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659E-4537-4619-8F5F-562A1EB664E3}" type="datetimeFigureOut">
              <a:rPr lang="sr-Latn-ME" smtClean="0"/>
              <a:t>23.12.2014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F1B7-4CBD-4E74-92EB-1B15E37402E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13084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659E-4537-4619-8F5F-562A1EB664E3}" type="datetimeFigureOut">
              <a:rPr lang="sr-Latn-ME" smtClean="0"/>
              <a:t>23.12.2014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F1B7-4CBD-4E74-92EB-1B15E37402E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3360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659E-4537-4619-8F5F-562A1EB664E3}" type="datetimeFigureOut">
              <a:rPr lang="sr-Latn-ME" smtClean="0"/>
              <a:t>23.12.2014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F1B7-4CBD-4E74-92EB-1B15E37402E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02808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659E-4537-4619-8F5F-562A1EB664E3}" type="datetimeFigureOut">
              <a:rPr lang="sr-Latn-ME" smtClean="0"/>
              <a:t>23.12.2014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F1B7-4CBD-4E74-92EB-1B15E37402E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42357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659E-4537-4619-8F5F-562A1EB664E3}" type="datetimeFigureOut">
              <a:rPr lang="sr-Latn-ME" smtClean="0"/>
              <a:t>23.12.2014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F1B7-4CBD-4E74-92EB-1B15E37402E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65169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659E-4537-4619-8F5F-562A1EB664E3}" type="datetimeFigureOut">
              <a:rPr lang="sr-Latn-ME" smtClean="0"/>
              <a:t>23.12.2014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F1B7-4CBD-4E74-92EB-1B15E37402E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21406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659E-4537-4619-8F5F-562A1EB664E3}" type="datetimeFigureOut">
              <a:rPr lang="sr-Latn-ME" smtClean="0"/>
              <a:t>23.12.2014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F1B7-4CBD-4E74-92EB-1B15E37402E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74389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659E-4537-4619-8F5F-562A1EB664E3}" type="datetimeFigureOut">
              <a:rPr lang="sr-Latn-ME" smtClean="0"/>
              <a:t>23.12.2014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F1B7-4CBD-4E74-92EB-1B15E37402E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15485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659E-4537-4619-8F5F-562A1EB664E3}" type="datetimeFigureOut">
              <a:rPr lang="sr-Latn-ME" smtClean="0"/>
              <a:t>23.12.2014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F1B7-4CBD-4E74-92EB-1B15E37402E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14481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659E-4537-4619-8F5F-562A1EB664E3}" type="datetimeFigureOut">
              <a:rPr lang="sr-Latn-ME" smtClean="0"/>
              <a:t>23.12.2014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F1B7-4CBD-4E74-92EB-1B15E37402E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23882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659E-4537-4619-8F5F-562A1EB664E3}" type="datetimeFigureOut">
              <a:rPr lang="sr-Latn-ME" smtClean="0"/>
              <a:t>23.12.2014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F1B7-4CBD-4E74-92EB-1B15E37402E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12361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2659E-4537-4619-8F5F-562A1EB664E3}" type="datetimeFigureOut">
              <a:rPr lang="sr-Latn-ME" smtClean="0"/>
              <a:t>23.12.2014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4F1B7-4CBD-4E74-92EB-1B15E37402E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6854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M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PRINCIPI ZAŠTITE ELEKTROMOTORNIH POGONA</a:t>
            </a:r>
            <a:endParaRPr lang="sr-Latn-M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368752" cy="1201688"/>
          </a:xfrm>
        </p:spPr>
        <p:txBody>
          <a:bodyPr>
            <a:normAutofit/>
          </a:bodyPr>
          <a:lstStyle/>
          <a:p>
            <a:r>
              <a:rPr lang="sr-Latn-ME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 Janko Janković, dipl.ing.el.</a:t>
            </a:r>
            <a:endParaRPr lang="sr-Latn-ME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68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80920" cy="6048672"/>
          </a:xfrm>
        </p:spPr>
        <p:txBody>
          <a:bodyPr>
            <a:normAutofit/>
          </a:bodyPr>
          <a:lstStyle/>
          <a:p>
            <a:pPr algn="ctr"/>
            <a:r>
              <a:rPr lang="sr-Latn-M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Zaštite elektromotornih pogona svrstavamo u sledeće grupe:</a:t>
            </a:r>
          </a:p>
          <a:p>
            <a:endParaRPr lang="sr-Latn-M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AutoNum type="arabicPeriod"/>
            </a:pPr>
            <a:r>
              <a:rPr lang="sr-Latn-M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Zaštita elektromotornog pogona od štetnog uticaja mreže,</a:t>
            </a:r>
          </a:p>
          <a:p>
            <a:pPr marL="800100" lvl="1" indent="-342900">
              <a:buAutoNum type="arabicPeriod"/>
            </a:pPr>
            <a:r>
              <a:rPr lang="sr-Latn-M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Zaštita mreže od štetnog uticaja elektromorotnog pogona,</a:t>
            </a:r>
          </a:p>
          <a:p>
            <a:pPr marL="800100" lvl="1" indent="-342900">
              <a:buAutoNum type="arabicPeriod"/>
            </a:pPr>
            <a:r>
              <a:rPr lang="sr-Latn-M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Zaštita djelova elektromotornog pogona od međusobnog štetnog uticaja,</a:t>
            </a:r>
          </a:p>
          <a:p>
            <a:pPr marL="800100" lvl="1" indent="-342900">
              <a:buAutoNum type="arabicPeriod"/>
            </a:pPr>
            <a:r>
              <a:rPr lang="sr-Latn-M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Zaštita elektromotornog pogona od uticaja sredine.</a:t>
            </a:r>
            <a:endParaRPr lang="sr-Latn-ME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03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94" y="332656"/>
            <a:ext cx="8869012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19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27" y="260647"/>
            <a:ext cx="8705861" cy="639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270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70" y="260648"/>
            <a:ext cx="8246294" cy="641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975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55" y="332656"/>
            <a:ext cx="8762687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632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1373"/>
            <a:ext cx="6905034" cy="648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220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0"/>
            <a:ext cx="58326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29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52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PRINCIPI ZAŠTITE ELEKTROMOTORNIH POGONA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ZAŠTITE ELEKTROMOTORNIH POGONA</dc:title>
  <dc:creator>user</dc:creator>
  <cp:lastModifiedBy>user</cp:lastModifiedBy>
  <cp:revision>3</cp:revision>
  <dcterms:created xsi:type="dcterms:W3CDTF">2014-12-23T09:52:26Z</dcterms:created>
  <dcterms:modified xsi:type="dcterms:W3CDTF">2014-12-23T10:06:39Z</dcterms:modified>
</cp:coreProperties>
</file>