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handoutMasterIdLst>
    <p:handoutMasterId r:id="rId34"/>
  </p:handoutMasterIdLst>
  <p:sldIdLst>
    <p:sldId id="256" r:id="rId2"/>
    <p:sldId id="380" r:id="rId3"/>
    <p:sldId id="415" r:id="rId4"/>
    <p:sldId id="416" r:id="rId5"/>
    <p:sldId id="376" r:id="rId6"/>
    <p:sldId id="377" r:id="rId7"/>
    <p:sldId id="417" r:id="rId8"/>
    <p:sldId id="403" r:id="rId9"/>
    <p:sldId id="423" r:id="rId10"/>
    <p:sldId id="424" r:id="rId11"/>
    <p:sldId id="404" r:id="rId12"/>
    <p:sldId id="430" r:id="rId13"/>
    <p:sldId id="421" r:id="rId14"/>
    <p:sldId id="428" r:id="rId15"/>
    <p:sldId id="429" r:id="rId16"/>
    <p:sldId id="431" r:id="rId17"/>
    <p:sldId id="405" r:id="rId18"/>
    <p:sldId id="406" r:id="rId19"/>
    <p:sldId id="422" r:id="rId20"/>
    <p:sldId id="407" r:id="rId21"/>
    <p:sldId id="408" r:id="rId22"/>
    <p:sldId id="409" r:id="rId23"/>
    <p:sldId id="420" r:id="rId24"/>
    <p:sldId id="410" r:id="rId25"/>
    <p:sldId id="411" r:id="rId26"/>
    <p:sldId id="414" r:id="rId27"/>
    <p:sldId id="394" r:id="rId28"/>
    <p:sldId id="425" r:id="rId29"/>
    <p:sldId id="426" r:id="rId30"/>
    <p:sldId id="418" r:id="rId31"/>
    <p:sldId id="419" r:id="rId3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A28D"/>
    <a:srgbClr val="D1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5" autoAdjust="0"/>
    <p:restoredTop sz="94605" autoAdjust="0"/>
  </p:normalViewPr>
  <p:slideViewPr>
    <p:cSldViewPr>
      <p:cViewPr varScale="1">
        <p:scale>
          <a:sx n="106" d="100"/>
          <a:sy n="106" d="100"/>
        </p:scale>
        <p:origin x="20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Kola&#353;in/Obrazac%20%20izjave%20o%20svojstvima%20%20za%20gradjevinske%20proizvode.docx" TargetMode="External"/><Relationship Id="rId1" Type="http://schemas.openxmlformats.org/officeDocument/2006/relationships/hyperlink" Target="Kola&#353;in/Pravilnik%20o%20na&#269;inu%20ozna&#269;avanja%20gra&#273;evinskog%20proizvoda.pdf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Kola&#353;in/Obrazac%20%20izjave%20o%20svojstvima%20%20za%20gradjevinske%20proizvode.docx" TargetMode="External"/><Relationship Id="rId1" Type="http://schemas.openxmlformats.org/officeDocument/2006/relationships/hyperlink" Target="Kola&#353;in/Pravilnik%20o%20na&#269;inu%20ozna&#269;avanja%20gra&#273;evinskog%20proizvoda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48BD2-9A12-451A-B58E-644B5073EF6A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0C9C6B-22C1-4BF6-9532-80D03D137229}">
      <dgm:prSet phldrT="[Text]" custT="1"/>
      <dgm:spPr/>
      <dgm:t>
        <a:bodyPr/>
        <a:lstStyle/>
        <a:p>
          <a:pPr algn="ctr"/>
          <a:r>
            <a:rPr lang="sr-Latn-ME" sz="2000" dirty="0">
              <a:latin typeface="Calibri" panose="020F0502020204030204" pitchFamily="34" charset="0"/>
              <a:cs typeface="Arial" panose="020B0604020202020204" pitchFamily="34" charset="0"/>
            </a:rPr>
            <a:t>Zakon o građevinskim proizvodima</a:t>
          </a:r>
          <a:endParaRPr lang="en-US" sz="2000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C335AA7-4710-4ABA-932E-0316E2832805}" type="parTrans" cxnId="{572F5DAE-6DFA-493B-97DA-50F63A074737}">
      <dgm:prSet/>
      <dgm:spPr/>
      <dgm:t>
        <a:bodyPr/>
        <a:lstStyle/>
        <a:p>
          <a:pPr algn="l"/>
          <a:endParaRPr lang="en-US"/>
        </a:p>
      </dgm:t>
    </dgm:pt>
    <dgm:pt modelId="{EFFB02DF-EFB4-4042-ADB9-891C333D5222}" type="sibTrans" cxnId="{572F5DAE-6DFA-493B-97DA-50F63A074737}">
      <dgm:prSet/>
      <dgm:spPr/>
      <dgm:t>
        <a:bodyPr/>
        <a:lstStyle/>
        <a:p>
          <a:pPr algn="l"/>
          <a:endParaRPr lang="en-US"/>
        </a:p>
      </dgm:t>
    </dgm:pt>
    <dgm:pt modelId="{16A863E9-3A86-4A13-B509-CB28F4F530AA}">
      <dgm:prSet phldrT="[Text]" custT="1"/>
      <dgm:spPr/>
      <dgm:t>
        <a:bodyPr/>
        <a:lstStyle/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ME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</a:endParaRP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Usvojen 26.marta 2014. godine</a:t>
          </a:r>
          <a:endParaRPr lang="en-US" sz="2400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</a:endParaRPr>
        </a:p>
      </dgm:t>
    </dgm:pt>
    <dgm:pt modelId="{4B983A54-43FE-4A9D-B04A-F57B8749BA9E}" type="parTrans" cxnId="{2DFE522F-17D4-4B25-B71E-B3163C83FCAE}">
      <dgm:prSet/>
      <dgm:spPr/>
      <dgm:t>
        <a:bodyPr/>
        <a:lstStyle/>
        <a:p>
          <a:pPr algn="l"/>
          <a:endParaRPr lang="en-US"/>
        </a:p>
      </dgm:t>
    </dgm:pt>
    <dgm:pt modelId="{9B4FFF4D-4519-4D3E-BCEA-57F3F1E9EDB2}" type="sibTrans" cxnId="{2DFE522F-17D4-4B25-B71E-B3163C83FCAE}">
      <dgm:prSet/>
      <dgm:spPr/>
      <dgm:t>
        <a:bodyPr/>
        <a:lstStyle/>
        <a:p>
          <a:pPr algn="l"/>
          <a:endParaRPr lang="en-US"/>
        </a:p>
      </dgm:t>
    </dgm:pt>
    <dgm:pt modelId="{AFE4986C-D565-4CF2-AF73-9CBAA52482F6}">
      <dgm:prSet phldrT="[Text]" custT="1"/>
      <dgm:spPr/>
      <dgm:t>
        <a:bodyPr/>
        <a:lstStyle/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ME" sz="2400" dirty="0">
            <a:latin typeface="Calibri" panose="020F0502020204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ME" sz="2400" dirty="0">
              <a:latin typeface="Hurme Geometric Sans 1" panose="020B0500020000000000" pitchFamily="34" charset="0"/>
            </a:rPr>
            <a:t>Uredba Evropskog Parlamenta i Savjeta (CPR EU/305/2011)</a:t>
          </a:r>
          <a:endParaRPr lang="en-US" sz="2400" dirty="0">
            <a:latin typeface="Calibri" panose="020F0502020204030204" pitchFamily="34" charset="0"/>
          </a:endParaRP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dirty="0"/>
        </a:p>
      </dgm:t>
    </dgm:pt>
    <dgm:pt modelId="{77569C11-531D-42A4-B72A-3B8D2195AC0D}" type="parTrans" cxnId="{7AD6D5F1-7CB1-4FDA-A189-A02582E91978}">
      <dgm:prSet/>
      <dgm:spPr/>
      <dgm:t>
        <a:bodyPr/>
        <a:lstStyle/>
        <a:p>
          <a:pPr algn="l"/>
          <a:endParaRPr lang="en-US"/>
        </a:p>
      </dgm:t>
    </dgm:pt>
    <dgm:pt modelId="{5A7F75C0-B226-493A-9929-56BCF25826A2}" type="sibTrans" cxnId="{7AD6D5F1-7CB1-4FDA-A189-A02582E91978}">
      <dgm:prSet/>
      <dgm:spPr/>
      <dgm:t>
        <a:bodyPr/>
        <a:lstStyle/>
        <a:p>
          <a:pPr algn="l"/>
          <a:endParaRPr lang="en-US"/>
        </a:p>
      </dgm:t>
    </dgm:pt>
    <dgm:pt modelId="{5E7CB204-A161-4893-9789-F177DA498379}">
      <dgm:prSet phldrT="[Text]" custT="1"/>
      <dgm:spPr/>
      <dgm:t>
        <a:bodyPr/>
        <a:lstStyle/>
        <a:p>
          <a:pPr algn="l"/>
          <a:endParaRPr lang="pl-PL" sz="2400" dirty="0">
            <a:latin typeface="Calibri" panose="020F0502020204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latin typeface="Calibri" panose="020F0502020204030204" pitchFamily="34" charset="0"/>
            </a:rPr>
            <a:t>Odložena</a:t>
          </a:r>
          <a:r>
            <a:rPr lang="en-US" sz="2400" dirty="0">
              <a:latin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</a:rPr>
            <a:t>primjena</a:t>
          </a:r>
          <a:r>
            <a:rPr lang="en-US" sz="2400" dirty="0">
              <a:latin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</a:rPr>
            <a:t>zakona</a:t>
          </a:r>
          <a:r>
            <a:rPr lang="en-US" sz="2400" dirty="0">
              <a:latin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</a:rPr>
            <a:t>januar</a:t>
          </a:r>
          <a:r>
            <a:rPr lang="en-US" sz="2400" dirty="0">
              <a:latin typeface="Calibri" panose="020F0502020204030204" pitchFamily="34" charset="0"/>
            </a:rPr>
            <a:t> 2017.god</a:t>
          </a:r>
        </a:p>
        <a:p>
          <a:pPr algn="l"/>
          <a:endParaRPr lang="en-US" sz="2400" dirty="0">
            <a:latin typeface="Calibri" panose="020F0502020204030204" pitchFamily="34" charset="0"/>
          </a:endParaRPr>
        </a:p>
      </dgm:t>
    </dgm:pt>
    <dgm:pt modelId="{02AFA884-B6E5-4CA4-BF91-6FD533CF192A}" type="parTrans" cxnId="{B48C67C8-B537-4D3B-9BA7-C8BB297E40E1}">
      <dgm:prSet/>
      <dgm:spPr/>
      <dgm:t>
        <a:bodyPr/>
        <a:lstStyle/>
        <a:p>
          <a:pPr algn="l"/>
          <a:endParaRPr lang="en-US"/>
        </a:p>
      </dgm:t>
    </dgm:pt>
    <dgm:pt modelId="{AF33A417-FD71-4E4B-92DD-B04F1E8A5F43}" type="sibTrans" cxnId="{B48C67C8-B537-4D3B-9BA7-C8BB297E40E1}">
      <dgm:prSet/>
      <dgm:spPr/>
      <dgm:t>
        <a:bodyPr/>
        <a:lstStyle/>
        <a:p>
          <a:pPr algn="l"/>
          <a:endParaRPr lang="en-US"/>
        </a:p>
      </dgm:t>
    </dgm:pt>
    <dgm:pt modelId="{D393F7E1-9D3F-4A7E-AAC0-F6BCFE8F557B}">
      <dgm:prSet phldrT="[Text]" custT="1"/>
      <dgm:spPr/>
      <dgm:t>
        <a:bodyPr/>
        <a:lstStyle/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ME" sz="2400" dirty="0">
            <a:latin typeface="Calibri" panose="020F0502020204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dirty="0">
              <a:latin typeface="Calibri" panose="020F0502020204030204" pitchFamily="34" charset="0"/>
            </a:rPr>
            <a:t>Pojedine odredbe od ulaska u EU</a:t>
          </a:r>
          <a:endParaRPr lang="en-US" sz="2400" dirty="0">
            <a:latin typeface="Calibri" panose="020F0502020204030204" pitchFamily="34" charset="0"/>
          </a:endParaRP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dirty="0">
            <a:latin typeface="Calibri" panose="020F0502020204030204" pitchFamily="34" charset="0"/>
          </a:endParaRPr>
        </a:p>
      </dgm:t>
    </dgm:pt>
    <dgm:pt modelId="{1A88AA0A-21A0-4FAD-AA66-387DDFC96D6F}" type="parTrans" cxnId="{0B025431-F7E6-4FAB-BB3E-377C74D06428}">
      <dgm:prSet/>
      <dgm:spPr/>
      <dgm:t>
        <a:bodyPr/>
        <a:lstStyle/>
        <a:p>
          <a:pPr algn="l"/>
          <a:endParaRPr lang="en-US"/>
        </a:p>
      </dgm:t>
    </dgm:pt>
    <dgm:pt modelId="{594903D7-3214-4FBA-9C6B-310F0EC083A5}" type="sibTrans" cxnId="{0B025431-F7E6-4FAB-BB3E-377C74D06428}">
      <dgm:prSet/>
      <dgm:spPr/>
      <dgm:t>
        <a:bodyPr/>
        <a:lstStyle/>
        <a:p>
          <a:pPr algn="l"/>
          <a:endParaRPr lang="en-US"/>
        </a:p>
      </dgm:t>
    </dgm:pt>
    <dgm:pt modelId="{81CE6685-5EDF-4A9C-B5EB-4E8718CF633B}" type="pres">
      <dgm:prSet presAssocID="{F8D48BD2-9A12-451A-B58E-644B5073EF6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AACFCE7-577B-4BB9-A77C-D8EF0C899A8F}" type="pres">
      <dgm:prSet presAssocID="{B40C9C6B-22C1-4BF6-9532-80D03D137229}" presName="root1" presStyleCnt="0"/>
      <dgm:spPr/>
    </dgm:pt>
    <dgm:pt modelId="{0A96D877-7014-4754-9A81-0A4E89F247F0}" type="pres">
      <dgm:prSet presAssocID="{B40C9C6B-22C1-4BF6-9532-80D03D137229}" presName="LevelOneTextNode" presStyleLbl="node0" presStyleIdx="0" presStyleCnt="1">
        <dgm:presLayoutVars>
          <dgm:chPref val="3"/>
        </dgm:presLayoutVars>
      </dgm:prSet>
      <dgm:spPr/>
    </dgm:pt>
    <dgm:pt modelId="{9F81F40E-4D4E-47E1-9C46-0758260391E9}" type="pres">
      <dgm:prSet presAssocID="{B40C9C6B-22C1-4BF6-9532-80D03D137229}" presName="level2hierChild" presStyleCnt="0"/>
      <dgm:spPr/>
    </dgm:pt>
    <dgm:pt modelId="{F033F445-21DD-4A1B-95AB-1844B1EDA727}" type="pres">
      <dgm:prSet presAssocID="{4B983A54-43FE-4A9D-B04A-F57B8749BA9E}" presName="conn2-1" presStyleLbl="parChTrans1D2" presStyleIdx="0" presStyleCnt="4"/>
      <dgm:spPr/>
    </dgm:pt>
    <dgm:pt modelId="{41217003-42F5-4FEA-AD11-E8BC55700D8E}" type="pres">
      <dgm:prSet presAssocID="{4B983A54-43FE-4A9D-B04A-F57B8749BA9E}" presName="connTx" presStyleLbl="parChTrans1D2" presStyleIdx="0" presStyleCnt="4"/>
      <dgm:spPr/>
    </dgm:pt>
    <dgm:pt modelId="{F940431D-7028-4046-87DF-2D3DBB863356}" type="pres">
      <dgm:prSet presAssocID="{16A863E9-3A86-4A13-B509-CB28F4F530AA}" presName="root2" presStyleCnt="0"/>
      <dgm:spPr/>
    </dgm:pt>
    <dgm:pt modelId="{9819DA94-9725-44DF-BE41-9385C57907D9}" type="pres">
      <dgm:prSet presAssocID="{16A863E9-3A86-4A13-B509-CB28F4F530AA}" presName="LevelTwoTextNode" presStyleLbl="node2" presStyleIdx="0" presStyleCnt="4" custScaleX="242321" custScaleY="76330" custLinFactNeighborX="1116" custLinFactNeighborY="10494">
        <dgm:presLayoutVars>
          <dgm:chPref val="3"/>
        </dgm:presLayoutVars>
      </dgm:prSet>
      <dgm:spPr/>
    </dgm:pt>
    <dgm:pt modelId="{BE9357C5-FA95-4FBC-A8A6-1D8D3EE5C002}" type="pres">
      <dgm:prSet presAssocID="{16A863E9-3A86-4A13-B509-CB28F4F530AA}" presName="level3hierChild" presStyleCnt="0"/>
      <dgm:spPr/>
    </dgm:pt>
    <dgm:pt modelId="{79774B06-B1B9-4C81-B661-438E6FCE62E4}" type="pres">
      <dgm:prSet presAssocID="{77569C11-531D-42A4-B72A-3B8D2195AC0D}" presName="conn2-1" presStyleLbl="parChTrans1D2" presStyleIdx="1" presStyleCnt="4"/>
      <dgm:spPr/>
    </dgm:pt>
    <dgm:pt modelId="{01E161C0-3B48-4A6C-9E8D-E801BAF743DB}" type="pres">
      <dgm:prSet presAssocID="{77569C11-531D-42A4-B72A-3B8D2195AC0D}" presName="connTx" presStyleLbl="parChTrans1D2" presStyleIdx="1" presStyleCnt="4"/>
      <dgm:spPr/>
    </dgm:pt>
    <dgm:pt modelId="{DC7FBC14-D9D1-49F6-A074-D4B540AD7670}" type="pres">
      <dgm:prSet presAssocID="{AFE4986C-D565-4CF2-AF73-9CBAA52482F6}" presName="root2" presStyleCnt="0"/>
      <dgm:spPr/>
    </dgm:pt>
    <dgm:pt modelId="{6955870C-A4BD-4EFC-AE58-18540A8FF465}" type="pres">
      <dgm:prSet presAssocID="{AFE4986C-D565-4CF2-AF73-9CBAA52482F6}" presName="LevelTwoTextNode" presStyleLbl="node2" presStyleIdx="1" presStyleCnt="4" custScaleX="283623" custLinFactNeighborX="434">
        <dgm:presLayoutVars>
          <dgm:chPref val="3"/>
        </dgm:presLayoutVars>
      </dgm:prSet>
      <dgm:spPr/>
    </dgm:pt>
    <dgm:pt modelId="{874C4F7F-1AA6-43B4-9827-2018219ECCFE}" type="pres">
      <dgm:prSet presAssocID="{AFE4986C-D565-4CF2-AF73-9CBAA52482F6}" presName="level3hierChild" presStyleCnt="0"/>
      <dgm:spPr/>
    </dgm:pt>
    <dgm:pt modelId="{DF3914DD-3F74-47EE-ADBC-6794C694E1B3}" type="pres">
      <dgm:prSet presAssocID="{02AFA884-B6E5-4CA4-BF91-6FD533CF192A}" presName="conn2-1" presStyleLbl="parChTrans1D2" presStyleIdx="2" presStyleCnt="4"/>
      <dgm:spPr/>
    </dgm:pt>
    <dgm:pt modelId="{C716E3B3-23BA-430A-A516-CA80997A13F4}" type="pres">
      <dgm:prSet presAssocID="{02AFA884-B6E5-4CA4-BF91-6FD533CF192A}" presName="connTx" presStyleLbl="parChTrans1D2" presStyleIdx="2" presStyleCnt="4"/>
      <dgm:spPr/>
    </dgm:pt>
    <dgm:pt modelId="{23E52097-81DD-4760-A638-A3E82D2D73E7}" type="pres">
      <dgm:prSet presAssocID="{5E7CB204-A161-4893-9789-F177DA498379}" presName="root2" presStyleCnt="0"/>
      <dgm:spPr/>
    </dgm:pt>
    <dgm:pt modelId="{63006EF1-B99C-44C0-A846-CF016BC50993}" type="pres">
      <dgm:prSet presAssocID="{5E7CB204-A161-4893-9789-F177DA498379}" presName="LevelTwoTextNode" presStyleLbl="node2" presStyleIdx="2" presStyleCnt="4" custScaleX="285106" custLinFactNeighborX="-238" custLinFactNeighborY="8698">
        <dgm:presLayoutVars>
          <dgm:chPref val="3"/>
        </dgm:presLayoutVars>
      </dgm:prSet>
      <dgm:spPr/>
    </dgm:pt>
    <dgm:pt modelId="{B5B88318-6EA7-43FB-9C64-257C993FA6D7}" type="pres">
      <dgm:prSet presAssocID="{5E7CB204-A161-4893-9789-F177DA498379}" presName="level3hierChild" presStyleCnt="0"/>
      <dgm:spPr/>
    </dgm:pt>
    <dgm:pt modelId="{9859EFE3-577A-4756-909D-93C9A01AC86C}" type="pres">
      <dgm:prSet presAssocID="{1A88AA0A-21A0-4FAD-AA66-387DDFC96D6F}" presName="conn2-1" presStyleLbl="parChTrans1D2" presStyleIdx="3" presStyleCnt="4"/>
      <dgm:spPr/>
    </dgm:pt>
    <dgm:pt modelId="{87124047-0DAB-4116-8BE4-5564619A0C0F}" type="pres">
      <dgm:prSet presAssocID="{1A88AA0A-21A0-4FAD-AA66-387DDFC96D6F}" presName="connTx" presStyleLbl="parChTrans1D2" presStyleIdx="3" presStyleCnt="4"/>
      <dgm:spPr/>
    </dgm:pt>
    <dgm:pt modelId="{1FCC4220-FF8E-4778-AA11-F7F13C37133D}" type="pres">
      <dgm:prSet presAssocID="{D393F7E1-9D3F-4A7E-AAC0-F6BCFE8F557B}" presName="root2" presStyleCnt="0"/>
      <dgm:spPr/>
    </dgm:pt>
    <dgm:pt modelId="{2BE9ACA9-68C7-4312-8968-E4545EE69743}" type="pres">
      <dgm:prSet presAssocID="{D393F7E1-9D3F-4A7E-AAC0-F6BCFE8F557B}" presName="LevelTwoTextNode" presStyleLbl="node2" presStyleIdx="3" presStyleCnt="4" custScaleX="284491">
        <dgm:presLayoutVars>
          <dgm:chPref val="3"/>
        </dgm:presLayoutVars>
      </dgm:prSet>
      <dgm:spPr/>
    </dgm:pt>
    <dgm:pt modelId="{A96188E3-D1BB-490D-9640-F8AD7F902256}" type="pres">
      <dgm:prSet presAssocID="{D393F7E1-9D3F-4A7E-AAC0-F6BCFE8F557B}" presName="level3hierChild" presStyleCnt="0"/>
      <dgm:spPr/>
    </dgm:pt>
  </dgm:ptLst>
  <dgm:cxnLst>
    <dgm:cxn modelId="{3212C807-8788-4527-A0AC-6CC9AB7DDF37}" type="presOf" srcId="{77569C11-531D-42A4-B72A-3B8D2195AC0D}" destId="{79774B06-B1B9-4C81-B661-438E6FCE62E4}" srcOrd="0" destOrd="0" presId="urn:microsoft.com/office/officeart/2008/layout/HorizontalMultiLevelHierarchy"/>
    <dgm:cxn modelId="{3282EE0D-A2AC-4B54-B72E-3D1C9B0DE1E5}" type="presOf" srcId="{4B983A54-43FE-4A9D-B04A-F57B8749BA9E}" destId="{41217003-42F5-4FEA-AD11-E8BC55700D8E}" srcOrd="1" destOrd="0" presId="urn:microsoft.com/office/officeart/2008/layout/HorizontalMultiLevelHierarchy"/>
    <dgm:cxn modelId="{A1820528-F25A-4645-8BDF-E325A13D2ADB}" type="presOf" srcId="{77569C11-531D-42A4-B72A-3B8D2195AC0D}" destId="{01E161C0-3B48-4A6C-9E8D-E801BAF743DB}" srcOrd="1" destOrd="0" presId="urn:microsoft.com/office/officeart/2008/layout/HorizontalMultiLevelHierarchy"/>
    <dgm:cxn modelId="{2DFE522F-17D4-4B25-B71E-B3163C83FCAE}" srcId="{B40C9C6B-22C1-4BF6-9532-80D03D137229}" destId="{16A863E9-3A86-4A13-B509-CB28F4F530AA}" srcOrd="0" destOrd="0" parTransId="{4B983A54-43FE-4A9D-B04A-F57B8749BA9E}" sibTransId="{9B4FFF4D-4519-4D3E-BCEA-57F3F1E9EDB2}"/>
    <dgm:cxn modelId="{0B025431-F7E6-4FAB-BB3E-377C74D06428}" srcId="{B40C9C6B-22C1-4BF6-9532-80D03D137229}" destId="{D393F7E1-9D3F-4A7E-AAC0-F6BCFE8F557B}" srcOrd="3" destOrd="0" parTransId="{1A88AA0A-21A0-4FAD-AA66-387DDFC96D6F}" sibTransId="{594903D7-3214-4FBA-9C6B-310F0EC083A5}"/>
    <dgm:cxn modelId="{16373635-87BF-48A4-85D2-82A0D96565A0}" type="presOf" srcId="{16A863E9-3A86-4A13-B509-CB28F4F530AA}" destId="{9819DA94-9725-44DF-BE41-9385C57907D9}" srcOrd="0" destOrd="0" presId="urn:microsoft.com/office/officeart/2008/layout/HorizontalMultiLevelHierarchy"/>
    <dgm:cxn modelId="{77FBB13F-15AC-47B8-9C6F-F4489B1D44A2}" type="presOf" srcId="{1A88AA0A-21A0-4FAD-AA66-387DDFC96D6F}" destId="{9859EFE3-577A-4756-909D-93C9A01AC86C}" srcOrd="0" destOrd="0" presId="urn:microsoft.com/office/officeart/2008/layout/HorizontalMultiLevelHierarchy"/>
    <dgm:cxn modelId="{2FD8905D-7413-4B05-AA4A-1365F3EB208A}" type="presOf" srcId="{AFE4986C-D565-4CF2-AF73-9CBAA52482F6}" destId="{6955870C-A4BD-4EFC-AE58-18540A8FF465}" srcOrd="0" destOrd="0" presId="urn:microsoft.com/office/officeart/2008/layout/HorizontalMultiLevelHierarchy"/>
    <dgm:cxn modelId="{41F00B65-9F14-49AA-8E95-71FEAB7600BB}" type="presOf" srcId="{F8D48BD2-9A12-451A-B58E-644B5073EF6A}" destId="{81CE6685-5EDF-4A9C-B5EB-4E8718CF633B}" srcOrd="0" destOrd="0" presId="urn:microsoft.com/office/officeart/2008/layout/HorizontalMultiLevelHierarchy"/>
    <dgm:cxn modelId="{D75F2D56-5E27-4CF6-A9FB-A87F84358D16}" type="presOf" srcId="{02AFA884-B6E5-4CA4-BF91-6FD533CF192A}" destId="{DF3914DD-3F74-47EE-ADBC-6794C694E1B3}" srcOrd="0" destOrd="0" presId="urn:microsoft.com/office/officeart/2008/layout/HorizontalMultiLevelHierarchy"/>
    <dgm:cxn modelId="{37556388-1B27-4E9E-876B-15AA1CF383B9}" type="presOf" srcId="{02AFA884-B6E5-4CA4-BF91-6FD533CF192A}" destId="{C716E3B3-23BA-430A-A516-CA80997A13F4}" srcOrd="1" destOrd="0" presId="urn:microsoft.com/office/officeart/2008/layout/HorizontalMultiLevelHierarchy"/>
    <dgm:cxn modelId="{91387191-B6AC-4350-B689-C1722ABF53A5}" type="presOf" srcId="{1A88AA0A-21A0-4FAD-AA66-387DDFC96D6F}" destId="{87124047-0DAB-4116-8BE4-5564619A0C0F}" srcOrd="1" destOrd="0" presId="urn:microsoft.com/office/officeart/2008/layout/HorizontalMultiLevelHierarchy"/>
    <dgm:cxn modelId="{572F5DAE-6DFA-493B-97DA-50F63A074737}" srcId="{F8D48BD2-9A12-451A-B58E-644B5073EF6A}" destId="{B40C9C6B-22C1-4BF6-9532-80D03D137229}" srcOrd="0" destOrd="0" parTransId="{CC335AA7-4710-4ABA-932E-0316E2832805}" sibTransId="{EFFB02DF-EFB4-4042-ADB9-891C333D5222}"/>
    <dgm:cxn modelId="{50C76EAF-CAFE-4F42-8809-AC40FBBA19C1}" type="presOf" srcId="{4B983A54-43FE-4A9D-B04A-F57B8749BA9E}" destId="{F033F445-21DD-4A1B-95AB-1844B1EDA727}" srcOrd="0" destOrd="0" presId="urn:microsoft.com/office/officeart/2008/layout/HorizontalMultiLevelHierarchy"/>
    <dgm:cxn modelId="{B48C67C8-B537-4D3B-9BA7-C8BB297E40E1}" srcId="{B40C9C6B-22C1-4BF6-9532-80D03D137229}" destId="{5E7CB204-A161-4893-9789-F177DA498379}" srcOrd="2" destOrd="0" parTransId="{02AFA884-B6E5-4CA4-BF91-6FD533CF192A}" sibTransId="{AF33A417-FD71-4E4B-92DD-B04F1E8A5F43}"/>
    <dgm:cxn modelId="{5A7F08CD-AF89-408E-B643-36CB799E962D}" type="presOf" srcId="{5E7CB204-A161-4893-9789-F177DA498379}" destId="{63006EF1-B99C-44C0-A846-CF016BC50993}" srcOrd="0" destOrd="0" presId="urn:microsoft.com/office/officeart/2008/layout/HorizontalMultiLevelHierarchy"/>
    <dgm:cxn modelId="{CF2807D9-8254-4E28-AA5D-4CD346867FE4}" type="presOf" srcId="{B40C9C6B-22C1-4BF6-9532-80D03D137229}" destId="{0A96D877-7014-4754-9A81-0A4E89F247F0}" srcOrd="0" destOrd="0" presId="urn:microsoft.com/office/officeart/2008/layout/HorizontalMultiLevelHierarchy"/>
    <dgm:cxn modelId="{478E3BED-88F9-4241-979F-1C499111D27B}" type="presOf" srcId="{D393F7E1-9D3F-4A7E-AAC0-F6BCFE8F557B}" destId="{2BE9ACA9-68C7-4312-8968-E4545EE69743}" srcOrd="0" destOrd="0" presId="urn:microsoft.com/office/officeart/2008/layout/HorizontalMultiLevelHierarchy"/>
    <dgm:cxn modelId="{7AD6D5F1-7CB1-4FDA-A189-A02582E91978}" srcId="{B40C9C6B-22C1-4BF6-9532-80D03D137229}" destId="{AFE4986C-D565-4CF2-AF73-9CBAA52482F6}" srcOrd="1" destOrd="0" parTransId="{77569C11-531D-42A4-B72A-3B8D2195AC0D}" sibTransId="{5A7F75C0-B226-493A-9929-56BCF25826A2}"/>
    <dgm:cxn modelId="{5C44234D-9C8A-43CE-9487-9B317624813A}" type="presParOf" srcId="{81CE6685-5EDF-4A9C-B5EB-4E8718CF633B}" destId="{6AACFCE7-577B-4BB9-A77C-D8EF0C899A8F}" srcOrd="0" destOrd="0" presId="urn:microsoft.com/office/officeart/2008/layout/HorizontalMultiLevelHierarchy"/>
    <dgm:cxn modelId="{268AB0A6-4901-4705-B3E0-F4951B26377E}" type="presParOf" srcId="{6AACFCE7-577B-4BB9-A77C-D8EF0C899A8F}" destId="{0A96D877-7014-4754-9A81-0A4E89F247F0}" srcOrd="0" destOrd="0" presId="urn:microsoft.com/office/officeart/2008/layout/HorizontalMultiLevelHierarchy"/>
    <dgm:cxn modelId="{2BA6F3CD-B33F-47A0-8CAF-CBB97C71429E}" type="presParOf" srcId="{6AACFCE7-577B-4BB9-A77C-D8EF0C899A8F}" destId="{9F81F40E-4D4E-47E1-9C46-0758260391E9}" srcOrd="1" destOrd="0" presId="urn:microsoft.com/office/officeart/2008/layout/HorizontalMultiLevelHierarchy"/>
    <dgm:cxn modelId="{A38B5EE7-F908-42B6-8ED4-482E17EE4198}" type="presParOf" srcId="{9F81F40E-4D4E-47E1-9C46-0758260391E9}" destId="{F033F445-21DD-4A1B-95AB-1844B1EDA727}" srcOrd="0" destOrd="0" presId="urn:microsoft.com/office/officeart/2008/layout/HorizontalMultiLevelHierarchy"/>
    <dgm:cxn modelId="{20C984C8-0ACB-4010-9DF3-96C1CF29F0C9}" type="presParOf" srcId="{F033F445-21DD-4A1B-95AB-1844B1EDA727}" destId="{41217003-42F5-4FEA-AD11-E8BC55700D8E}" srcOrd="0" destOrd="0" presId="urn:microsoft.com/office/officeart/2008/layout/HorizontalMultiLevelHierarchy"/>
    <dgm:cxn modelId="{B04FB24A-EFA3-4CE6-8CFF-E2279AD44715}" type="presParOf" srcId="{9F81F40E-4D4E-47E1-9C46-0758260391E9}" destId="{F940431D-7028-4046-87DF-2D3DBB863356}" srcOrd="1" destOrd="0" presId="urn:microsoft.com/office/officeart/2008/layout/HorizontalMultiLevelHierarchy"/>
    <dgm:cxn modelId="{97FA38F9-86D9-48A8-8F07-39C9309495C5}" type="presParOf" srcId="{F940431D-7028-4046-87DF-2D3DBB863356}" destId="{9819DA94-9725-44DF-BE41-9385C57907D9}" srcOrd="0" destOrd="0" presId="urn:microsoft.com/office/officeart/2008/layout/HorizontalMultiLevelHierarchy"/>
    <dgm:cxn modelId="{9E2D7994-A046-4F14-9D72-AADD8AC1DFBC}" type="presParOf" srcId="{F940431D-7028-4046-87DF-2D3DBB863356}" destId="{BE9357C5-FA95-4FBC-A8A6-1D8D3EE5C002}" srcOrd="1" destOrd="0" presId="urn:microsoft.com/office/officeart/2008/layout/HorizontalMultiLevelHierarchy"/>
    <dgm:cxn modelId="{421F7585-C790-4D79-B19C-7EE72968D21E}" type="presParOf" srcId="{9F81F40E-4D4E-47E1-9C46-0758260391E9}" destId="{79774B06-B1B9-4C81-B661-438E6FCE62E4}" srcOrd="2" destOrd="0" presId="urn:microsoft.com/office/officeart/2008/layout/HorizontalMultiLevelHierarchy"/>
    <dgm:cxn modelId="{AB32E006-A555-4B69-889C-CDD08D53F205}" type="presParOf" srcId="{79774B06-B1B9-4C81-B661-438E6FCE62E4}" destId="{01E161C0-3B48-4A6C-9E8D-E801BAF743DB}" srcOrd="0" destOrd="0" presId="urn:microsoft.com/office/officeart/2008/layout/HorizontalMultiLevelHierarchy"/>
    <dgm:cxn modelId="{07E4785E-BED5-46A6-A6BE-0D5EE26D0970}" type="presParOf" srcId="{9F81F40E-4D4E-47E1-9C46-0758260391E9}" destId="{DC7FBC14-D9D1-49F6-A074-D4B540AD7670}" srcOrd="3" destOrd="0" presId="urn:microsoft.com/office/officeart/2008/layout/HorizontalMultiLevelHierarchy"/>
    <dgm:cxn modelId="{E467BE9F-B58B-447B-9824-D4577A9DE4AF}" type="presParOf" srcId="{DC7FBC14-D9D1-49F6-A074-D4B540AD7670}" destId="{6955870C-A4BD-4EFC-AE58-18540A8FF465}" srcOrd="0" destOrd="0" presId="urn:microsoft.com/office/officeart/2008/layout/HorizontalMultiLevelHierarchy"/>
    <dgm:cxn modelId="{E8DEEB5D-FEF7-4F6E-ADFD-1E6CC3959F73}" type="presParOf" srcId="{DC7FBC14-D9D1-49F6-A074-D4B540AD7670}" destId="{874C4F7F-1AA6-43B4-9827-2018219ECCFE}" srcOrd="1" destOrd="0" presId="urn:microsoft.com/office/officeart/2008/layout/HorizontalMultiLevelHierarchy"/>
    <dgm:cxn modelId="{46D1A7CC-5A62-4E82-8C32-A46B99B3E8D1}" type="presParOf" srcId="{9F81F40E-4D4E-47E1-9C46-0758260391E9}" destId="{DF3914DD-3F74-47EE-ADBC-6794C694E1B3}" srcOrd="4" destOrd="0" presId="urn:microsoft.com/office/officeart/2008/layout/HorizontalMultiLevelHierarchy"/>
    <dgm:cxn modelId="{0D6C0CD7-9771-45AA-9308-B3833FD2E061}" type="presParOf" srcId="{DF3914DD-3F74-47EE-ADBC-6794C694E1B3}" destId="{C716E3B3-23BA-430A-A516-CA80997A13F4}" srcOrd="0" destOrd="0" presId="urn:microsoft.com/office/officeart/2008/layout/HorizontalMultiLevelHierarchy"/>
    <dgm:cxn modelId="{BFF0B48C-DCDF-405F-85B6-EFB66EFC7277}" type="presParOf" srcId="{9F81F40E-4D4E-47E1-9C46-0758260391E9}" destId="{23E52097-81DD-4760-A638-A3E82D2D73E7}" srcOrd="5" destOrd="0" presId="urn:microsoft.com/office/officeart/2008/layout/HorizontalMultiLevelHierarchy"/>
    <dgm:cxn modelId="{18D0ADEF-4C49-4672-BF1F-D3AD6C0931AE}" type="presParOf" srcId="{23E52097-81DD-4760-A638-A3E82D2D73E7}" destId="{63006EF1-B99C-44C0-A846-CF016BC50993}" srcOrd="0" destOrd="0" presId="urn:microsoft.com/office/officeart/2008/layout/HorizontalMultiLevelHierarchy"/>
    <dgm:cxn modelId="{FFC3BAD2-2525-411D-89E2-F7CE4CEFF04E}" type="presParOf" srcId="{23E52097-81DD-4760-A638-A3E82D2D73E7}" destId="{B5B88318-6EA7-43FB-9C64-257C993FA6D7}" srcOrd="1" destOrd="0" presId="urn:microsoft.com/office/officeart/2008/layout/HorizontalMultiLevelHierarchy"/>
    <dgm:cxn modelId="{D4A9CD06-3BC6-40B9-A7D9-AD9AD31BF48C}" type="presParOf" srcId="{9F81F40E-4D4E-47E1-9C46-0758260391E9}" destId="{9859EFE3-577A-4756-909D-93C9A01AC86C}" srcOrd="6" destOrd="0" presId="urn:microsoft.com/office/officeart/2008/layout/HorizontalMultiLevelHierarchy"/>
    <dgm:cxn modelId="{C83065D5-09D2-43E6-80D8-DBA1A662E0A4}" type="presParOf" srcId="{9859EFE3-577A-4756-909D-93C9A01AC86C}" destId="{87124047-0DAB-4116-8BE4-5564619A0C0F}" srcOrd="0" destOrd="0" presId="urn:microsoft.com/office/officeart/2008/layout/HorizontalMultiLevelHierarchy"/>
    <dgm:cxn modelId="{A79338E6-799C-4469-AAD4-E910A12E854B}" type="presParOf" srcId="{9F81F40E-4D4E-47E1-9C46-0758260391E9}" destId="{1FCC4220-FF8E-4778-AA11-F7F13C37133D}" srcOrd="7" destOrd="0" presId="urn:microsoft.com/office/officeart/2008/layout/HorizontalMultiLevelHierarchy"/>
    <dgm:cxn modelId="{91E6F146-DE1D-4133-8522-69AB5123E7E0}" type="presParOf" srcId="{1FCC4220-FF8E-4778-AA11-F7F13C37133D}" destId="{2BE9ACA9-68C7-4312-8968-E4545EE69743}" srcOrd="0" destOrd="0" presId="urn:microsoft.com/office/officeart/2008/layout/HorizontalMultiLevelHierarchy"/>
    <dgm:cxn modelId="{85DCA365-5047-4684-A2AD-2845C379733E}" type="presParOf" srcId="{1FCC4220-FF8E-4778-AA11-F7F13C37133D}" destId="{A96188E3-D1BB-490D-9640-F8AD7F9022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9FEF1E-EAC1-4798-9104-D8C08AFBDCCE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E889C1-B123-40C5-8F8A-FA206DAC7F75}">
      <dgm:prSet custT="1"/>
      <dgm:spPr/>
      <dgm:t>
        <a:bodyPr/>
        <a:lstStyle/>
        <a:p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Kada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vidite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da </a:t>
          </a:r>
          <a:r>
            <a:rPr lang="en-US" sz="2000" b="1" u="sng" dirty="0">
              <a:solidFill>
                <a:srgbClr val="002060"/>
              </a:solidFill>
              <a:latin typeface="Calibri" panose="020F0502020204030204" pitchFamily="34" charset="0"/>
            </a:rPr>
            <a:t>NEMA CE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znak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na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građevinskom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proizvodu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.</a:t>
          </a:r>
          <a:r>
            <a:rPr lang="sr-Latn-ME" sz="2000" b="1" dirty="0">
              <a:solidFill>
                <a:srgbClr val="002060"/>
              </a:solidFill>
              <a:latin typeface="Calibri" panose="020F0502020204030204" pitchFamily="34" charset="0"/>
            </a:rPr>
            <a:t>.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.</a:t>
          </a:r>
        </a:p>
      </dgm:t>
    </dgm:pt>
    <dgm:pt modelId="{237D2745-A3FB-44B0-99DB-A0C2BBF235BE}" type="parTrans" cxnId="{9F0234A7-AE4A-47B9-ACA9-A09651D1549D}">
      <dgm:prSet/>
      <dgm:spPr/>
      <dgm:t>
        <a:bodyPr/>
        <a:lstStyle/>
        <a:p>
          <a:endParaRPr lang="en-US" sz="1400">
            <a:solidFill>
              <a:srgbClr val="0049DA"/>
            </a:solidFill>
            <a:latin typeface="Hurme Geometric Sans 1" panose="020B0500020000000000" pitchFamily="34" charset="0"/>
          </a:endParaRPr>
        </a:p>
      </dgm:t>
    </dgm:pt>
    <dgm:pt modelId="{FD8F2729-E2E1-4219-965B-C40AF503752E}" type="sibTrans" cxnId="{9F0234A7-AE4A-47B9-ACA9-A09651D1549D}">
      <dgm:prSet/>
      <dgm:spPr/>
      <dgm:t>
        <a:bodyPr/>
        <a:lstStyle/>
        <a:p>
          <a:endParaRPr lang="en-US" sz="1400">
            <a:solidFill>
              <a:srgbClr val="0049DA"/>
            </a:solidFill>
            <a:latin typeface="Hurme Geometric Sans 1" panose="020B0500020000000000" pitchFamily="34" charset="0"/>
          </a:endParaRPr>
        </a:p>
      </dgm:t>
    </dgm:pt>
    <dgm:pt modelId="{32ADE7BC-2EA5-4E92-87D9-554CC2A11603}">
      <dgm:prSet custT="1"/>
      <dgm:spPr/>
      <dgm:t>
        <a:bodyPr/>
        <a:lstStyle/>
        <a:p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Potražite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Izjavu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o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svojstvima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ako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je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proizvod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proizveden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u CG</a:t>
          </a:r>
        </a:p>
      </dgm:t>
    </dgm:pt>
    <dgm:pt modelId="{9D25EDD6-5097-4EB6-87E5-3F376515F346}" type="parTrans" cxnId="{BD7420D1-F450-44FB-A267-31CE57E49715}">
      <dgm:prSet/>
      <dgm:spPr/>
      <dgm:t>
        <a:bodyPr/>
        <a:lstStyle/>
        <a:p>
          <a:endParaRPr lang="en-US"/>
        </a:p>
      </dgm:t>
    </dgm:pt>
    <dgm:pt modelId="{1F20B620-3900-48DF-90AA-81225F651ABE}" type="sibTrans" cxnId="{BD7420D1-F450-44FB-A267-31CE57E49715}">
      <dgm:prSet/>
      <dgm:spPr/>
      <dgm:t>
        <a:bodyPr/>
        <a:lstStyle/>
        <a:p>
          <a:endParaRPr lang="en-US"/>
        </a:p>
      </dgm:t>
    </dgm:pt>
    <dgm:pt modelId="{3CA901A4-D941-4972-A5C7-1307569172A2}">
      <dgm:prSet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Od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suštinske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je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važnosti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da </a:t>
          </a:r>
          <a:r>
            <a:rPr lang="sr-Latn-ME" sz="2000" b="1" dirty="0">
              <a:solidFill>
                <a:srgbClr val="002060"/>
              </a:solidFill>
              <a:latin typeface="Calibri" panose="020F0502020204030204" pitchFamily="34" charset="0"/>
            </a:rPr>
            <a:t>izjavljena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svojstva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proizvoda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budu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podobna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za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upotrebu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kojoj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je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namjenjen</a:t>
          </a:r>
          <a:endParaRPr lang="en-US" sz="20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DAA5939A-E5BD-4B8A-BEFC-A61A4B4CF54C}" type="parTrans" cxnId="{D5775BDF-9DF2-44E6-A863-7540BE5DB097}">
      <dgm:prSet/>
      <dgm:spPr/>
      <dgm:t>
        <a:bodyPr/>
        <a:lstStyle/>
        <a:p>
          <a:endParaRPr lang="en-US"/>
        </a:p>
      </dgm:t>
    </dgm:pt>
    <dgm:pt modelId="{2350BE3B-4331-49BF-ABEC-D02F690A98E2}" type="sibTrans" cxnId="{D5775BDF-9DF2-44E6-A863-7540BE5DB097}">
      <dgm:prSet/>
      <dgm:spPr/>
      <dgm:t>
        <a:bodyPr/>
        <a:lstStyle/>
        <a:p>
          <a:endParaRPr lang="en-US"/>
        </a:p>
      </dgm:t>
    </dgm:pt>
    <dgm:pt modelId="{1AE6A5D7-EE5A-4C84-AEEB-966F1AA05C62}" type="pres">
      <dgm:prSet presAssocID="{359FEF1E-EAC1-4798-9104-D8C08AFBDCCE}" presName="arrowDiagram" presStyleCnt="0">
        <dgm:presLayoutVars>
          <dgm:chMax val="5"/>
          <dgm:dir/>
          <dgm:resizeHandles val="exact"/>
        </dgm:presLayoutVars>
      </dgm:prSet>
      <dgm:spPr/>
    </dgm:pt>
    <dgm:pt modelId="{629A48BE-A148-4141-834D-1FEB24B8E413}" type="pres">
      <dgm:prSet presAssocID="{359FEF1E-EAC1-4798-9104-D8C08AFBDCCE}" presName="arrow" presStyleLbl="bgShp" presStyleIdx="0" presStyleCnt="1"/>
      <dgm:spPr/>
    </dgm:pt>
    <dgm:pt modelId="{9ABB017C-8FC7-452B-BE5B-1C3D2EECA585}" type="pres">
      <dgm:prSet presAssocID="{359FEF1E-EAC1-4798-9104-D8C08AFBDCCE}" presName="arrowDiagram3" presStyleCnt="0"/>
      <dgm:spPr/>
    </dgm:pt>
    <dgm:pt modelId="{C4C5641C-BE38-4083-AF9B-EC7132F26FE7}" type="pres">
      <dgm:prSet presAssocID="{33E889C1-B123-40C5-8F8A-FA206DAC7F75}" presName="bullet3a" presStyleLbl="node1" presStyleIdx="0" presStyleCnt="3"/>
      <dgm:spPr/>
    </dgm:pt>
    <dgm:pt modelId="{C314257B-1FC5-41CB-BC48-97206F5646A9}" type="pres">
      <dgm:prSet presAssocID="{33E889C1-B123-40C5-8F8A-FA206DAC7F75}" presName="textBox3a" presStyleLbl="revTx" presStyleIdx="0" presStyleCnt="3" custScaleX="124910" custLinFactNeighborX="14869" custLinFactNeighborY="3810">
        <dgm:presLayoutVars>
          <dgm:bulletEnabled val="1"/>
        </dgm:presLayoutVars>
      </dgm:prSet>
      <dgm:spPr/>
    </dgm:pt>
    <dgm:pt modelId="{6263EB91-5BBF-441C-B5A5-22C56E584FD6}" type="pres">
      <dgm:prSet presAssocID="{32ADE7BC-2EA5-4E92-87D9-554CC2A11603}" presName="bullet3b" presStyleLbl="node1" presStyleIdx="1" presStyleCnt="3"/>
      <dgm:spPr/>
    </dgm:pt>
    <dgm:pt modelId="{60201AD6-60BF-46DA-BBF1-E1D041D87151}" type="pres">
      <dgm:prSet presAssocID="{32ADE7BC-2EA5-4E92-87D9-554CC2A11603}" presName="textBox3b" presStyleLbl="revTx" presStyleIdx="1" presStyleCnt="3">
        <dgm:presLayoutVars>
          <dgm:bulletEnabled val="1"/>
        </dgm:presLayoutVars>
      </dgm:prSet>
      <dgm:spPr/>
    </dgm:pt>
    <dgm:pt modelId="{A59E1995-4F00-487B-A46D-55E98B925F90}" type="pres">
      <dgm:prSet presAssocID="{3CA901A4-D941-4972-A5C7-1307569172A2}" presName="bullet3c" presStyleLbl="node1" presStyleIdx="2" presStyleCnt="3"/>
      <dgm:spPr/>
    </dgm:pt>
    <dgm:pt modelId="{663CD359-FE16-49DB-BB06-8A4A8F56A2EE}" type="pres">
      <dgm:prSet presAssocID="{3CA901A4-D941-4972-A5C7-1307569172A2}" presName="textBox3c" presStyleLbl="revTx" presStyleIdx="2" presStyleCnt="3" custScaleX="149265" custLinFactNeighborX="41598" custLinFactNeighborY="-3726">
        <dgm:presLayoutVars>
          <dgm:bulletEnabled val="1"/>
        </dgm:presLayoutVars>
      </dgm:prSet>
      <dgm:spPr/>
    </dgm:pt>
  </dgm:ptLst>
  <dgm:cxnLst>
    <dgm:cxn modelId="{A29C6D1D-FE8B-4927-8AB3-B7D41A6BFFEB}" type="presOf" srcId="{359FEF1E-EAC1-4798-9104-D8C08AFBDCCE}" destId="{1AE6A5D7-EE5A-4C84-AEEB-966F1AA05C62}" srcOrd="0" destOrd="0" presId="urn:microsoft.com/office/officeart/2005/8/layout/arrow2"/>
    <dgm:cxn modelId="{A43BAF20-42F9-47E4-A20C-3A6EFF076494}" type="presOf" srcId="{3CA901A4-D941-4972-A5C7-1307569172A2}" destId="{663CD359-FE16-49DB-BB06-8A4A8F56A2EE}" srcOrd="0" destOrd="0" presId="urn:microsoft.com/office/officeart/2005/8/layout/arrow2"/>
    <dgm:cxn modelId="{B8AE9C25-9A44-49C4-89FD-BF63B4D2BFE8}" type="presOf" srcId="{33E889C1-B123-40C5-8F8A-FA206DAC7F75}" destId="{C314257B-1FC5-41CB-BC48-97206F5646A9}" srcOrd="0" destOrd="0" presId="urn:microsoft.com/office/officeart/2005/8/layout/arrow2"/>
    <dgm:cxn modelId="{9F0234A7-AE4A-47B9-ACA9-A09651D1549D}" srcId="{359FEF1E-EAC1-4798-9104-D8C08AFBDCCE}" destId="{33E889C1-B123-40C5-8F8A-FA206DAC7F75}" srcOrd="0" destOrd="0" parTransId="{237D2745-A3FB-44B0-99DB-A0C2BBF235BE}" sibTransId="{FD8F2729-E2E1-4219-965B-C40AF503752E}"/>
    <dgm:cxn modelId="{AD8F9BB1-DECB-44B8-A611-B23BB2500272}" type="presOf" srcId="{32ADE7BC-2EA5-4E92-87D9-554CC2A11603}" destId="{60201AD6-60BF-46DA-BBF1-E1D041D87151}" srcOrd="0" destOrd="0" presId="urn:microsoft.com/office/officeart/2005/8/layout/arrow2"/>
    <dgm:cxn modelId="{BD7420D1-F450-44FB-A267-31CE57E49715}" srcId="{359FEF1E-EAC1-4798-9104-D8C08AFBDCCE}" destId="{32ADE7BC-2EA5-4E92-87D9-554CC2A11603}" srcOrd="1" destOrd="0" parTransId="{9D25EDD6-5097-4EB6-87E5-3F376515F346}" sibTransId="{1F20B620-3900-48DF-90AA-81225F651ABE}"/>
    <dgm:cxn modelId="{D5775BDF-9DF2-44E6-A863-7540BE5DB097}" srcId="{359FEF1E-EAC1-4798-9104-D8C08AFBDCCE}" destId="{3CA901A4-D941-4972-A5C7-1307569172A2}" srcOrd="2" destOrd="0" parTransId="{DAA5939A-E5BD-4B8A-BEFC-A61A4B4CF54C}" sibTransId="{2350BE3B-4331-49BF-ABEC-D02F690A98E2}"/>
    <dgm:cxn modelId="{2BF2F559-ACEA-4537-8CD5-BE72ACA53C7E}" type="presParOf" srcId="{1AE6A5D7-EE5A-4C84-AEEB-966F1AA05C62}" destId="{629A48BE-A148-4141-834D-1FEB24B8E413}" srcOrd="0" destOrd="0" presId="urn:microsoft.com/office/officeart/2005/8/layout/arrow2"/>
    <dgm:cxn modelId="{EE45A4CA-85D2-4FD2-82A3-F84605FF6A2D}" type="presParOf" srcId="{1AE6A5D7-EE5A-4C84-AEEB-966F1AA05C62}" destId="{9ABB017C-8FC7-452B-BE5B-1C3D2EECA585}" srcOrd="1" destOrd="0" presId="urn:microsoft.com/office/officeart/2005/8/layout/arrow2"/>
    <dgm:cxn modelId="{EC11D503-787F-4137-B5AC-F4CF8E888EBF}" type="presParOf" srcId="{9ABB017C-8FC7-452B-BE5B-1C3D2EECA585}" destId="{C4C5641C-BE38-4083-AF9B-EC7132F26FE7}" srcOrd="0" destOrd="0" presId="urn:microsoft.com/office/officeart/2005/8/layout/arrow2"/>
    <dgm:cxn modelId="{A0A4A752-029B-4DB8-843A-05AE64CFB8B7}" type="presParOf" srcId="{9ABB017C-8FC7-452B-BE5B-1C3D2EECA585}" destId="{C314257B-1FC5-41CB-BC48-97206F5646A9}" srcOrd="1" destOrd="0" presId="urn:microsoft.com/office/officeart/2005/8/layout/arrow2"/>
    <dgm:cxn modelId="{A807283A-D49D-49BE-8E99-E2282FF6B166}" type="presParOf" srcId="{9ABB017C-8FC7-452B-BE5B-1C3D2EECA585}" destId="{6263EB91-5BBF-441C-B5A5-22C56E584FD6}" srcOrd="2" destOrd="0" presId="urn:microsoft.com/office/officeart/2005/8/layout/arrow2"/>
    <dgm:cxn modelId="{A0893E31-E56D-42D6-85F3-4769FF627F31}" type="presParOf" srcId="{9ABB017C-8FC7-452B-BE5B-1C3D2EECA585}" destId="{60201AD6-60BF-46DA-BBF1-E1D041D87151}" srcOrd="3" destOrd="0" presId="urn:microsoft.com/office/officeart/2005/8/layout/arrow2"/>
    <dgm:cxn modelId="{476E845F-6128-45B1-9FC8-89A2043470EC}" type="presParOf" srcId="{9ABB017C-8FC7-452B-BE5B-1C3D2EECA585}" destId="{A59E1995-4F00-487B-A46D-55E98B925F90}" srcOrd="4" destOrd="0" presId="urn:microsoft.com/office/officeart/2005/8/layout/arrow2"/>
    <dgm:cxn modelId="{BDFEC52F-887F-4DD2-9D7A-973B306CEA4A}" type="presParOf" srcId="{9ABB017C-8FC7-452B-BE5B-1C3D2EECA585}" destId="{663CD359-FE16-49DB-BB06-8A4A8F56A2E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9FEF1E-EAC1-4798-9104-D8C08AFBDCCE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E889C1-B123-40C5-8F8A-FA206DAC7F75}">
      <dgm:prSet custT="1"/>
      <dgm:spPr/>
      <dgm:t>
        <a:bodyPr/>
        <a:lstStyle/>
        <a:p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Kada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vidite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da </a:t>
          </a:r>
          <a:r>
            <a:rPr lang="en-US" sz="2000" b="1" u="sng" dirty="0">
              <a:solidFill>
                <a:srgbClr val="002060"/>
              </a:solidFill>
              <a:latin typeface="Calibri" panose="020F0502020204030204" pitchFamily="34" charset="0"/>
            </a:rPr>
            <a:t>NEMA CE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znak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na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građevinskom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proizvodu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.</a:t>
          </a:r>
          <a:r>
            <a:rPr lang="sr-Latn-ME" sz="2000" b="1" dirty="0">
              <a:solidFill>
                <a:srgbClr val="002060"/>
              </a:solidFill>
              <a:latin typeface="Calibri" panose="020F0502020204030204" pitchFamily="34" charset="0"/>
            </a:rPr>
            <a:t>.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.</a:t>
          </a:r>
        </a:p>
      </dgm:t>
    </dgm:pt>
    <dgm:pt modelId="{237D2745-A3FB-44B0-99DB-A0C2BBF235BE}" type="parTrans" cxnId="{9F0234A7-AE4A-47B9-ACA9-A09651D1549D}">
      <dgm:prSet/>
      <dgm:spPr/>
      <dgm:t>
        <a:bodyPr/>
        <a:lstStyle/>
        <a:p>
          <a:endParaRPr lang="en-US" sz="1400">
            <a:solidFill>
              <a:srgbClr val="0049DA"/>
            </a:solidFill>
            <a:latin typeface="Hurme Geometric Sans 1" panose="020B0500020000000000" pitchFamily="34" charset="0"/>
          </a:endParaRPr>
        </a:p>
      </dgm:t>
    </dgm:pt>
    <dgm:pt modelId="{FD8F2729-E2E1-4219-965B-C40AF503752E}" type="sibTrans" cxnId="{9F0234A7-AE4A-47B9-ACA9-A09651D1549D}">
      <dgm:prSet/>
      <dgm:spPr/>
      <dgm:t>
        <a:bodyPr/>
        <a:lstStyle/>
        <a:p>
          <a:endParaRPr lang="en-US" sz="1400">
            <a:solidFill>
              <a:srgbClr val="0049DA"/>
            </a:solidFill>
            <a:latin typeface="Hurme Geometric Sans 1" panose="020B0500020000000000" pitchFamily="34" charset="0"/>
          </a:endParaRPr>
        </a:p>
      </dgm:t>
    </dgm:pt>
    <dgm:pt modelId="{1DA8869D-17C9-4EED-931E-A9D056A97607}">
      <dgm:prSet custT="1"/>
      <dgm:spPr/>
      <dgm:t>
        <a:bodyPr/>
        <a:lstStyle/>
        <a:p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Potražite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sr-Latn-ME" sz="2000" b="1" dirty="0">
              <a:solidFill>
                <a:srgbClr val="002060"/>
              </a:solidFill>
              <a:latin typeface="Calibri" panose="020F0502020204030204" pitchFamily="34" charset="0"/>
            </a:rPr>
            <a:t>priznavanje inostrane isprave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ako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proizvod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nije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proizveden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u CG</a:t>
          </a:r>
        </a:p>
      </dgm:t>
    </dgm:pt>
    <dgm:pt modelId="{01BC7FB9-5EBD-4937-BC30-A8CA9B65B75F}" type="parTrans" cxnId="{B7B50370-F8F4-4EB6-8B0F-68403F6B9BA0}">
      <dgm:prSet/>
      <dgm:spPr/>
      <dgm:t>
        <a:bodyPr/>
        <a:lstStyle/>
        <a:p>
          <a:endParaRPr lang="en-US"/>
        </a:p>
      </dgm:t>
    </dgm:pt>
    <dgm:pt modelId="{E769330B-C266-4A2F-BD26-B199D90F8307}" type="sibTrans" cxnId="{B7B50370-F8F4-4EB6-8B0F-68403F6B9BA0}">
      <dgm:prSet/>
      <dgm:spPr/>
      <dgm:t>
        <a:bodyPr/>
        <a:lstStyle/>
        <a:p>
          <a:endParaRPr lang="en-US"/>
        </a:p>
      </dgm:t>
    </dgm:pt>
    <dgm:pt modelId="{E7433000-05A0-4D14-8E8A-FE641E9F2CE3}">
      <dgm:prSet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Od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suštinske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je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važnosti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da </a:t>
          </a:r>
          <a:r>
            <a:rPr lang="sr-Latn-ME" sz="2000" b="1" dirty="0">
              <a:solidFill>
                <a:srgbClr val="002060"/>
              </a:solidFill>
              <a:latin typeface="Calibri" panose="020F0502020204030204" pitchFamily="34" charset="0"/>
            </a:rPr>
            <a:t>izjavljena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svojstva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proizvoda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budu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podobna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za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upotrebu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kojoj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je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namjenjen</a:t>
          </a:r>
          <a:endParaRPr lang="en-US" sz="20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7284057E-8153-42B9-9443-634F26AD3E61}" type="parTrans" cxnId="{E13939AA-CF30-4CF8-B89C-1F3EB5FB34FB}">
      <dgm:prSet/>
      <dgm:spPr/>
      <dgm:t>
        <a:bodyPr/>
        <a:lstStyle/>
        <a:p>
          <a:endParaRPr lang="en-US"/>
        </a:p>
      </dgm:t>
    </dgm:pt>
    <dgm:pt modelId="{59F027B6-8941-4649-ABF6-4507B604CD5E}" type="sibTrans" cxnId="{E13939AA-CF30-4CF8-B89C-1F3EB5FB34FB}">
      <dgm:prSet/>
      <dgm:spPr/>
      <dgm:t>
        <a:bodyPr/>
        <a:lstStyle/>
        <a:p>
          <a:endParaRPr lang="en-US"/>
        </a:p>
      </dgm:t>
    </dgm:pt>
    <dgm:pt modelId="{1AE6A5D7-EE5A-4C84-AEEB-966F1AA05C62}" type="pres">
      <dgm:prSet presAssocID="{359FEF1E-EAC1-4798-9104-D8C08AFBDCCE}" presName="arrowDiagram" presStyleCnt="0">
        <dgm:presLayoutVars>
          <dgm:chMax val="5"/>
          <dgm:dir/>
          <dgm:resizeHandles val="exact"/>
        </dgm:presLayoutVars>
      </dgm:prSet>
      <dgm:spPr/>
    </dgm:pt>
    <dgm:pt modelId="{629A48BE-A148-4141-834D-1FEB24B8E413}" type="pres">
      <dgm:prSet presAssocID="{359FEF1E-EAC1-4798-9104-D8C08AFBDCCE}" presName="arrow" presStyleLbl="bgShp" presStyleIdx="0" presStyleCnt="1"/>
      <dgm:spPr/>
    </dgm:pt>
    <dgm:pt modelId="{9ABB017C-8FC7-452B-BE5B-1C3D2EECA585}" type="pres">
      <dgm:prSet presAssocID="{359FEF1E-EAC1-4798-9104-D8C08AFBDCCE}" presName="arrowDiagram3" presStyleCnt="0"/>
      <dgm:spPr/>
    </dgm:pt>
    <dgm:pt modelId="{C4C5641C-BE38-4083-AF9B-EC7132F26FE7}" type="pres">
      <dgm:prSet presAssocID="{33E889C1-B123-40C5-8F8A-FA206DAC7F75}" presName="bullet3a" presStyleLbl="node1" presStyleIdx="0" presStyleCnt="3"/>
      <dgm:spPr/>
    </dgm:pt>
    <dgm:pt modelId="{C314257B-1FC5-41CB-BC48-97206F5646A9}" type="pres">
      <dgm:prSet presAssocID="{33E889C1-B123-40C5-8F8A-FA206DAC7F75}" presName="textBox3a" presStyleLbl="revTx" presStyleIdx="0" presStyleCnt="3" custScaleX="131762" custLinFactNeighborX="18199" custLinFactNeighborY="3810">
        <dgm:presLayoutVars>
          <dgm:bulletEnabled val="1"/>
        </dgm:presLayoutVars>
      </dgm:prSet>
      <dgm:spPr/>
    </dgm:pt>
    <dgm:pt modelId="{935DF984-6919-43C4-906A-79DE8EE0F24B}" type="pres">
      <dgm:prSet presAssocID="{1DA8869D-17C9-4EED-931E-A9D056A97607}" presName="bullet3b" presStyleLbl="node1" presStyleIdx="1" presStyleCnt="3"/>
      <dgm:spPr/>
    </dgm:pt>
    <dgm:pt modelId="{BA1886FA-155A-465D-92DB-BAB4967F579D}" type="pres">
      <dgm:prSet presAssocID="{1DA8869D-17C9-4EED-931E-A9D056A97607}" presName="textBox3b" presStyleLbl="revTx" presStyleIdx="1" presStyleCnt="3" custScaleX="132522" custLinFactNeighborX="7181" custLinFactNeighborY="-408">
        <dgm:presLayoutVars>
          <dgm:bulletEnabled val="1"/>
        </dgm:presLayoutVars>
      </dgm:prSet>
      <dgm:spPr/>
    </dgm:pt>
    <dgm:pt modelId="{F4C50AF2-4A38-4B4A-970E-602CC59C4A32}" type="pres">
      <dgm:prSet presAssocID="{E7433000-05A0-4D14-8E8A-FE641E9F2CE3}" presName="bullet3c" presStyleLbl="node1" presStyleIdx="2" presStyleCnt="3"/>
      <dgm:spPr/>
    </dgm:pt>
    <dgm:pt modelId="{97466D0D-C62C-438D-B0A7-27AEE7762FAE}" type="pres">
      <dgm:prSet presAssocID="{E7433000-05A0-4D14-8E8A-FE641E9F2CE3}" presName="textBox3c" presStyleLbl="revTx" presStyleIdx="2" presStyleCnt="3" custScaleX="153502" custLinFactNeighborX="27657" custLinFactNeighborY="5516">
        <dgm:presLayoutVars>
          <dgm:bulletEnabled val="1"/>
        </dgm:presLayoutVars>
      </dgm:prSet>
      <dgm:spPr/>
    </dgm:pt>
  </dgm:ptLst>
  <dgm:cxnLst>
    <dgm:cxn modelId="{29BA091B-6091-4C73-B57C-C13AC5932DE4}" type="presOf" srcId="{1DA8869D-17C9-4EED-931E-A9D056A97607}" destId="{BA1886FA-155A-465D-92DB-BAB4967F579D}" srcOrd="0" destOrd="0" presId="urn:microsoft.com/office/officeart/2005/8/layout/arrow2"/>
    <dgm:cxn modelId="{A29C6D1D-FE8B-4927-8AB3-B7D41A6BFFEB}" type="presOf" srcId="{359FEF1E-EAC1-4798-9104-D8C08AFBDCCE}" destId="{1AE6A5D7-EE5A-4C84-AEEB-966F1AA05C62}" srcOrd="0" destOrd="0" presId="urn:microsoft.com/office/officeart/2005/8/layout/arrow2"/>
    <dgm:cxn modelId="{67940724-3E9A-4A4F-B709-D4FD65758DBB}" type="presOf" srcId="{E7433000-05A0-4D14-8E8A-FE641E9F2CE3}" destId="{97466D0D-C62C-438D-B0A7-27AEE7762FAE}" srcOrd="0" destOrd="0" presId="urn:microsoft.com/office/officeart/2005/8/layout/arrow2"/>
    <dgm:cxn modelId="{24B5C36C-601C-470E-BED2-78FE4E226C2C}" type="presOf" srcId="{33E889C1-B123-40C5-8F8A-FA206DAC7F75}" destId="{C314257B-1FC5-41CB-BC48-97206F5646A9}" srcOrd="0" destOrd="0" presId="urn:microsoft.com/office/officeart/2005/8/layout/arrow2"/>
    <dgm:cxn modelId="{B7B50370-F8F4-4EB6-8B0F-68403F6B9BA0}" srcId="{359FEF1E-EAC1-4798-9104-D8C08AFBDCCE}" destId="{1DA8869D-17C9-4EED-931E-A9D056A97607}" srcOrd="1" destOrd="0" parTransId="{01BC7FB9-5EBD-4937-BC30-A8CA9B65B75F}" sibTransId="{E769330B-C266-4A2F-BD26-B199D90F8307}"/>
    <dgm:cxn modelId="{9F0234A7-AE4A-47B9-ACA9-A09651D1549D}" srcId="{359FEF1E-EAC1-4798-9104-D8C08AFBDCCE}" destId="{33E889C1-B123-40C5-8F8A-FA206DAC7F75}" srcOrd="0" destOrd="0" parTransId="{237D2745-A3FB-44B0-99DB-A0C2BBF235BE}" sibTransId="{FD8F2729-E2E1-4219-965B-C40AF503752E}"/>
    <dgm:cxn modelId="{E13939AA-CF30-4CF8-B89C-1F3EB5FB34FB}" srcId="{359FEF1E-EAC1-4798-9104-D8C08AFBDCCE}" destId="{E7433000-05A0-4D14-8E8A-FE641E9F2CE3}" srcOrd="2" destOrd="0" parTransId="{7284057E-8153-42B9-9443-634F26AD3E61}" sibTransId="{59F027B6-8941-4649-ABF6-4507B604CD5E}"/>
    <dgm:cxn modelId="{2BF2F559-ACEA-4537-8CD5-BE72ACA53C7E}" type="presParOf" srcId="{1AE6A5D7-EE5A-4C84-AEEB-966F1AA05C62}" destId="{629A48BE-A148-4141-834D-1FEB24B8E413}" srcOrd="0" destOrd="0" presId="urn:microsoft.com/office/officeart/2005/8/layout/arrow2"/>
    <dgm:cxn modelId="{C117943A-8E3D-4415-B087-81C7E951918B}" type="presParOf" srcId="{1AE6A5D7-EE5A-4C84-AEEB-966F1AA05C62}" destId="{9ABB017C-8FC7-452B-BE5B-1C3D2EECA585}" srcOrd="1" destOrd="0" presId="urn:microsoft.com/office/officeart/2005/8/layout/arrow2"/>
    <dgm:cxn modelId="{9070AFCB-DCF1-42B3-B61A-ED6A4215026C}" type="presParOf" srcId="{9ABB017C-8FC7-452B-BE5B-1C3D2EECA585}" destId="{C4C5641C-BE38-4083-AF9B-EC7132F26FE7}" srcOrd="0" destOrd="0" presId="urn:microsoft.com/office/officeart/2005/8/layout/arrow2"/>
    <dgm:cxn modelId="{A7C4B24B-AB35-40A6-8FBA-7F7247128670}" type="presParOf" srcId="{9ABB017C-8FC7-452B-BE5B-1C3D2EECA585}" destId="{C314257B-1FC5-41CB-BC48-97206F5646A9}" srcOrd="1" destOrd="0" presId="urn:microsoft.com/office/officeart/2005/8/layout/arrow2"/>
    <dgm:cxn modelId="{9AAA28F0-0F07-47F3-8DCB-7F5809F9800F}" type="presParOf" srcId="{9ABB017C-8FC7-452B-BE5B-1C3D2EECA585}" destId="{935DF984-6919-43C4-906A-79DE8EE0F24B}" srcOrd="2" destOrd="0" presId="urn:microsoft.com/office/officeart/2005/8/layout/arrow2"/>
    <dgm:cxn modelId="{7D340B84-6A38-4C1F-AEE4-5333D0BFC57F}" type="presParOf" srcId="{9ABB017C-8FC7-452B-BE5B-1C3D2EECA585}" destId="{BA1886FA-155A-465D-92DB-BAB4967F579D}" srcOrd="3" destOrd="0" presId="urn:microsoft.com/office/officeart/2005/8/layout/arrow2"/>
    <dgm:cxn modelId="{F7D219E3-C1B1-4356-8AD6-60F4E28EE884}" type="presParOf" srcId="{9ABB017C-8FC7-452B-BE5B-1C3D2EECA585}" destId="{F4C50AF2-4A38-4B4A-970E-602CC59C4A32}" srcOrd="4" destOrd="0" presId="urn:microsoft.com/office/officeart/2005/8/layout/arrow2"/>
    <dgm:cxn modelId="{25AA2D3F-F7D2-42CB-A4C1-27130188C9B4}" type="presParOf" srcId="{9ABB017C-8FC7-452B-BE5B-1C3D2EECA585}" destId="{97466D0D-C62C-438D-B0A7-27AEE7762FA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95204C-2432-44E7-A180-67DB802ACB09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A31053-8D25-4FFA-BF5E-98FBF4F13A41}">
      <dgm:prSet custT="1"/>
      <dgm:spPr/>
      <dgm:t>
        <a:bodyPr/>
        <a:lstStyle/>
        <a:p>
          <a:r>
            <a:rPr lang="sr-Latn-CS" sz="1400" b="0" dirty="0">
              <a:latin typeface="Hurme Geometric Sans 1" panose="020B0500020000000000" pitchFamily="34" charset="0"/>
            </a:rPr>
            <a:t>Proizvodnja u Crnoj Gori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83987890-DD05-4DB4-AAAA-4555707CF0E5}" type="parTrans" cxnId="{8A81ABD2-2CBF-4B94-AB09-8A3441D4649C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60DA4FDE-0A3E-42E8-896B-1919C5E374C2}" type="sibTrans" cxnId="{8A81ABD2-2CBF-4B94-AB09-8A3441D4649C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0C228963-4F4F-49A9-8A89-1A6F6F537361}">
      <dgm:prSet custT="1"/>
      <dgm:spPr/>
      <dgm:t>
        <a:bodyPr/>
        <a:lstStyle/>
        <a:p>
          <a:r>
            <a:rPr lang="sr-Latn-CS" sz="1400" b="0" dirty="0">
              <a:latin typeface="Hurme Geometric Sans 1" panose="020B0500020000000000" pitchFamily="34" charset="0"/>
            </a:rPr>
            <a:t>Beton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D49DCED2-D094-4E5C-857F-008535B7E969}" type="parTrans" cxnId="{E84BA066-CF66-4073-BDE9-4A9D1ABBB88B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12E4C875-1063-410E-A05E-66FE54C0962C}" type="sibTrans" cxnId="{E84BA066-CF66-4073-BDE9-4A9D1ABBB88B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4B5AEBFE-5A53-46F3-99E4-8D3DA540F0AB}">
      <dgm:prSet custT="1"/>
      <dgm:spPr/>
      <dgm:t>
        <a:bodyPr/>
        <a:lstStyle/>
        <a:p>
          <a:r>
            <a:rPr lang="sr-Latn-CS" sz="1400" b="0">
              <a:latin typeface="Hurme Geometric Sans 1" panose="020B0500020000000000" pitchFamily="34" charset="0"/>
            </a:rPr>
            <a:t>Betonski blokovi za zidanje</a:t>
          </a:r>
          <a:endParaRPr lang="en-US" sz="1400">
            <a:latin typeface="Hurme Geometric Sans 1" panose="020B0500020000000000" pitchFamily="34" charset="0"/>
          </a:endParaRPr>
        </a:p>
      </dgm:t>
    </dgm:pt>
    <dgm:pt modelId="{B29006AE-90E9-4052-B994-76E65DB8A158}" type="parTrans" cxnId="{C0ADCB12-8AC1-42A2-BAA6-7155C8C60288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3FCF07C3-E06F-4F8F-B75B-9EE1F47051AD}" type="sibTrans" cxnId="{C0ADCB12-8AC1-42A2-BAA6-7155C8C60288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BE115F0B-4582-4F34-AC07-3B44B8FE8FDD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Betonska galanterija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453EE06F-E6F1-4B77-B8C2-A6677E36AE3C}" type="parTrans" cxnId="{851B352D-BAA1-40B5-91A8-48065ECB1C83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956A58C9-A316-45BD-9E61-0D310D3B3A35}" type="sibTrans" cxnId="{851B352D-BAA1-40B5-91A8-48065ECB1C83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E3FF5681-B84F-4A86-B460-01D4A2B68117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Betonsa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BA575651-987C-446C-82C2-1ABB6310A618}" type="parTrans" cxnId="{B4553DC9-9211-47D9-9073-E183A1A01D67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7AED79A7-4742-42E4-B639-178A749CE6CB}" type="sibTrans" cxnId="{B4553DC9-9211-47D9-9073-E183A1A01D67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F16BDC4B-78CC-42A4-ADA2-916E83E2E509}">
      <dgm:prSet custT="1"/>
      <dgm:spPr/>
      <dgm:t>
        <a:bodyPr/>
        <a:lstStyle/>
        <a:p>
          <a:r>
            <a:rPr lang="sr-Latn-CS" sz="1400" b="0" dirty="0">
              <a:latin typeface="Hurme Geometric Sans 1" panose="020B0500020000000000" pitchFamily="34" charset="0"/>
            </a:rPr>
            <a:t>Proizvodi od prirodnog kamena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EA3B2713-6FDE-4346-8570-350D0273372F}" type="parTrans" cxnId="{E5C30CFC-E30B-43BB-956B-CEF12C2297DA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D0EB8790-35A8-4ACC-8721-28C5A094FA10}" type="sibTrans" cxnId="{E5C30CFC-E30B-43BB-956B-CEF12C2297DA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26C7F612-11A6-4059-9E55-3860451775CF}">
      <dgm:prSet custT="1"/>
      <dgm:spPr/>
      <dgm:t>
        <a:bodyPr/>
        <a:lstStyle/>
        <a:p>
          <a:r>
            <a:rPr lang="sr-Latn-CS" sz="1400" b="0">
              <a:latin typeface="Hurme Geometric Sans 1" panose="020B0500020000000000" pitchFamily="34" charset="0"/>
            </a:rPr>
            <a:t>Asfalt</a:t>
          </a:r>
          <a:endParaRPr lang="en-US" sz="1400">
            <a:latin typeface="Hurme Geometric Sans 1" panose="020B0500020000000000" pitchFamily="34" charset="0"/>
          </a:endParaRPr>
        </a:p>
      </dgm:t>
    </dgm:pt>
    <dgm:pt modelId="{3D95F89B-86E3-4758-9D43-6CC6412DA9C0}" type="parTrans" cxnId="{803FEC17-B3F3-422A-B7BD-B478B9560C22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3E0C7C20-C69B-4905-82EB-530662AAC79B}" type="sibTrans" cxnId="{803FEC17-B3F3-422A-B7BD-B478B9560C22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B92D867F-976B-456D-8E0F-E88C630E03AC}">
      <dgm:prSet custT="1"/>
      <dgm:spPr/>
      <dgm:t>
        <a:bodyPr/>
        <a:lstStyle/>
        <a:p>
          <a:r>
            <a:rPr lang="sr-Latn-CS" sz="1400" b="0">
              <a:latin typeface="Hurme Geometric Sans 1" panose="020B0500020000000000" pitchFamily="34" charset="0"/>
            </a:rPr>
            <a:t>Betonsko željezo</a:t>
          </a:r>
          <a:endParaRPr lang="en-US" sz="1400">
            <a:latin typeface="Hurme Geometric Sans 1" panose="020B0500020000000000" pitchFamily="34" charset="0"/>
          </a:endParaRPr>
        </a:p>
      </dgm:t>
    </dgm:pt>
    <dgm:pt modelId="{0C8C8DCD-AB86-4734-BDB9-45B6B420DB0F}" type="parTrans" cxnId="{5C47D92E-6333-45D1-B75C-9CC9644EC9D9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6045A46F-D6A9-4AD5-A8B2-DA5D4B017C84}" type="sibTrans" cxnId="{5C47D92E-6333-45D1-B75C-9CC9644EC9D9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B83958B4-FAB7-4CFD-865F-BCA965267EF6}">
      <dgm:prSet custT="1"/>
      <dgm:spPr/>
      <dgm:t>
        <a:bodyPr/>
        <a:lstStyle/>
        <a:p>
          <a:r>
            <a:rPr lang="sr-Latn-CS" sz="1400" b="0" dirty="0">
              <a:latin typeface="Hurme Geometric Sans 1" panose="020B0500020000000000" pitchFamily="34" charset="0"/>
            </a:rPr>
            <a:t>Rezana građa za drvene konstrukcije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DA63A413-CBB4-43E0-A6EF-17DBBA13D05D}" type="parTrans" cxnId="{54FEDA85-3150-40D7-B6AB-41BBBAD9D163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6D9D369C-CB9D-4A66-955C-82A3E51FA366}" type="sibTrans" cxnId="{54FEDA85-3150-40D7-B6AB-41BBBAD9D163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0A2793D9-7C8C-4726-B450-6A83C7D06014}">
      <dgm:prSet custT="1"/>
      <dgm:spPr/>
      <dgm:t>
        <a:bodyPr/>
        <a:lstStyle/>
        <a:p>
          <a:r>
            <a:rPr lang="sr-Latn-CS" sz="1400" b="0">
              <a:latin typeface="Hurme Geometric Sans 1" panose="020B0500020000000000" pitchFamily="34" charset="0"/>
            </a:rPr>
            <a:t>Parket </a:t>
          </a:r>
          <a:endParaRPr lang="en-US" sz="1400">
            <a:latin typeface="Hurme Geometric Sans 1" panose="020B0500020000000000" pitchFamily="34" charset="0"/>
          </a:endParaRPr>
        </a:p>
      </dgm:t>
    </dgm:pt>
    <dgm:pt modelId="{5616303D-C031-432B-9402-64FABCB1D7D3}" type="parTrans" cxnId="{E9E5B8C5-E875-4E2B-BD57-077D28AD5C31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8499452A-F52F-4212-81B8-9F05B754A552}" type="sibTrans" cxnId="{E9E5B8C5-E875-4E2B-BD57-077D28AD5C31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522DE499-2893-4FCF-BA14-8EA0B1E15ED3}">
      <dgm:prSet custT="1"/>
      <dgm:spPr/>
      <dgm:t>
        <a:bodyPr/>
        <a:lstStyle/>
        <a:p>
          <a:r>
            <a:rPr lang="sr-Latn-CS" sz="1400" b="0">
              <a:latin typeface="Hurme Geometric Sans 1" panose="020B0500020000000000" pitchFamily="34" charset="0"/>
            </a:rPr>
            <a:t>Drvena stolarija (unutrašnja i spoljašnja)</a:t>
          </a:r>
          <a:endParaRPr lang="en-US" sz="1400">
            <a:latin typeface="Hurme Geometric Sans 1" panose="020B0500020000000000" pitchFamily="34" charset="0"/>
          </a:endParaRPr>
        </a:p>
      </dgm:t>
    </dgm:pt>
    <dgm:pt modelId="{7203D3C6-6AA2-4BB4-93F5-400A75682F2A}" type="parTrans" cxnId="{0E051E69-5623-43BD-B05B-A19C5F8D0090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D5915362-ADF4-4ADC-A8CA-0E5608B2DA23}" type="sibTrans" cxnId="{0E051E69-5623-43BD-B05B-A19C5F8D0090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2A36B758-BAFD-4FF7-8B53-F2B3515BEA2C}">
      <dgm:prSet custT="1"/>
      <dgm:spPr/>
      <dgm:t>
        <a:bodyPr/>
        <a:lstStyle/>
        <a:p>
          <a:r>
            <a:rPr lang="sr-Latn-CS" sz="1400" b="0">
              <a:latin typeface="Hurme Geometric Sans 1" panose="020B0500020000000000" pitchFamily="34" charset="0"/>
            </a:rPr>
            <a:t>Agregati za beton, malter i bitumenske mješavine</a:t>
          </a:r>
          <a:endParaRPr lang="en-US" sz="1400">
            <a:latin typeface="Hurme Geometric Sans 1" panose="020B0500020000000000" pitchFamily="34" charset="0"/>
          </a:endParaRPr>
        </a:p>
      </dgm:t>
    </dgm:pt>
    <dgm:pt modelId="{2C9369EF-9F20-4528-8991-CEFA89795FB0}" type="parTrans" cxnId="{818899C2-E526-4D70-A641-35B0D9FEACF2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C93E38A1-0E57-42C9-9791-8CE7C378C22D}" type="sibTrans" cxnId="{818899C2-E526-4D70-A641-35B0D9FEACF2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2B552CB3-3F9D-4A0E-B058-6A3A0B19EC26}">
      <dgm:prSet custT="1"/>
      <dgm:spPr/>
      <dgm:t>
        <a:bodyPr/>
        <a:lstStyle/>
        <a:p>
          <a:r>
            <a:rPr lang="sr-Latn-CS" sz="1400" b="0">
              <a:latin typeface="Hurme Geometric Sans 1" panose="020B0500020000000000" pitchFamily="34" charset="0"/>
            </a:rPr>
            <a:t>Aluminijska i PVC bravarija (profili –uvoz) i dr.</a:t>
          </a:r>
          <a:endParaRPr lang="en-US" sz="1400">
            <a:latin typeface="Hurme Geometric Sans 1" panose="020B0500020000000000" pitchFamily="34" charset="0"/>
          </a:endParaRPr>
        </a:p>
      </dgm:t>
    </dgm:pt>
    <dgm:pt modelId="{BC5C0DEB-73F8-4C3D-B730-50599E300959}" type="parTrans" cxnId="{2968B4A9-F68D-4091-905F-7031FCD0DAAF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4D388BE2-3CFC-4BF7-B546-81C76A0EFC01}" type="sibTrans" cxnId="{2968B4A9-F68D-4091-905F-7031FCD0DAAF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BFCC8662-416C-4048-9C11-15361E92FB3A}" type="pres">
      <dgm:prSet presAssocID="{AD95204C-2432-44E7-A180-67DB802ACB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482DA0A-72F7-419B-9A0D-AC16AE514898}" type="pres">
      <dgm:prSet presAssocID="{1EA31053-8D25-4FFA-BF5E-98FBF4F13A41}" presName="hierRoot1" presStyleCnt="0">
        <dgm:presLayoutVars>
          <dgm:hierBranch val="init"/>
        </dgm:presLayoutVars>
      </dgm:prSet>
      <dgm:spPr/>
    </dgm:pt>
    <dgm:pt modelId="{4ED0911F-FB77-442D-90D9-565DEE060353}" type="pres">
      <dgm:prSet presAssocID="{1EA31053-8D25-4FFA-BF5E-98FBF4F13A41}" presName="rootComposite1" presStyleCnt="0"/>
      <dgm:spPr/>
    </dgm:pt>
    <dgm:pt modelId="{8C2D83BD-587F-4798-9C9A-3372D3600FA2}" type="pres">
      <dgm:prSet presAssocID="{1EA31053-8D25-4FFA-BF5E-98FBF4F13A41}" presName="rootText1" presStyleLbl="node0" presStyleIdx="0" presStyleCnt="1">
        <dgm:presLayoutVars>
          <dgm:chPref val="3"/>
        </dgm:presLayoutVars>
      </dgm:prSet>
      <dgm:spPr/>
    </dgm:pt>
    <dgm:pt modelId="{82A373C8-BA29-4372-82FA-397B1615C667}" type="pres">
      <dgm:prSet presAssocID="{1EA31053-8D25-4FFA-BF5E-98FBF4F13A41}" presName="rootConnector1" presStyleLbl="node1" presStyleIdx="0" presStyleCnt="0"/>
      <dgm:spPr/>
    </dgm:pt>
    <dgm:pt modelId="{A95CFB62-A066-4930-9621-BC2C2EE1A4AC}" type="pres">
      <dgm:prSet presAssocID="{1EA31053-8D25-4FFA-BF5E-98FBF4F13A41}" presName="hierChild2" presStyleCnt="0"/>
      <dgm:spPr/>
    </dgm:pt>
    <dgm:pt modelId="{73F77AF1-C5A7-4846-ADDF-2751FE2FE953}" type="pres">
      <dgm:prSet presAssocID="{D49DCED2-D094-4E5C-857F-008535B7E969}" presName="Name64" presStyleLbl="parChTrans1D2" presStyleIdx="0" presStyleCnt="12"/>
      <dgm:spPr/>
    </dgm:pt>
    <dgm:pt modelId="{82580AF3-C247-420E-BE7C-115D4835FA25}" type="pres">
      <dgm:prSet presAssocID="{0C228963-4F4F-49A9-8A89-1A6F6F537361}" presName="hierRoot2" presStyleCnt="0">
        <dgm:presLayoutVars>
          <dgm:hierBranch val="init"/>
        </dgm:presLayoutVars>
      </dgm:prSet>
      <dgm:spPr/>
    </dgm:pt>
    <dgm:pt modelId="{BC05F99C-F793-4A45-92C0-7871E114F903}" type="pres">
      <dgm:prSet presAssocID="{0C228963-4F4F-49A9-8A89-1A6F6F537361}" presName="rootComposite" presStyleCnt="0"/>
      <dgm:spPr/>
    </dgm:pt>
    <dgm:pt modelId="{DA08EB22-E425-4BF5-8940-2B1AD5C98800}" type="pres">
      <dgm:prSet presAssocID="{0C228963-4F4F-49A9-8A89-1A6F6F537361}" presName="rootText" presStyleLbl="node2" presStyleIdx="0" presStyleCnt="12" custScaleX="136491">
        <dgm:presLayoutVars>
          <dgm:chPref val="3"/>
        </dgm:presLayoutVars>
      </dgm:prSet>
      <dgm:spPr/>
    </dgm:pt>
    <dgm:pt modelId="{951FCC59-AEB5-4961-A443-D43541DD97F7}" type="pres">
      <dgm:prSet presAssocID="{0C228963-4F4F-49A9-8A89-1A6F6F537361}" presName="rootConnector" presStyleLbl="node2" presStyleIdx="0" presStyleCnt="12"/>
      <dgm:spPr/>
    </dgm:pt>
    <dgm:pt modelId="{5F8E5E55-551C-40C4-A443-F00B8C88D3E6}" type="pres">
      <dgm:prSet presAssocID="{0C228963-4F4F-49A9-8A89-1A6F6F537361}" presName="hierChild4" presStyleCnt="0"/>
      <dgm:spPr/>
    </dgm:pt>
    <dgm:pt modelId="{37DCF17E-45E4-4232-9186-843EA690148E}" type="pres">
      <dgm:prSet presAssocID="{0C228963-4F4F-49A9-8A89-1A6F6F537361}" presName="hierChild5" presStyleCnt="0"/>
      <dgm:spPr/>
    </dgm:pt>
    <dgm:pt modelId="{BBB5A37E-F8E4-4FAE-BD49-D90D0C6B7B5D}" type="pres">
      <dgm:prSet presAssocID="{B29006AE-90E9-4052-B994-76E65DB8A158}" presName="Name64" presStyleLbl="parChTrans1D2" presStyleIdx="1" presStyleCnt="12"/>
      <dgm:spPr/>
    </dgm:pt>
    <dgm:pt modelId="{56FC8ED0-557A-432B-88CE-F7FA751C432B}" type="pres">
      <dgm:prSet presAssocID="{4B5AEBFE-5A53-46F3-99E4-8D3DA540F0AB}" presName="hierRoot2" presStyleCnt="0">
        <dgm:presLayoutVars>
          <dgm:hierBranch val="init"/>
        </dgm:presLayoutVars>
      </dgm:prSet>
      <dgm:spPr/>
    </dgm:pt>
    <dgm:pt modelId="{FCF1A64A-C840-4881-B534-CD8FEF61AABE}" type="pres">
      <dgm:prSet presAssocID="{4B5AEBFE-5A53-46F3-99E4-8D3DA540F0AB}" presName="rootComposite" presStyleCnt="0"/>
      <dgm:spPr/>
    </dgm:pt>
    <dgm:pt modelId="{414983FC-4A3D-42EC-8FA5-8F9F1055D420}" type="pres">
      <dgm:prSet presAssocID="{4B5AEBFE-5A53-46F3-99E4-8D3DA540F0AB}" presName="rootText" presStyleLbl="node2" presStyleIdx="1" presStyleCnt="12" custScaleX="136491">
        <dgm:presLayoutVars>
          <dgm:chPref val="3"/>
        </dgm:presLayoutVars>
      </dgm:prSet>
      <dgm:spPr/>
    </dgm:pt>
    <dgm:pt modelId="{C7B451B9-3A87-4EED-9E23-B3C3F9E2BACF}" type="pres">
      <dgm:prSet presAssocID="{4B5AEBFE-5A53-46F3-99E4-8D3DA540F0AB}" presName="rootConnector" presStyleLbl="node2" presStyleIdx="1" presStyleCnt="12"/>
      <dgm:spPr/>
    </dgm:pt>
    <dgm:pt modelId="{0E507868-047F-4BB8-8AE0-3CCD2A4CA98F}" type="pres">
      <dgm:prSet presAssocID="{4B5AEBFE-5A53-46F3-99E4-8D3DA540F0AB}" presName="hierChild4" presStyleCnt="0"/>
      <dgm:spPr/>
    </dgm:pt>
    <dgm:pt modelId="{D9A8F224-EA5C-4424-9515-1061ACC48E30}" type="pres">
      <dgm:prSet presAssocID="{4B5AEBFE-5A53-46F3-99E4-8D3DA540F0AB}" presName="hierChild5" presStyleCnt="0"/>
      <dgm:spPr/>
    </dgm:pt>
    <dgm:pt modelId="{B6BAAC80-2F0A-417D-B5D9-FCC64930F682}" type="pres">
      <dgm:prSet presAssocID="{453EE06F-E6F1-4B77-B8C2-A6677E36AE3C}" presName="Name64" presStyleLbl="parChTrans1D2" presStyleIdx="2" presStyleCnt="12"/>
      <dgm:spPr/>
    </dgm:pt>
    <dgm:pt modelId="{E47D7768-722A-404E-9E32-DA418753914E}" type="pres">
      <dgm:prSet presAssocID="{BE115F0B-4582-4F34-AC07-3B44B8FE8FDD}" presName="hierRoot2" presStyleCnt="0">
        <dgm:presLayoutVars>
          <dgm:hierBranch val="init"/>
        </dgm:presLayoutVars>
      </dgm:prSet>
      <dgm:spPr/>
    </dgm:pt>
    <dgm:pt modelId="{81BD1D25-D59A-4D02-9ABE-EA057D7B92EF}" type="pres">
      <dgm:prSet presAssocID="{BE115F0B-4582-4F34-AC07-3B44B8FE8FDD}" presName="rootComposite" presStyleCnt="0"/>
      <dgm:spPr/>
    </dgm:pt>
    <dgm:pt modelId="{14B6F621-0997-4BE3-AFCF-53F682F896FA}" type="pres">
      <dgm:prSet presAssocID="{BE115F0B-4582-4F34-AC07-3B44B8FE8FDD}" presName="rootText" presStyleLbl="node2" presStyleIdx="2" presStyleCnt="12" custScaleX="136491">
        <dgm:presLayoutVars>
          <dgm:chPref val="3"/>
        </dgm:presLayoutVars>
      </dgm:prSet>
      <dgm:spPr/>
    </dgm:pt>
    <dgm:pt modelId="{531D99AE-8413-46BF-A70C-848CE5DA51AA}" type="pres">
      <dgm:prSet presAssocID="{BE115F0B-4582-4F34-AC07-3B44B8FE8FDD}" presName="rootConnector" presStyleLbl="node2" presStyleIdx="2" presStyleCnt="12"/>
      <dgm:spPr/>
    </dgm:pt>
    <dgm:pt modelId="{2D21B092-AA18-4629-8A1F-D36A3E41B879}" type="pres">
      <dgm:prSet presAssocID="{BE115F0B-4582-4F34-AC07-3B44B8FE8FDD}" presName="hierChild4" presStyleCnt="0"/>
      <dgm:spPr/>
    </dgm:pt>
    <dgm:pt modelId="{5A46EDDF-F691-4E7C-960D-4A6EA73EC364}" type="pres">
      <dgm:prSet presAssocID="{BE115F0B-4582-4F34-AC07-3B44B8FE8FDD}" presName="hierChild5" presStyleCnt="0"/>
      <dgm:spPr/>
    </dgm:pt>
    <dgm:pt modelId="{DB9429B6-41D2-4ACF-B98D-8525D97B5955}" type="pres">
      <dgm:prSet presAssocID="{BA575651-987C-446C-82C2-1ABB6310A618}" presName="Name64" presStyleLbl="parChTrans1D2" presStyleIdx="3" presStyleCnt="12"/>
      <dgm:spPr/>
    </dgm:pt>
    <dgm:pt modelId="{1A63AA8A-AC94-4E0E-968F-9DEE5609EA11}" type="pres">
      <dgm:prSet presAssocID="{E3FF5681-B84F-4A86-B460-01D4A2B68117}" presName="hierRoot2" presStyleCnt="0">
        <dgm:presLayoutVars>
          <dgm:hierBranch val="init"/>
        </dgm:presLayoutVars>
      </dgm:prSet>
      <dgm:spPr/>
    </dgm:pt>
    <dgm:pt modelId="{D15F33E9-6AB0-40B0-8A9D-D38C7A07F6F0}" type="pres">
      <dgm:prSet presAssocID="{E3FF5681-B84F-4A86-B460-01D4A2B68117}" presName="rootComposite" presStyleCnt="0"/>
      <dgm:spPr/>
    </dgm:pt>
    <dgm:pt modelId="{B00AD028-225E-488B-9588-0CB985AD8B7A}" type="pres">
      <dgm:prSet presAssocID="{E3FF5681-B84F-4A86-B460-01D4A2B68117}" presName="rootText" presStyleLbl="node2" presStyleIdx="3" presStyleCnt="12" custScaleX="136491" custLinFactNeighborX="2727" custLinFactNeighborY="-1890">
        <dgm:presLayoutVars>
          <dgm:chPref val="3"/>
        </dgm:presLayoutVars>
      </dgm:prSet>
      <dgm:spPr/>
    </dgm:pt>
    <dgm:pt modelId="{7ACF31E7-A2C4-48A0-A1CE-8CA036F92FC8}" type="pres">
      <dgm:prSet presAssocID="{E3FF5681-B84F-4A86-B460-01D4A2B68117}" presName="rootConnector" presStyleLbl="node2" presStyleIdx="3" presStyleCnt="12"/>
      <dgm:spPr/>
    </dgm:pt>
    <dgm:pt modelId="{EBED0006-45C5-4683-A4D8-1B55EF90D218}" type="pres">
      <dgm:prSet presAssocID="{E3FF5681-B84F-4A86-B460-01D4A2B68117}" presName="hierChild4" presStyleCnt="0"/>
      <dgm:spPr/>
    </dgm:pt>
    <dgm:pt modelId="{60D7E35D-B12E-4523-8132-9DD54589F930}" type="pres">
      <dgm:prSet presAssocID="{E3FF5681-B84F-4A86-B460-01D4A2B68117}" presName="hierChild5" presStyleCnt="0"/>
      <dgm:spPr/>
    </dgm:pt>
    <dgm:pt modelId="{70079206-6A62-4CC3-A12E-9BD607EFB377}" type="pres">
      <dgm:prSet presAssocID="{EA3B2713-6FDE-4346-8570-350D0273372F}" presName="Name64" presStyleLbl="parChTrans1D2" presStyleIdx="4" presStyleCnt="12"/>
      <dgm:spPr/>
    </dgm:pt>
    <dgm:pt modelId="{A83BDCA0-28C8-47F1-92F6-CB5F396BE0F1}" type="pres">
      <dgm:prSet presAssocID="{F16BDC4B-78CC-42A4-ADA2-916E83E2E509}" presName="hierRoot2" presStyleCnt="0">
        <dgm:presLayoutVars>
          <dgm:hierBranch val="init"/>
        </dgm:presLayoutVars>
      </dgm:prSet>
      <dgm:spPr/>
    </dgm:pt>
    <dgm:pt modelId="{9740C23D-FD71-409C-90DA-AAA00DFF96A4}" type="pres">
      <dgm:prSet presAssocID="{F16BDC4B-78CC-42A4-ADA2-916E83E2E509}" presName="rootComposite" presStyleCnt="0"/>
      <dgm:spPr/>
    </dgm:pt>
    <dgm:pt modelId="{B1FFFBE4-F30A-434B-85A2-C8BB36022FBB}" type="pres">
      <dgm:prSet presAssocID="{F16BDC4B-78CC-42A4-ADA2-916E83E2E509}" presName="rootText" presStyleLbl="node2" presStyleIdx="4" presStyleCnt="12" custScaleX="136491">
        <dgm:presLayoutVars>
          <dgm:chPref val="3"/>
        </dgm:presLayoutVars>
      </dgm:prSet>
      <dgm:spPr/>
    </dgm:pt>
    <dgm:pt modelId="{E64C79DA-D41C-48D3-A128-739C4A45CAF1}" type="pres">
      <dgm:prSet presAssocID="{F16BDC4B-78CC-42A4-ADA2-916E83E2E509}" presName="rootConnector" presStyleLbl="node2" presStyleIdx="4" presStyleCnt="12"/>
      <dgm:spPr/>
    </dgm:pt>
    <dgm:pt modelId="{714CC79E-BEB3-4E53-854D-0BE3FC526C66}" type="pres">
      <dgm:prSet presAssocID="{F16BDC4B-78CC-42A4-ADA2-916E83E2E509}" presName="hierChild4" presStyleCnt="0"/>
      <dgm:spPr/>
    </dgm:pt>
    <dgm:pt modelId="{3895C40C-52D6-429C-AC2E-DA5A172DE4BB}" type="pres">
      <dgm:prSet presAssocID="{F16BDC4B-78CC-42A4-ADA2-916E83E2E509}" presName="hierChild5" presStyleCnt="0"/>
      <dgm:spPr/>
    </dgm:pt>
    <dgm:pt modelId="{9C26B751-35DA-4AB4-ACC9-639EED45807B}" type="pres">
      <dgm:prSet presAssocID="{3D95F89B-86E3-4758-9D43-6CC6412DA9C0}" presName="Name64" presStyleLbl="parChTrans1D2" presStyleIdx="5" presStyleCnt="12"/>
      <dgm:spPr/>
    </dgm:pt>
    <dgm:pt modelId="{372A00AD-C7E2-494E-AED5-2105E1353ED6}" type="pres">
      <dgm:prSet presAssocID="{26C7F612-11A6-4059-9E55-3860451775CF}" presName="hierRoot2" presStyleCnt="0">
        <dgm:presLayoutVars>
          <dgm:hierBranch val="init"/>
        </dgm:presLayoutVars>
      </dgm:prSet>
      <dgm:spPr/>
    </dgm:pt>
    <dgm:pt modelId="{50FF8821-1953-42C6-B402-04B88D0D55B3}" type="pres">
      <dgm:prSet presAssocID="{26C7F612-11A6-4059-9E55-3860451775CF}" presName="rootComposite" presStyleCnt="0"/>
      <dgm:spPr/>
    </dgm:pt>
    <dgm:pt modelId="{B9441AA3-AB18-42A0-9AE6-D086D6F6B76B}" type="pres">
      <dgm:prSet presAssocID="{26C7F612-11A6-4059-9E55-3860451775CF}" presName="rootText" presStyleLbl="node2" presStyleIdx="5" presStyleCnt="12" custScaleX="136491">
        <dgm:presLayoutVars>
          <dgm:chPref val="3"/>
        </dgm:presLayoutVars>
      </dgm:prSet>
      <dgm:spPr/>
    </dgm:pt>
    <dgm:pt modelId="{8D3F7BA9-EAC8-4264-B15C-49597C4E2DD5}" type="pres">
      <dgm:prSet presAssocID="{26C7F612-11A6-4059-9E55-3860451775CF}" presName="rootConnector" presStyleLbl="node2" presStyleIdx="5" presStyleCnt="12"/>
      <dgm:spPr/>
    </dgm:pt>
    <dgm:pt modelId="{3A240981-2910-4087-B768-44DC62821022}" type="pres">
      <dgm:prSet presAssocID="{26C7F612-11A6-4059-9E55-3860451775CF}" presName="hierChild4" presStyleCnt="0"/>
      <dgm:spPr/>
    </dgm:pt>
    <dgm:pt modelId="{76144923-A564-4854-87EB-EE8F2C9008B4}" type="pres">
      <dgm:prSet presAssocID="{26C7F612-11A6-4059-9E55-3860451775CF}" presName="hierChild5" presStyleCnt="0"/>
      <dgm:spPr/>
    </dgm:pt>
    <dgm:pt modelId="{727917EB-AD4B-415D-BD1E-D95A2EAC1773}" type="pres">
      <dgm:prSet presAssocID="{0C8C8DCD-AB86-4734-BDB9-45B6B420DB0F}" presName="Name64" presStyleLbl="parChTrans1D2" presStyleIdx="6" presStyleCnt="12"/>
      <dgm:spPr/>
    </dgm:pt>
    <dgm:pt modelId="{000911FA-2860-4846-AD12-B264E425D492}" type="pres">
      <dgm:prSet presAssocID="{B92D867F-976B-456D-8E0F-E88C630E03AC}" presName="hierRoot2" presStyleCnt="0">
        <dgm:presLayoutVars>
          <dgm:hierBranch val="init"/>
        </dgm:presLayoutVars>
      </dgm:prSet>
      <dgm:spPr/>
    </dgm:pt>
    <dgm:pt modelId="{FE5503F8-61A4-42AF-B479-AC0F676E005C}" type="pres">
      <dgm:prSet presAssocID="{B92D867F-976B-456D-8E0F-E88C630E03AC}" presName="rootComposite" presStyleCnt="0"/>
      <dgm:spPr/>
    </dgm:pt>
    <dgm:pt modelId="{40B8B7E7-CF3A-4BB8-9C3C-77A59C82E7BD}" type="pres">
      <dgm:prSet presAssocID="{B92D867F-976B-456D-8E0F-E88C630E03AC}" presName="rootText" presStyleLbl="node2" presStyleIdx="6" presStyleCnt="12" custScaleX="136491" custLinFactX="53563" custLinFactY="-286500" custLinFactNeighborX="100000" custLinFactNeighborY="-300000">
        <dgm:presLayoutVars>
          <dgm:chPref val="3"/>
        </dgm:presLayoutVars>
      </dgm:prSet>
      <dgm:spPr/>
    </dgm:pt>
    <dgm:pt modelId="{FE153A3B-A9FA-4C4F-B7E9-C152C37BC053}" type="pres">
      <dgm:prSet presAssocID="{B92D867F-976B-456D-8E0F-E88C630E03AC}" presName="rootConnector" presStyleLbl="node2" presStyleIdx="6" presStyleCnt="12"/>
      <dgm:spPr/>
    </dgm:pt>
    <dgm:pt modelId="{16F8C2E4-6A85-4F94-ACDB-43E68E62A125}" type="pres">
      <dgm:prSet presAssocID="{B92D867F-976B-456D-8E0F-E88C630E03AC}" presName="hierChild4" presStyleCnt="0"/>
      <dgm:spPr/>
    </dgm:pt>
    <dgm:pt modelId="{652C1530-0D5C-4114-838F-B2E2FA975A35}" type="pres">
      <dgm:prSet presAssocID="{B92D867F-976B-456D-8E0F-E88C630E03AC}" presName="hierChild5" presStyleCnt="0"/>
      <dgm:spPr/>
    </dgm:pt>
    <dgm:pt modelId="{3F3E462B-8344-4FB6-A2E6-8D0BFA6466B7}" type="pres">
      <dgm:prSet presAssocID="{DA63A413-CBB4-43E0-A6EF-17DBBA13D05D}" presName="Name64" presStyleLbl="parChTrans1D2" presStyleIdx="7" presStyleCnt="12"/>
      <dgm:spPr/>
    </dgm:pt>
    <dgm:pt modelId="{0598769F-A8C8-48B3-B9D1-47B49582E87B}" type="pres">
      <dgm:prSet presAssocID="{B83958B4-FAB7-4CFD-865F-BCA965267EF6}" presName="hierRoot2" presStyleCnt="0">
        <dgm:presLayoutVars>
          <dgm:hierBranch val="init"/>
        </dgm:presLayoutVars>
      </dgm:prSet>
      <dgm:spPr/>
    </dgm:pt>
    <dgm:pt modelId="{8EB96994-5593-44FF-8759-4F1A684D5A60}" type="pres">
      <dgm:prSet presAssocID="{B83958B4-FAB7-4CFD-865F-BCA965267EF6}" presName="rootComposite" presStyleCnt="0"/>
      <dgm:spPr/>
    </dgm:pt>
    <dgm:pt modelId="{BBE4ED68-DFCD-4396-8B60-BE92D143494A}" type="pres">
      <dgm:prSet presAssocID="{B83958B4-FAB7-4CFD-865F-BCA965267EF6}" presName="rootText" presStyleLbl="node2" presStyleIdx="7" presStyleCnt="12" custScaleX="136491" custLinFactX="53563" custLinFactY="-286500" custLinFactNeighborX="100000" custLinFactNeighborY="-300000">
        <dgm:presLayoutVars>
          <dgm:chPref val="3"/>
        </dgm:presLayoutVars>
      </dgm:prSet>
      <dgm:spPr/>
    </dgm:pt>
    <dgm:pt modelId="{ABAD4144-D931-44EE-93F2-7185D8DAEA0C}" type="pres">
      <dgm:prSet presAssocID="{B83958B4-FAB7-4CFD-865F-BCA965267EF6}" presName="rootConnector" presStyleLbl="node2" presStyleIdx="7" presStyleCnt="12"/>
      <dgm:spPr/>
    </dgm:pt>
    <dgm:pt modelId="{586423EE-0002-4F14-96C8-5654F93A24F2}" type="pres">
      <dgm:prSet presAssocID="{B83958B4-FAB7-4CFD-865F-BCA965267EF6}" presName="hierChild4" presStyleCnt="0"/>
      <dgm:spPr/>
    </dgm:pt>
    <dgm:pt modelId="{2AB3F1D1-CA3D-4FE7-86C5-FF86F02A3094}" type="pres">
      <dgm:prSet presAssocID="{B83958B4-FAB7-4CFD-865F-BCA965267EF6}" presName="hierChild5" presStyleCnt="0"/>
      <dgm:spPr/>
    </dgm:pt>
    <dgm:pt modelId="{6F54DA27-EEE0-433A-842B-D839EFE18330}" type="pres">
      <dgm:prSet presAssocID="{5616303D-C031-432B-9402-64FABCB1D7D3}" presName="Name64" presStyleLbl="parChTrans1D2" presStyleIdx="8" presStyleCnt="12"/>
      <dgm:spPr/>
    </dgm:pt>
    <dgm:pt modelId="{E9E9B723-8D45-4776-9579-43124AD52595}" type="pres">
      <dgm:prSet presAssocID="{0A2793D9-7C8C-4726-B450-6A83C7D06014}" presName="hierRoot2" presStyleCnt="0">
        <dgm:presLayoutVars>
          <dgm:hierBranch val="init"/>
        </dgm:presLayoutVars>
      </dgm:prSet>
      <dgm:spPr/>
    </dgm:pt>
    <dgm:pt modelId="{C663A841-C03E-4E45-B3DD-D72BE8DCCC3D}" type="pres">
      <dgm:prSet presAssocID="{0A2793D9-7C8C-4726-B450-6A83C7D06014}" presName="rootComposite" presStyleCnt="0"/>
      <dgm:spPr/>
    </dgm:pt>
    <dgm:pt modelId="{45C2FC44-8A12-403F-B131-5E0E9ACEF92B}" type="pres">
      <dgm:prSet presAssocID="{0A2793D9-7C8C-4726-B450-6A83C7D06014}" presName="rootText" presStyleLbl="node2" presStyleIdx="8" presStyleCnt="12" custScaleX="136491" custLinFactX="53563" custLinFactY="-286500" custLinFactNeighborX="100000" custLinFactNeighborY="-300000">
        <dgm:presLayoutVars>
          <dgm:chPref val="3"/>
        </dgm:presLayoutVars>
      </dgm:prSet>
      <dgm:spPr/>
    </dgm:pt>
    <dgm:pt modelId="{C87996A3-0FBF-4A83-A6C5-7C2C31DC1CE5}" type="pres">
      <dgm:prSet presAssocID="{0A2793D9-7C8C-4726-B450-6A83C7D06014}" presName="rootConnector" presStyleLbl="node2" presStyleIdx="8" presStyleCnt="12"/>
      <dgm:spPr/>
    </dgm:pt>
    <dgm:pt modelId="{F552AF5D-4B92-4D7D-8D91-DD97414A5394}" type="pres">
      <dgm:prSet presAssocID="{0A2793D9-7C8C-4726-B450-6A83C7D06014}" presName="hierChild4" presStyleCnt="0"/>
      <dgm:spPr/>
    </dgm:pt>
    <dgm:pt modelId="{C5C61D97-244F-4AB0-8D5E-386D2E45A117}" type="pres">
      <dgm:prSet presAssocID="{0A2793D9-7C8C-4726-B450-6A83C7D06014}" presName="hierChild5" presStyleCnt="0"/>
      <dgm:spPr/>
    </dgm:pt>
    <dgm:pt modelId="{225F3E43-A9A4-45A4-A293-C917AFB2D57C}" type="pres">
      <dgm:prSet presAssocID="{7203D3C6-6AA2-4BB4-93F5-400A75682F2A}" presName="Name64" presStyleLbl="parChTrans1D2" presStyleIdx="9" presStyleCnt="12"/>
      <dgm:spPr/>
    </dgm:pt>
    <dgm:pt modelId="{0F55BC1A-1E92-4FD4-BDA6-88E1F22A4359}" type="pres">
      <dgm:prSet presAssocID="{522DE499-2893-4FCF-BA14-8EA0B1E15ED3}" presName="hierRoot2" presStyleCnt="0">
        <dgm:presLayoutVars>
          <dgm:hierBranch val="init"/>
        </dgm:presLayoutVars>
      </dgm:prSet>
      <dgm:spPr/>
    </dgm:pt>
    <dgm:pt modelId="{A4C05E59-B1F3-4A76-A11C-EB7478684145}" type="pres">
      <dgm:prSet presAssocID="{522DE499-2893-4FCF-BA14-8EA0B1E15ED3}" presName="rootComposite" presStyleCnt="0"/>
      <dgm:spPr/>
    </dgm:pt>
    <dgm:pt modelId="{3E00E883-0225-49CA-B518-CD9908DEB293}" type="pres">
      <dgm:prSet presAssocID="{522DE499-2893-4FCF-BA14-8EA0B1E15ED3}" presName="rootText" presStyleLbl="node2" presStyleIdx="9" presStyleCnt="12" custScaleX="136491" custLinFactX="53563" custLinFactY="-286500" custLinFactNeighborX="100000" custLinFactNeighborY="-300000">
        <dgm:presLayoutVars>
          <dgm:chPref val="3"/>
        </dgm:presLayoutVars>
      </dgm:prSet>
      <dgm:spPr/>
    </dgm:pt>
    <dgm:pt modelId="{49CC464B-8E51-41C4-8754-217785BBA3C8}" type="pres">
      <dgm:prSet presAssocID="{522DE499-2893-4FCF-BA14-8EA0B1E15ED3}" presName="rootConnector" presStyleLbl="node2" presStyleIdx="9" presStyleCnt="12"/>
      <dgm:spPr/>
    </dgm:pt>
    <dgm:pt modelId="{33A185B8-035C-4F8C-8C92-7521C073AC11}" type="pres">
      <dgm:prSet presAssocID="{522DE499-2893-4FCF-BA14-8EA0B1E15ED3}" presName="hierChild4" presStyleCnt="0"/>
      <dgm:spPr/>
    </dgm:pt>
    <dgm:pt modelId="{552A3F25-A89B-4EF4-9FD7-8C47B93F7402}" type="pres">
      <dgm:prSet presAssocID="{522DE499-2893-4FCF-BA14-8EA0B1E15ED3}" presName="hierChild5" presStyleCnt="0"/>
      <dgm:spPr/>
    </dgm:pt>
    <dgm:pt modelId="{627BEE06-419C-4A8D-A49B-ADE877AB8D82}" type="pres">
      <dgm:prSet presAssocID="{2C9369EF-9F20-4528-8991-CEFA89795FB0}" presName="Name64" presStyleLbl="parChTrans1D2" presStyleIdx="10" presStyleCnt="12"/>
      <dgm:spPr/>
    </dgm:pt>
    <dgm:pt modelId="{F1EA0972-1B4A-49CB-86C8-757C24869E74}" type="pres">
      <dgm:prSet presAssocID="{2A36B758-BAFD-4FF7-8B53-F2B3515BEA2C}" presName="hierRoot2" presStyleCnt="0">
        <dgm:presLayoutVars>
          <dgm:hierBranch val="init"/>
        </dgm:presLayoutVars>
      </dgm:prSet>
      <dgm:spPr/>
    </dgm:pt>
    <dgm:pt modelId="{24714F2E-D674-4229-9888-2E3FAC0A2ABC}" type="pres">
      <dgm:prSet presAssocID="{2A36B758-BAFD-4FF7-8B53-F2B3515BEA2C}" presName="rootComposite" presStyleCnt="0"/>
      <dgm:spPr/>
    </dgm:pt>
    <dgm:pt modelId="{958CAA1A-9117-45AA-93F5-D1A58913AB21}" type="pres">
      <dgm:prSet presAssocID="{2A36B758-BAFD-4FF7-8B53-F2B3515BEA2C}" presName="rootText" presStyleLbl="node2" presStyleIdx="10" presStyleCnt="12" custScaleX="136491" custLinFactX="53563" custLinFactY="-286500" custLinFactNeighborX="100000" custLinFactNeighborY="-300000">
        <dgm:presLayoutVars>
          <dgm:chPref val="3"/>
        </dgm:presLayoutVars>
      </dgm:prSet>
      <dgm:spPr/>
    </dgm:pt>
    <dgm:pt modelId="{C473DB82-B7D6-4B85-81A3-6DEBA4D07360}" type="pres">
      <dgm:prSet presAssocID="{2A36B758-BAFD-4FF7-8B53-F2B3515BEA2C}" presName="rootConnector" presStyleLbl="node2" presStyleIdx="10" presStyleCnt="12"/>
      <dgm:spPr/>
    </dgm:pt>
    <dgm:pt modelId="{704ECFCE-5EC3-4010-9CA4-2C4D387DDAAB}" type="pres">
      <dgm:prSet presAssocID="{2A36B758-BAFD-4FF7-8B53-F2B3515BEA2C}" presName="hierChild4" presStyleCnt="0"/>
      <dgm:spPr/>
    </dgm:pt>
    <dgm:pt modelId="{86A18962-2BB6-428D-8B8D-D23E3BAF37B1}" type="pres">
      <dgm:prSet presAssocID="{2A36B758-BAFD-4FF7-8B53-F2B3515BEA2C}" presName="hierChild5" presStyleCnt="0"/>
      <dgm:spPr/>
    </dgm:pt>
    <dgm:pt modelId="{321F96EC-4F66-4A0C-A0E9-1FAD24241244}" type="pres">
      <dgm:prSet presAssocID="{BC5C0DEB-73F8-4C3D-B730-50599E300959}" presName="Name64" presStyleLbl="parChTrans1D2" presStyleIdx="11" presStyleCnt="12"/>
      <dgm:spPr/>
    </dgm:pt>
    <dgm:pt modelId="{133D64DA-F71D-498A-93DC-3C6F6D696CB8}" type="pres">
      <dgm:prSet presAssocID="{2B552CB3-3F9D-4A0E-B058-6A3A0B19EC26}" presName="hierRoot2" presStyleCnt="0">
        <dgm:presLayoutVars>
          <dgm:hierBranch val="init"/>
        </dgm:presLayoutVars>
      </dgm:prSet>
      <dgm:spPr/>
    </dgm:pt>
    <dgm:pt modelId="{7191CDBD-6158-4184-A733-41D3AE7151CE}" type="pres">
      <dgm:prSet presAssocID="{2B552CB3-3F9D-4A0E-B058-6A3A0B19EC26}" presName="rootComposite" presStyleCnt="0"/>
      <dgm:spPr/>
    </dgm:pt>
    <dgm:pt modelId="{5F539123-EB84-4683-BBBD-855FDAEDACEB}" type="pres">
      <dgm:prSet presAssocID="{2B552CB3-3F9D-4A0E-B058-6A3A0B19EC26}" presName="rootText" presStyleLbl="node2" presStyleIdx="11" presStyleCnt="12" custScaleX="136491" custLinFactX="53563" custLinFactY="-286500" custLinFactNeighborX="100000" custLinFactNeighborY="-300000">
        <dgm:presLayoutVars>
          <dgm:chPref val="3"/>
        </dgm:presLayoutVars>
      </dgm:prSet>
      <dgm:spPr/>
    </dgm:pt>
    <dgm:pt modelId="{442743DD-E43D-41DB-AD22-D0154D3C871F}" type="pres">
      <dgm:prSet presAssocID="{2B552CB3-3F9D-4A0E-B058-6A3A0B19EC26}" presName="rootConnector" presStyleLbl="node2" presStyleIdx="11" presStyleCnt="12"/>
      <dgm:spPr/>
    </dgm:pt>
    <dgm:pt modelId="{7064708B-57A7-4B20-BBC9-8C31BD8D9D40}" type="pres">
      <dgm:prSet presAssocID="{2B552CB3-3F9D-4A0E-B058-6A3A0B19EC26}" presName="hierChild4" presStyleCnt="0"/>
      <dgm:spPr/>
    </dgm:pt>
    <dgm:pt modelId="{DFBD4C69-65F6-4DDE-810B-3304937059DA}" type="pres">
      <dgm:prSet presAssocID="{2B552CB3-3F9D-4A0E-B058-6A3A0B19EC26}" presName="hierChild5" presStyleCnt="0"/>
      <dgm:spPr/>
    </dgm:pt>
    <dgm:pt modelId="{90E69EE7-2E67-4E07-B50C-9C54285DD9F9}" type="pres">
      <dgm:prSet presAssocID="{1EA31053-8D25-4FFA-BF5E-98FBF4F13A41}" presName="hierChild3" presStyleCnt="0"/>
      <dgm:spPr/>
    </dgm:pt>
  </dgm:ptLst>
  <dgm:cxnLst>
    <dgm:cxn modelId="{33B5AC0D-6DE0-45AF-ACB6-391FFA05FB1D}" type="presOf" srcId="{BC5C0DEB-73F8-4C3D-B730-50599E300959}" destId="{321F96EC-4F66-4A0C-A0E9-1FAD24241244}" srcOrd="0" destOrd="0" presId="urn:microsoft.com/office/officeart/2009/3/layout/HorizontalOrganizationChart"/>
    <dgm:cxn modelId="{C0ADCB12-8AC1-42A2-BAA6-7155C8C60288}" srcId="{1EA31053-8D25-4FFA-BF5E-98FBF4F13A41}" destId="{4B5AEBFE-5A53-46F3-99E4-8D3DA540F0AB}" srcOrd="1" destOrd="0" parTransId="{B29006AE-90E9-4052-B994-76E65DB8A158}" sibTransId="{3FCF07C3-E06F-4F8F-B75B-9EE1F47051AD}"/>
    <dgm:cxn modelId="{DEE6DD12-F3FE-4B5D-8684-C73B66463A5B}" type="presOf" srcId="{26C7F612-11A6-4059-9E55-3860451775CF}" destId="{8D3F7BA9-EAC8-4264-B15C-49597C4E2DD5}" srcOrd="1" destOrd="0" presId="urn:microsoft.com/office/officeart/2009/3/layout/HorizontalOrganizationChart"/>
    <dgm:cxn modelId="{803FEC17-B3F3-422A-B7BD-B478B9560C22}" srcId="{1EA31053-8D25-4FFA-BF5E-98FBF4F13A41}" destId="{26C7F612-11A6-4059-9E55-3860451775CF}" srcOrd="5" destOrd="0" parTransId="{3D95F89B-86E3-4758-9D43-6CC6412DA9C0}" sibTransId="{3E0C7C20-C69B-4905-82EB-530662AAC79B}"/>
    <dgm:cxn modelId="{06A9051E-B591-471C-A36C-53D980DE82D6}" type="presOf" srcId="{B83958B4-FAB7-4CFD-865F-BCA965267EF6}" destId="{ABAD4144-D931-44EE-93F2-7185D8DAEA0C}" srcOrd="1" destOrd="0" presId="urn:microsoft.com/office/officeart/2009/3/layout/HorizontalOrganizationChart"/>
    <dgm:cxn modelId="{851B352D-BAA1-40B5-91A8-48065ECB1C83}" srcId="{1EA31053-8D25-4FFA-BF5E-98FBF4F13A41}" destId="{BE115F0B-4582-4F34-AC07-3B44B8FE8FDD}" srcOrd="2" destOrd="0" parTransId="{453EE06F-E6F1-4B77-B8C2-A6677E36AE3C}" sibTransId="{956A58C9-A316-45BD-9E61-0D310D3B3A35}"/>
    <dgm:cxn modelId="{5C47D92E-6333-45D1-B75C-9CC9644EC9D9}" srcId="{1EA31053-8D25-4FFA-BF5E-98FBF4F13A41}" destId="{B92D867F-976B-456D-8E0F-E88C630E03AC}" srcOrd="6" destOrd="0" parTransId="{0C8C8DCD-AB86-4734-BDB9-45B6B420DB0F}" sibTransId="{6045A46F-D6A9-4AD5-A8B2-DA5D4B017C84}"/>
    <dgm:cxn modelId="{6519C72F-3B75-46F6-A9EF-CFAEDAB894BE}" type="presOf" srcId="{BA575651-987C-446C-82C2-1ABB6310A618}" destId="{DB9429B6-41D2-4ACF-B98D-8525D97B5955}" srcOrd="0" destOrd="0" presId="urn:microsoft.com/office/officeart/2009/3/layout/HorizontalOrganizationChart"/>
    <dgm:cxn modelId="{D36C8830-DFB7-45EA-8E4D-5F5F2CC8E966}" type="presOf" srcId="{0A2793D9-7C8C-4726-B450-6A83C7D06014}" destId="{45C2FC44-8A12-403F-B131-5E0E9ACEF92B}" srcOrd="0" destOrd="0" presId="urn:microsoft.com/office/officeart/2009/3/layout/HorizontalOrganizationChart"/>
    <dgm:cxn modelId="{40430A33-932A-4764-A76B-CBF22CF51F58}" type="presOf" srcId="{4B5AEBFE-5A53-46F3-99E4-8D3DA540F0AB}" destId="{414983FC-4A3D-42EC-8FA5-8F9F1055D420}" srcOrd="0" destOrd="0" presId="urn:microsoft.com/office/officeart/2009/3/layout/HorizontalOrganizationChart"/>
    <dgm:cxn modelId="{3CA5B136-B66A-4A18-80B9-448F6D3DDE2B}" type="presOf" srcId="{0C8C8DCD-AB86-4734-BDB9-45B6B420DB0F}" destId="{727917EB-AD4B-415D-BD1E-D95A2EAC1773}" srcOrd="0" destOrd="0" presId="urn:microsoft.com/office/officeart/2009/3/layout/HorizontalOrganizationChart"/>
    <dgm:cxn modelId="{83213D39-29CD-4691-B712-ABF080B4D925}" type="presOf" srcId="{2A36B758-BAFD-4FF7-8B53-F2B3515BEA2C}" destId="{C473DB82-B7D6-4B85-81A3-6DEBA4D07360}" srcOrd="1" destOrd="0" presId="urn:microsoft.com/office/officeart/2009/3/layout/HorizontalOrganizationChart"/>
    <dgm:cxn modelId="{81D7C85B-1C91-4C4F-9A63-8E12DCCFFFF3}" type="presOf" srcId="{1EA31053-8D25-4FFA-BF5E-98FBF4F13A41}" destId="{82A373C8-BA29-4372-82FA-397B1615C667}" srcOrd="1" destOrd="0" presId="urn:microsoft.com/office/officeart/2009/3/layout/HorizontalOrganizationChart"/>
    <dgm:cxn modelId="{4F1ABD5D-2845-44A9-AC9C-E7620221D921}" type="presOf" srcId="{EA3B2713-6FDE-4346-8570-350D0273372F}" destId="{70079206-6A62-4CC3-A12E-9BD607EFB377}" srcOrd="0" destOrd="0" presId="urn:microsoft.com/office/officeart/2009/3/layout/HorizontalOrganizationChart"/>
    <dgm:cxn modelId="{78503A5E-7A4C-4448-8074-BD3BC559F299}" type="presOf" srcId="{E3FF5681-B84F-4A86-B460-01D4A2B68117}" destId="{7ACF31E7-A2C4-48A0-A1CE-8CA036F92FC8}" srcOrd="1" destOrd="0" presId="urn:microsoft.com/office/officeart/2009/3/layout/HorizontalOrganizationChart"/>
    <dgm:cxn modelId="{23F42560-18E8-4B23-80F8-E4A1390EFF2E}" type="presOf" srcId="{4B5AEBFE-5A53-46F3-99E4-8D3DA540F0AB}" destId="{C7B451B9-3A87-4EED-9E23-B3C3F9E2BACF}" srcOrd="1" destOrd="0" presId="urn:microsoft.com/office/officeart/2009/3/layout/HorizontalOrganizationChart"/>
    <dgm:cxn modelId="{CF1BCD44-BC61-42C9-8254-3BF626CE09CE}" type="presOf" srcId="{2C9369EF-9F20-4528-8991-CEFA89795FB0}" destId="{627BEE06-419C-4A8D-A49B-ADE877AB8D82}" srcOrd="0" destOrd="0" presId="urn:microsoft.com/office/officeart/2009/3/layout/HorizontalOrganizationChart"/>
    <dgm:cxn modelId="{8E15CB65-EBA6-4DBE-94B2-55D0A56CE744}" type="presOf" srcId="{3D95F89B-86E3-4758-9D43-6CC6412DA9C0}" destId="{9C26B751-35DA-4AB4-ACC9-639EED45807B}" srcOrd="0" destOrd="0" presId="urn:microsoft.com/office/officeart/2009/3/layout/HorizontalOrganizationChart"/>
    <dgm:cxn modelId="{E84BA066-CF66-4073-BDE9-4A9D1ABBB88B}" srcId="{1EA31053-8D25-4FFA-BF5E-98FBF4F13A41}" destId="{0C228963-4F4F-49A9-8A89-1A6F6F537361}" srcOrd="0" destOrd="0" parTransId="{D49DCED2-D094-4E5C-857F-008535B7E969}" sibTransId="{12E4C875-1063-410E-A05E-66FE54C0962C}"/>
    <dgm:cxn modelId="{9614FA66-B3C5-4B4A-8C3D-F326536C0016}" type="presOf" srcId="{522DE499-2893-4FCF-BA14-8EA0B1E15ED3}" destId="{49CC464B-8E51-41C4-8754-217785BBA3C8}" srcOrd="1" destOrd="0" presId="urn:microsoft.com/office/officeart/2009/3/layout/HorizontalOrganizationChart"/>
    <dgm:cxn modelId="{0E051E69-5623-43BD-B05B-A19C5F8D0090}" srcId="{1EA31053-8D25-4FFA-BF5E-98FBF4F13A41}" destId="{522DE499-2893-4FCF-BA14-8EA0B1E15ED3}" srcOrd="9" destOrd="0" parTransId="{7203D3C6-6AA2-4BB4-93F5-400A75682F2A}" sibTransId="{D5915362-ADF4-4ADC-A8CA-0E5608B2DA23}"/>
    <dgm:cxn modelId="{2EF7F66F-506C-4C8E-BD2E-30CA3BF25988}" type="presOf" srcId="{B29006AE-90E9-4052-B994-76E65DB8A158}" destId="{BBB5A37E-F8E4-4FAE-BD49-D90D0C6B7B5D}" srcOrd="0" destOrd="0" presId="urn:microsoft.com/office/officeart/2009/3/layout/HorizontalOrganizationChart"/>
    <dgm:cxn modelId="{D873C378-0EFD-4D7B-B37D-3B446BC37784}" type="presOf" srcId="{5616303D-C031-432B-9402-64FABCB1D7D3}" destId="{6F54DA27-EEE0-433A-842B-D839EFE18330}" srcOrd="0" destOrd="0" presId="urn:microsoft.com/office/officeart/2009/3/layout/HorizontalOrganizationChart"/>
    <dgm:cxn modelId="{3FA32F7D-E2E2-4A27-B9DB-6612513E4537}" type="presOf" srcId="{D49DCED2-D094-4E5C-857F-008535B7E969}" destId="{73F77AF1-C5A7-4846-ADDF-2751FE2FE953}" srcOrd="0" destOrd="0" presId="urn:microsoft.com/office/officeart/2009/3/layout/HorizontalOrganizationChart"/>
    <dgm:cxn modelId="{94DFA180-8C22-4849-8962-97A8CC17BDB6}" type="presOf" srcId="{AD95204C-2432-44E7-A180-67DB802ACB09}" destId="{BFCC8662-416C-4048-9C11-15361E92FB3A}" srcOrd="0" destOrd="0" presId="urn:microsoft.com/office/officeart/2009/3/layout/HorizontalOrganizationChart"/>
    <dgm:cxn modelId="{54FEDA85-3150-40D7-B6AB-41BBBAD9D163}" srcId="{1EA31053-8D25-4FFA-BF5E-98FBF4F13A41}" destId="{B83958B4-FAB7-4CFD-865F-BCA965267EF6}" srcOrd="7" destOrd="0" parTransId="{DA63A413-CBB4-43E0-A6EF-17DBBA13D05D}" sibTransId="{6D9D369C-CB9D-4A66-955C-82A3E51FA366}"/>
    <dgm:cxn modelId="{3C17B78B-DEFE-4634-9F14-0912B6313A9F}" type="presOf" srcId="{BE115F0B-4582-4F34-AC07-3B44B8FE8FDD}" destId="{14B6F621-0997-4BE3-AFCF-53F682F896FA}" srcOrd="0" destOrd="0" presId="urn:microsoft.com/office/officeart/2009/3/layout/HorizontalOrganizationChart"/>
    <dgm:cxn modelId="{915A2692-6271-4DC2-AFE9-9AEFCE4FC8A8}" type="presOf" srcId="{0C228963-4F4F-49A9-8A89-1A6F6F537361}" destId="{951FCC59-AEB5-4961-A443-D43541DD97F7}" srcOrd="1" destOrd="0" presId="urn:microsoft.com/office/officeart/2009/3/layout/HorizontalOrganizationChart"/>
    <dgm:cxn modelId="{2FE36699-69CE-4207-BA02-0A4EB7629718}" type="presOf" srcId="{F16BDC4B-78CC-42A4-ADA2-916E83E2E509}" destId="{E64C79DA-D41C-48D3-A128-739C4A45CAF1}" srcOrd="1" destOrd="0" presId="urn:microsoft.com/office/officeart/2009/3/layout/HorizontalOrganizationChart"/>
    <dgm:cxn modelId="{35CE179D-EC4F-40D5-AC8E-DEA24844B332}" type="presOf" srcId="{522DE499-2893-4FCF-BA14-8EA0B1E15ED3}" destId="{3E00E883-0225-49CA-B518-CD9908DEB293}" srcOrd="0" destOrd="0" presId="urn:microsoft.com/office/officeart/2009/3/layout/HorizontalOrganizationChart"/>
    <dgm:cxn modelId="{185BC79D-0AA0-43D4-94A8-C5B172C6F087}" type="presOf" srcId="{F16BDC4B-78CC-42A4-ADA2-916E83E2E509}" destId="{B1FFFBE4-F30A-434B-85A2-C8BB36022FBB}" srcOrd="0" destOrd="0" presId="urn:microsoft.com/office/officeart/2009/3/layout/HorizontalOrganizationChart"/>
    <dgm:cxn modelId="{856B03A6-8EB7-497B-A7C1-83CCBFD49D29}" type="presOf" srcId="{B92D867F-976B-456D-8E0F-E88C630E03AC}" destId="{40B8B7E7-CF3A-4BB8-9C3C-77A59C82E7BD}" srcOrd="0" destOrd="0" presId="urn:microsoft.com/office/officeart/2009/3/layout/HorizontalOrganizationChart"/>
    <dgm:cxn modelId="{2968B4A9-F68D-4091-905F-7031FCD0DAAF}" srcId="{1EA31053-8D25-4FFA-BF5E-98FBF4F13A41}" destId="{2B552CB3-3F9D-4A0E-B058-6A3A0B19EC26}" srcOrd="11" destOrd="0" parTransId="{BC5C0DEB-73F8-4C3D-B730-50599E300959}" sibTransId="{4D388BE2-3CFC-4BF7-B546-81C76A0EFC01}"/>
    <dgm:cxn modelId="{BDFBB8AB-005A-48FF-8F32-5ABCE2620E44}" type="presOf" srcId="{E3FF5681-B84F-4A86-B460-01D4A2B68117}" destId="{B00AD028-225E-488B-9588-0CB985AD8B7A}" srcOrd="0" destOrd="0" presId="urn:microsoft.com/office/officeart/2009/3/layout/HorizontalOrganizationChart"/>
    <dgm:cxn modelId="{C46CCDAF-85FB-4597-A8F0-9D01FEDCBC60}" type="presOf" srcId="{453EE06F-E6F1-4B77-B8C2-A6677E36AE3C}" destId="{B6BAAC80-2F0A-417D-B5D9-FCC64930F682}" srcOrd="0" destOrd="0" presId="urn:microsoft.com/office/officeart/2009/3/layout/HorizontalOrganizationChart"/>
    <dgm:cxn modelId="{95FAF0B0-0AE3-40C0-8053-F41DB65E6ABA}" type="presOf" srcId="{BE115F0B-4582-4F34-AC07-3B44B8FE8FDD}" destId="{531D99AE-8413-46BF-A70C-848CE5DA51AA}" srcOrd="1" destOrd="0" presId="urn:microsoft.com/office/officeart/2009/3/layout/HorizontalOrganizationChart"/>
    <dgm:cxn modelId="{E913DABB-4EDF-46A3-9206-162239EAB86A}" type="presOf" srcId="{26C7F612-11A6-4059-9E55-3860451775CF}" destId="{B9441AA3-AB18-42A0-9AE6-D086D6F6B76B}" srcOrd="0" destOrd="0" presId="urn:microsoft.com/office/officeart/2009/3/layout/HorizontalOrganizationChart"/>
    <dgm:cxn modelId="{3C123AC0-5F03-4B05-A0C6-CB6C29E292C7}" type="presOf" srcId="{2B552CB3-3F9D-4A0E-B058-6A3A0B19EC26}" destId="{5F539123-EB84-4683-BBBD-855FDAEDACEB}" srcOrd="0" destOrd="0" presId="urn:microsoft.com/office/officeart/2009/3/layout/HorizontalOrganizationChart"/>
    <dgm:cxn modelId="{65398DC0-0CEB-4973-8C0F-B0AE61DC4DCF}" type="presOf" srcId="{2A36B758-BAFD-4FF7-8B53-F2B3515BEA2C}" destId="{958CAA1A-9117-45AA-93F5-D1A58913AB21}" srcOrd="0" destOrd="0" presId="urn:microsoft.com/office/officeart/2009/3/layout/HorizontalOrganizationChart"/>
    <dgm:cxn modelId="{818899C2-E526-4D70-A641-35B0D9FEACF2}" srcId="{1EA31053-8D25-4FFA-BF5E-98FBF4F13A41}" destId="{2A36B758-BAFD-4FF7-8B53-F2B3515BEA2C}" srcOrd="10" destOrd="0" parTransId="{2C9369EF-9F20-4528-8991-CEFA89795FB0}" sibTransId="{C93E38A1-0E57-42C9-9791-8CE7C378C22D}"/>
    <dgm:cxn modelId="{E9E5B8C5-E875-4E2B-BD57-077D28AD5C31}" srcId="{1EA31053-8D25-4FFA-BF5E-98FBF4F13A41}" destId="{0A2793D9-7C8C-4726-B450-6A83C7D06014}" srcOrd="8" destOrd="0" parTransId="{5616303D-C031-432B-9402-64FABCB1D7D3}" sibTransId="{8499452A-F52F-4212-81B8-9F05B754A552}"/>
    <dgm:cxn modelId="{9BB527C9-B87E-4C30-ABA6-EACF394266C5}" type="presOf" srcId="{DA63A413-CBB4-43E0-A6EF-17DBBA13D05D}" destId="{3F3E462B-8344-4FB6-A2E6-8D0BFA6466B7}" srcOrd="0" destOrd="0" presId="urn:microsoft.com/office/officeart/2009/3/layout/HorizontalOrganizationChart"/>
    <dgm:cxn modelId="{B4553DC9-9211-47D9-9073-E183A1A01D67}" srcId="{1EA31053-8D25-4FFA-BF5E-98FBF4F13A41}" destId="{E3FF5681-B84F-4A86-B460-01D4A2B68117}" srcOrd="3" destOrd="0" parTransId="{BA575651-987C-446C-82C2-1ABB6310A618}" sibTransId="{7AED79A7-4742-42E4-B639-178A749CE6CB}"/>
    <dgm:cxn modelId="{AAFCD8D0-4359-43A2-831E-27545886040D}" type="presOf" srcId="{0A2793D9-7C8C-4726-B450-6A83C7D06014}" destId="{C87996A3-0FBF-4A83-A6C5-7C2C31DC1CE5}" srcOrd="1" destOrd="0" presId="urn:microsoft.com/office/officeart/2009/3/layout/HorizontalOrganizationChart"/>
    <dgm:cxn modelId="{20A281D1-49A2-4E26-8C24-3B8FEE74ABFE}" type="presOf" srcId="{7203D3C6-6AA2-4BB4-93F5-400A75682F2A}" destId="{225F3E43-A9A4-45A4-A293-C917AFB2D57C}" srcOrd="0" destOrd="0" presId="urn:microsoft.com/office/officeart/2009/3/layout/HorizontalOrganizationChart"/>
    <dgm:cxn modelId="{8A81ABD2-2CBF-4B94-AB09-8A3441D4649C}" srcId="{AD95204C-2432-44E7-A180-67DB802ACB09}" destId="{1EA31053-8D25-4FFA-BF5E-98FBF4F13A41}" srcOrd="0" destOrd="0" parTransId="{83987890-DD05-4DB4-AAAA-4555707CF0E5}" sibTransId="{60DA4FDE-0A3E-42E8-896B-1919C5E374C2}"/>
    <dgm:cxn modelId="{2B6154E3-7584-4A78-B7DB-34A6B18F1D56}" type="presOf" srcId="{2B552CB3-3F9D-4A0E-B058-6A3A0B19EC26}" destId="{442743DD-E43D-41DB-AD22-D0154D3C871F}" srcOrd="1" destOrd="0" presId="urn:microsoft.com/office/officeart/2009/3/layout/HorizontalOrganizationChart"/>
    <dgm:cxn modelId="{82048EEE-0A3C-44D9-89EA-2BCBA72B59A7}" type="presOf" srcId="{0C228963-4F4F-49A9-8A89-1A6F6F537361}" destId="{DA08EB22-E425-4BF5-8940-2B1AD5C98800}" srcOrd="0" destOrd="0" presId="urn:microsoft.com/office/officeart/2009/3/layout/HorizontalOrganizationChart"/>
    <dgm:cxn modelId="{E08983F1-EE11-4383-B140-EE84D3D30C95}" type="presOf" srcId="{1EA31053-8D25-4FFA-BF5E-98FBF4F13A41}" destId="{8C2D83BD-587F-4798-9C9A-3372D3600FA2}" srcOrd="0" destOrd="0" presId="urn:microsoft.com/office/officeart/2009/3/layout/HorizontalOrganizationChart"/>
    <dgm:cxn modelId="{AF6D77FA-ECBB-4C1E-A2E7-C8EF0E80008E}" type="presOf" srcId="{B83958B4-FAB7-4CFD-865F-BCA965267EF6}" destId="{BBE4ED68-DFCD-4396-8B60-BE92D143494A}" srcOrd="0" destOrd="0" presId="urn:microsoft.com/office/officeart/2009/3/layout/HorizontalOrganizationChart"/>
    <dgm:cxn modelId="{9C9DCEFA-B175-45AA-846F-75140DF108AA}" type="presOf" srcId="{B92D867F-976B-456D-8E0F-E88C630E03AC}" destId="{FE153A3B-A9FA-4C4F-B7E9-C152C37BC053}" srcOrd="1" destOrd="0" presId="urn:microsoft.com/office/officeart/2009/3/layout/HorizontalOrganizationChart"/>
    <dgm:cxn modelId="{E5C30CFC-E30B-43BB-956B-CEF12C2297DA}" srcId="{1EA31053-8D25-4FFA-BF5E-98FBF4F13A41}" destId="{F16BDC4B-78CC-42A4-ADA2-916E83E2E509}" srcOrd="4" destOrd="0" parTransId="{EA3B2713-6FDE-4346-8570-350D0273372F}" sibTransId="{D0EB8790-35A8-4ACC-8721-28C5A094FA10}"/>
    <dgm:cxn modelId="{67128270-54ED-439C-AAD0-95DBFD72ACB3}" type="presParOf" srcId="{BFCC8662-416C-4048-9C11-15361E92FB3A}" destId="{6482DA0A-72F7-419B-9A0D-AC16AE514898}" srcOrd="0" destOrd="0" presId="urn:microsoft.com/office/officeart/2009/3/layout/HorizontalOrganizationChart"/>
    <dgm:cxn modelId="{EDCDA8C8-A985-4270-9A09-22D00793E81C}" type="presParOf" srcId="{6482DA0A-72F7-419B-9A0D-AC16AE514898}" destId="{4ED0911F-FB77-442D-90D9-565DEE060353}" srcOrd="0" destOrd="0" presId="urn:microsoft.com/office/officeart/2009/3/layout/HorizontalOrganizationChart"/>
    <dgm:cxn modelId="{4644299B-7DC6-4205-8B6A-2E0C2F5C2D59}" type="presParOf" srcId="{4ED0911F-FB77-442D-90D9-565DEE060353}" destId="{8C2D83BD-587F-4798-9C9A-3372D3600FA2}" srcOrd="0" destOrd="0" presId="urn:microsoft.com/office/officeart/2009/3/layout/HorizontalOrganizationChart"/>
    <dgm:cxn modelId="{386EEA5F-506C-4D6E-A741-8D644FF63CC9}" type="presParOf" srcId="{4ED0911F-FB77-442D-90D9-565DEE060353}" destId="{82A373C8-BA29-4372-82FA-397B1615C667}" srcOrd="1" destOrd="0" presId="urn:microsoft.com/office/officeart/2009/3/layout/HorizontalOrganizationChart"/>
    <dgm:cxn modelId="{B04868C2-5624-4EC5-A724-24185D4AB417}" type="presParOf" srcId="{6482DA0A-72F7-419B-9A0D-AC16AE514898}" destId="{A95CFB62-A066-4930-9621-BC2C2EE1A4AC}" srcOrd="1" destOrd="0" presId="urn:microsoft.com/office/officeart/2009/3/layout/HorizontalOrganizationChart"/>
    <dgm:cxn modelId="{FBAA1754-1F4F-4E8A-BF37-417731815685}" type="presParOf" srcId="{A95CFB62-A066-4930-9621-BC2C2EE1A4AC}" destId="{73F77AF1-C5A7-4846-ADDF-2751FE2FE953}" srcOrd="0" destOrd="0" presId="urn:microsoft.com/office/officeart/2009/3/layout/HorizontalOrganizationChart"/>
    <dgm:cxn modelId="{7F6516DC-84DC-4CE9-B5D7-D6F556A50579}" type="presParOf" srcId="{A95CFB62-A066-4930-9621-BC2C2EE1A4AC}" destId="{82580AF3-C247-420E-BE7C-115D4835FA25}" srcOrd="1" destOrd="0" presId="urn:microsoft.com/office/officeart/2009/3/layout/HorizontalOrganizationChart"/>
    <dgm:cxn modelId="{104E5C00-A837-44E7-86ED-1AAD021F5753}" type="presParOf" srcId="{82580AF3-C247-420E-BE7C-115D4835FA25}" destId="{BC05F99C-F793-4A45-92C0-7871E114F903}" srcOrd="0" destOrd="0" presId="urn:microsoft.com/office/officeart/2009/3/layout/HorizontalOrganizationChart"/>
    <dgm:cxn modelId="{D39091E1-DAF0-48BD-BF6D-FFD5215F51BC}" type="presParOf" srcId="{BC05F99C-F793-4A45-92C0-7871E114F903}" destId="{DA08EB22-E425-4BF5-8940-2B1AD5C98800}" srcOrd="0" destOrd="0" presId="urn:microsoft.com/office/officeart/2009/3/layout/HorizontalOrganizationChart"/>
    <dgm:cxn modelId="{CA302881-F53A-46F4-9820-08B45991F7C9}" type="presParOf" srcId="{BC05F99C-F793-4A45-92C0-7871E114F903}" destId="{951FCC59-AEB5-4961-A443-D43541DD97F7}" srcOrd="1" destOrd="0" presId="urn:microsoft.com/office/officeart/2009/3/layout/HorizontalOrganizationChart"/>
    <dgm:cxn modelId="{D0490F5C-62C6-479B-9A81-B85CE6B916B1}" type="presParOf" srcId="{82580AF3-C247-420E-BE7C-115D4835FA25}" destId="{5F8E5E55-551C-40C4-A443-F00B8C88D3E6}" srcOrd="1" destOrd="0" presId="urn:microsoft.com/office/officeart/2009/3/layout/HorizontalOrganizationChart"/>
    <dgm:cxn modelId="{6998C359-5D2B-41D6-B298-9B2CC542DC50}" type="presParOf" srcId="{82580AF3-C247-420E-BE7C-115D4835FA25}" destId="{37DCF17E-45E4-4232-9186-843EA690148E}" srcOrd="2" destOrd="0" presId="urn:microsoft.com/office/officeart/2009/3/layout/HorizontalOrganizationChart"/>
    <dgm:cxn modelId="{EF1DC139-83FD-4AD9-AA18-BE4A3E3217D7}" type="presParOf" srcId="{A95CFB62-A066-4930-9621-BC2C2EE1A4AC}" destId="{BBB5A37E-F8E4-4FAE-BD49-D90D0C6B7B5D}" srcOrd="2" destOrd="0" presId="urn:microsoft.com/office/officeart/2009/3/layout/HorizontalOrganizationChart"/>
    <dgm:cxn modelId="{E5A1DC70-794C-4DFD-B502-6A19044D31A6}" type="presParOf" srcId="{A95CFB62-A066-4930-9621-BC2C2EE1A4AC}" destId="{56FC8ED0-557A-432B-88CE-F7FA751C432B}" srcOrd="3" destOrd="0" presId="urn:microsoft.com/office/officeart/2009/3/layout/HorizontalOrganizationChart"/>
    <dgm:cxn modelId="{0D69E06C-D7C0-4615-B3F9-A9F29FDA27C4}" type="presParOf" srcId="{56FC8ED0-557A-432B-88CE-F7FA751C432B}" destId="{FCF1A64A-C840-4881-B534-CD8FEF61AABE}" srcOrd="0" destOrd="0" presId="urn:microsoft.com/office/officeart/2009/3/layout/HorizontalOrganizationChart"/>
    <dgm:cxn modelId="{34465897-FBB6-4DB4-ABBE-AF0AFBCC6DAA}" type="presParOf" srcId="{FCF1A64A-C840-4881-B534-CD8FEF61AABE}" destId="{414983FC-4A3D-42EC-8FA5-8F9F1055D420}" srcOrd="0" destOrd="0" presId="urn:microsoft.com/office/officeart/2009/3/layout/HorizontalOrganizationChart"/>
    <dgm:cxn modelId="{D1D80370-E4EC-41D0-B5E2-2B6F9EA9CACC}" type="presParOf" srcId="{FCF1A64A-C840-4881-B534-CD8FEF61AABE}" destId="{C7B451B9-3A87-4EED-9E23-B3C3F9E2BACF}" srcOrd="1" destOrd="0" presId="urn:microsoft.com/office/officeart/2009/3/layout/HorizontalOrganizationChart"/>
    <dgm:cxn modelId="{EAE0D44D-722D-40C1-89B1-1C1EC2D57AFC}" type="presParOf" srcId="{56FC8ED0-557A-432B-88CE-F7FA751C432B}" destId="{0E507868-047F-4BB8-8AE0-3CCD2A4CA98F}" srcOrd="1" destOrd="0" presId="urn:microsoft.com/office/officeart/2009/3/layout/HorizontalOrganizationChart"/>
    <dgm:cxn modelId="{B705BA34-F1DF-447E-A9B7-925BCD7B115B}" type="presParOf" srcId="{56FC8ED0-557A-432B-88CE-F7FA751C432B}" destId="{D9A8F224-EA5C-4424-9515-1061ACC48E30}" srcOrd="2" destOrd="0" presId="urn:microsoft.com/office/officeart/2009/3/layout/HorizontalOrganizationChart"/>
    <dgm:cxn modelId="{6A1E09E0-43EC-430E-97B2-05F0059C7AE1}" type="presParOf" srcId="{A95CFB62-A066-4930-9621-BC2C2EE1A4AC}" destId="{B6BAAC80-2F0A-417D-B5D9-FCC64930F682}" srcOrd="4" destOrd="0" presId="urn:microsoft.com/office/officeart/2009/3/layout/HorizontalOrganizationChart"/>
    <dgm:cxn modelId="{533BEFCA-EFEB-4FC2-B12B-E48CE4FD5030}" type="presParOf" srcId="{A95CFB62-A066-4930-9621-BC2C2EE1A4AC}" destId="{E47D7768-722A-404E-9E32-DA418753914E}" srcOrd="5" destOrd="0" presId="urn:microsoft.com/office/officeart/2009/3/layout/HorizontalOrganizationChart"/>
    <dgm:cxn modelId="{72B694B2-A71A-4513-97DD-531F3368542C}" type="presParOf" srcId="{E47D7768-722A-404E-9E32-DA418753914E}" destId="{81BD1D25-D59A-4D02-9ABE-EA057D7B92EF}" srcOrd="0" destOrd="0" presId="urn:microsoft.com/office/officeart/2009/3/layout/HorizontalOrganizationChart"/>
    <dgm:cxn modelId="{9262D8C4-C59F-4A7A-8B59-321803F2E11B}" type="presParOf" srcId="{81BD1D25-D59A-4D02-9ABE-EA057D7B92EF}" destId="{14B6F621-0997-4BE3-AFCF-53F682F896FA}" srcOrd="0" destOrd="0" presId="urn:microsoft.com/office/officeart/2009/3/layout/HorizontalOrganizationChart"/>
    <dgm:cxn modelId="{E0BC9B83-80A9-47A2-BF75-03032D933FE6}" type="presParOf" srcId="{81BD1D25-D59A-4D02-9ABE-EA057D7B92EF}" destId="{531D99AE-8413-46BF-A70C-848CE5DA51AA}" srcOrd="1" destOrd="0" presId="urn:microsoft.com/office/officeart/2009/3/layout/HorizontalOrganizationChart"/>
    <dgm:cxn modelId="{21338A31-E774-4E6D-8136-8634540553FB}" type="presParOf" srcId="{E47D7768-722A-404E-9E32-DA418753914E}" destId="{2D21B092-AA18-4629-8A1F-D36A3E41B879}" srcOrd="1" destOrd="0" presId="urn:microsoft.com/office/officeart/2009/3/layout/HorizontalOrganizationChart"/>
    <dgm:cxn modelId="{A646D04C-A3F1-4C35-A80D-D8FEDB98D155}" type="presParOf" srcId="{E47D7768-722A-404E-9E32-DA418753914E}" destId="{5A46EDDF-F691-4E7C-960D-4A6EA73EC364}" srcOrd="2" destOrd="0" presId="urn:microsoft.com/office/officeart/2009/3/layout/HorizontalOrganizationChart"/>
    <dgm:cxn modelId="{99296983-81CA-4AFF-8693-9EE7C891BDD8}" type="presParOf" srcId="{A95CFB62-A066-4930-9621-BC2C2EE1A4AC}" destId="{DB9429B6-41D2-4ACF-B98D-8525D97B5955}" srcOrd="6" destOrd="0" presId="urn:microsoft.com/office/officeart/2009/3/layout/HorizontalOrganizationChart"/>
    <dgm:cxn modelId="{EF569BF8-98B8-4E9F-AF7F-64CAF9FBD436}" type="presParOf" srcId="{A95CFB62-A066-4930-9621-BC2C2EE1A4AC}" destId="{1A63AA8A-AC94-4E0E-968F-9DEE5609EA11}" srcOrd="7" destOrd="0" presId="urn:microsoft.com/office/officeart/2009/3/layout/HorizontalOrganizationChart"/>
    <dgm:cxn modelId="{99ED11A8-9F3B-4E38-9410-C3D750CB5C2A}" type="presParOf" srcId="{1A63AA8A-AC94-4E0E-968F-9DEE5609EA11}" destId="{D15F33E9-6AB0-40B0-8A9D-D38C7A07F6F0}" srcOrd="0" destOrd="0" presId="urn:microsoft.com/office/officeart/2009/3/layout/HorizontalOrganizationChart"/>
    <dgm:cxn modelId="{3DAB9E26-6703-47E4-A8AF-9A3B1F0BC306}" type="presParOf" srcId="{D15F33E9-6AB0-40B0-8A9D-D38C7A07F6F0}" destId="{B00AD028-225E-488B-9588-0CB985AD8B7A}" srcOrd="0" destOrd="0" presId="urn:microsoft.com/office/officeart/2009/3/layout/HorizontalOrganizationChart"/>
    <dgm:cxn modelId="{B32C4ADF-FFCE-4DCF-BF0C-E139B0EAE6B3}" type="presParOf" srcId="{D15F33E9-6AB0-40B0-8A9D-D38C7A07F6F0}" destId="{7ACF31E7-A2C4-48A0-A1CE-8CA036F92FC8}" srcOrd="1" destOrd="0" presId="urn:microsoft.com/office/officeart/2009/3/layout/HorizontalOrganizationChart"/>
    <dgm:cxn modelId="{5817C3B1-F126-4E3B-BA99-15B2634DA9E9}" type="presParOf" srcId="{1A63AA8A-AC94-4E0E-968F-9DEE5609EA11}" destId="{EBED0006-45C5-4683-A4D8-1B55EF90D218}" srcOrd="1" destOrd="0" presId="urn:microsoft.com/office/officeart/2009/3/layout/HorizontalOrganizationChart"/>
    <dgm:cxn modelId="{0A8A31C2-708C-4CF4-9C2B-C2A8340A57F5}" type="presParOf" srcId="{1A63AA8A-AC94-4E0E-968F-9DEE5609EA11}" destId="{60D7E35D-B12E-4523-8132-9DD54589F930}" srcOrd="2" destOrd="0" presId="urn:microsoft.com/office/officeart/2009/3/layout/HorizontalOrganizationChart"/>
    <dgm:cxn modelId="{BF1EC400-0CD7-4B6A-9692-961A7F05D509}" type="presParOf" srcId="{A95CFB62-A066-4930-9621-BC2C2EE1A4AC}" destId="{70079206-6A62-4CC3-A12E-9BD607EFB377}" srcOrd="8" destOrd="0" presId="urn:microsoft.com/office/officeart/2009/3/layout/HorizontalOrganizationChart"/>
    <dgm:cxn modelId="{0097B8B6-7F60-462B-8FB6-B4EE78D8A5F3}" type="presParOf" srcId="{A95CFB62-A066-4930-9621-BC2C2EE1A4AC}" destId="{A83BDCA0-28C8-47F1-92F6-CB5F396BE0F1}" srcOrd="9" destOrd="0" presId="urn:microsoft.com/office/officeart/2009/3/layout/HorizontalOrganizationChart"/>
    <dgm:cxn modelId="{3CD2634E-EBC5-4DF1-908C-C3BB3C9D6D87}" type="presParOf" srcId="{A83BDCA0-28C8-47F1-92F6-CB5F396BE0F1}" destId="{9740C23D-FD71-409C-90DA-AAA00DFF96A4}" srcOrd="0" destOrd="0" presId="urn:microsoft.com/office/officeart/2009/3/layout/HorizontalOrganizationChart"/>
    <dgm:cxn modelId="{F9336787-048A-4F7D-A99C-80050AA30A9E}" type="presParOf" srcId="{9740C23D-FD71-409C-90DA-AAA00DFF96A4}" destId="{B1FFFBE4-F30A-434B-85A2-C8BB36022FBB}" srcOrd="0" destOrd="0" presId="urn:microsoft.com/office/officeart/2009/3/layout/HorizontalOrganizationChart"/>
    <dgm:cxn modelId="{41BDBBFA-EE62-4C37-AB35-BCA873E4CF62}" type="presParOf" srcId="{9740C23D-FD71-409C-90DA-AAA00DFF96A4}" destId="{E64C79DA-D41C-48D3-A128-739C4A45CAF1}" srcOrd="1" destOrd="0" presId="urn:microsoft.com/office/officeart/2009/3/layout/HorizontalOrganizationChart"/>
    <dgm:cxn modelId="{5680696F-0E4B-4FC0-B1EE-0F6C08B24BB6}" type="presParOf" srcId="{A83BDCA0-28C8-47F1-92F6-CB5F396BE0F1}" destId="{714CC79E-BEB3-4E53-854D-0BE3FC526C66}" srcOrd="1" destOrd="0" presId="urn:microsoft.com/office/officeart/2009/3/layout/HorizontalOrganizationChart"/>
    <dgm:cxn modelId="{D54652E8-F86E-455C-BD89-188A43D1A1BF}" type="presParOf" srcId="{A83BDCA0-28C8-47F1-92F6-CB5F396BE0F1}" destId="{3895C40C-52D6-429C-AC2E-DA5A172DE4BB}" srcOrd="2" destOrd="0" presId="urn:microsoft.com/office/officeart/2009/3/layout/HorizontalOrganizationChart"/>
    <dgm:cxn modelId="{8C9EA9CC-F853-4CA2-9460-94D48518FF42}" type="presParOf" srcId="{A95CFB62-A066-4930-9621-BC2C2EE1A4AC}" destId="{9C26B751-35DA-4AB4-ACC9-639EED45807B}" srcOrd="10" destOrd="0" presId="urn:microsoft.com/office/officeart/2009/3/layout/HorizontalOrganizationChart"/>
    <dgm:cxn modelId="{B4A4B852-B66E-4248-BCD4-A9015BF8D2B2}" type="presParOf" srcId="{A95CFB62-A066-4930-9621-BC2C2EE1A4AC}" destId="{372A00AD-C7E2-494E-AED5-2105E1353ED6}" srcOrd="11" destOrd="0" presId="urn:microsoft.com/office/officeart/2009/3/layout/HorizontalOrganizationChart"/>
    <dgm:cxn modelId="{BCF7B93B-A3A1-40C3-807F-0A216F9EFF60}" type="presParOf" srcId="{372A00AD-C7E2-494E-AED5-2105E1353ED6}" destId="{50FF8821-1953-42C6-B402-04B88D0D55B3}" srcOrd="0" destOrd="0" presId="urn:microsoft.com/office/officeart/2009/3/layout/HorizontalOrganizationChart"/>
    <dgm:cxn modelId="{A03A15D5-73B5-403E-AFAC-9173CE48249E}" type="presParOf" srcId="{50FF8821-1953-42C6-B402-04B88D0D55B3}" destId="{B9441AA3-AB18-42A0-9AE6-D086D6F6B76B}" srcOrd="0" destOrd="0" presId="urn:microsoft.com/office/officeart/2009/3/layout/HorizontalOrganizationChart"/>
    <dgm:cxn modelId="{B1B7C991-DB8B-4784-BAB6-0BBCC354A6E8}" type="presParOf" srcId="{50FF8821-1953-42C6-B402-04B88D0D55B3}" destId="{8D3F7BA9-EAC8-4264-B15C-49597C4E2DD5}" srcOrd="1" destOrd="0" presId="urn:microsoft.com/office/officeart/2009/3/layout/HorizontalOrganizationChart"/>
    <dgm:cxn modelId="{F548F1C2-1FFC-4A71-9182-24347DAA8352}" type="presParOf" srcId="{372A00AD-C7E2-494E-AED5-2105E1353ED6}" destId="{3A240981-2910-4087-B768-44DC62821022}" srcOrd="1" destOrd="0" presId="urn:microsoft.com/office/officeart/2009/3/layout/HorizontalOrganizationChart"/>
    <dgm:cxn modelId="{BA400A80-1206-4F7A-9EDB-B974610B601D}" type="presParOf" srcId="{372A00AD-C7E2-494E-AED5-2105E1353ED6}" destId="{76144923-A564-4854-87EB-EE8F2C9008B4}" srcOrd="2" destOrd="0" presId="urn:microsoft.com/office/officeart/2009/3/layout/HorizontalOrganizationChart"/>
    <dgm:cxn modelId="{55D143B5-E5D2-4553-8AB8-7374E5C1BF6D}" type="presParOf" srcId="{A95CFB62-A066-4930-9621-BC2C2EE1A4AC}" destId="{727917EB-AD4B-415D-BD1E-D95A2EAC1773}" srcOrd="12" destOrd="0" presId="urn:microsoft.com/office/officeart/2009/3/layout/HorizontalOrganizationChart"/>
    <dgm:cxn modelId="{0B32A26A-C0D9-4458-B485-EC9896F74D76}" type="presParOf" srcId="{A95CFB62-A066-4930-9621-BC2C2EE1A4AC}" destId="{000911FA-2860-4846-AD12-B264E425D492}" srcOrd="13" destOrd="0" presId="urn:microsoft.com/office/officeart/2009/3/layout/HorizontalOrganizationChart"/>
    <dgm:cxn modelId="{A3121BEE-4931-4892-8E15-0392631BF005}" type="presParOf" srcId="{000911FA-2860-4846-AD12-B264E425D492}" destId="{FE5503F8-61A4-42AF-B479-AC0F676E005C}" srcOrd="0" destOrd="0" presId="urn:microsoft.com/office/officeart/2009/3/layout/HorizontalOrganizationChart"/>
    <dgm:cxn modelId="{F3C9810C-9C05-443E-A916-BC37D830D1AE}" type="presParOf" srcId="{FE5503F8-61A4-42AF-B479-AC0F676E005C}" destId="{40B8B7E7-CF3A-4BB8-9C3C-77A59C82E7BD}" srcOrd="0" destOrd="0" presId="urn:microsoft.com/office/officeart/2009/3/layout/HorizontalOrganizationChart"/>
    <dgm:cxn modelId="{AEFC3A1D-987E-43A7-9528-EEEC067368D0}" type="presParOf" srcId="{FE5503F8-61A4-42AF-B479-AC0F676E005C}" destId="{FE153A3B-A9FA-4C4F-B7E9-C152C37BC053}" srcOrd="1" destOrd="0" presId="urn:microsoft.com/office/officeart/2009/3/layout/HorizontalOrganizationChart"/>
    <dgm:cxn modelId="{467281F1-9B50-426E-B683-DAAB83E2224C}" type="presParOf" srcId="{000911FA-2860-4846-AD12-B264E425D492}" destId="{16F8C2E4-6A85-4F94-ACDB-43E68E62A125}" srcOrd="1" destOrd="0" presId="urn:microsoft.com/office/officeart/2009/3/layout/HorizontalOrganizationChart"/>
    <dgm:cxn modelId="{DC37EECB-72BC-4B32-9457-C145E90CBC6D}" type="presParOf" srcId="{000911FA-2860-4846-AD12-B264E425D492}" destId="{652C1530-0D5C-4114-838F-B2E2FA975A35}" srcOrd="2" destOrd="0" presId="urn:microsoft.com/office/officeart/2009/3/layout/HorizontalOrganizationChart"/>
    <dgm:cxn modelId="{DAB95C9F-E0A1-4AA8-AD1D-44F48DAB7458}" type="presParOf" srcId="{A95CFB62-A066-4930-9621-BC2C2EE1A4AC}" destId="{3F3E462B-8344-4FB6-A2E6-8D0BFA6466B7}" srcOrd="14" destOrd="0" presId="urn:microsoft.com/office/officeart/2009/3/layout/HorizontalOrganizationChart"/>
    <dgm:cxn modelId="{A81B493C-0156-4DED-9085-D3245B65CC6D}" type="presParOf" srcId="{A95CFB62-A066-4930-9621-BC2C2EE1A4AC}" destId="{0598769F-A8C8-48B3-B9D1-47B49582E87B}" srcOrd="15" destOrd="0" presId="urn:microsoft.com/office/officeart/2009/3/layout/HorizontalOrganizationChart"/>
    <dgm:cxn modelId="{A9CF274F-DEE5-42FF-885D-AE8F8BC66A4D}" type="presParOf" srcId="{0598769F-A8C8-48B3-B9D1-47B49582E87B}" destId="{8EB96994-5593-44FF-8759-4F1A684D5A60}" srcOrd="0" destOrd="0" presId="urn:microsoft.com/office/officeart/2009/3/layout/HorizontalOrganizationChart"/>
    <dgm:cxn modelId="{30E88503-E7C3-45DD-B76F-1D9546EA0D64}" type="presParOf" srcId="{8EB96994-5593-44FF-8759-4F1A684D5A60}" destId="{BBE4ED68-DFCD-4396-8B60-BE92D143494A}" srcOrd="0" destOrd="0" presId="urn:microsoft.com/office/officeart/2009/3/layout/HorizontalOrganizationChart"/>
    <dgm:cxn modelId="{4734EEBD-B5CC-4ED3-9D8C-CEADCC959558}" type="presParOf" srcId="{8EB96994-5593-44FF-8759-4F1A684D5A60}" destId="{ABAD4144-D931-44EE-93F2-7185D8DAEA0C}" srcOrd="1" destOrd="0" presId="urn:microsoft.com/office/officeart/2009/3/layout/HorizontalOrganizationChart"/>
    <dgm:cxn modelId="{70AC2DA7-53EE-4542-9CEA-294D7C8BA4BD}" type="presParOf" srcId="{0598769F-A8C8-48B3-B9D1-47B49582E87B}" destId="{586423EE-0002-4F14-96C8-5654F93A24F2}" srcOrd="1" destOrd="0" presId="urn:microsoft.com/office/officeart/2009/3/layout/HorizontalOrganizationChart"/>
    <dgm:cxn modelId="{0DB75115-DD6F-4619-BF6D-8D05D6DC7C32}" type="presParOf" srcId="{0598769F-A8C8-48B3-B9D1-47B49582E87B}" destId="{2AB3F1D1-CA3D-4FE7-86C5-FF86F02A3094}" srcOrd="2" destOrd="0" presId="urn:microsoft.com/office/officeart/2009/3/layout/HorizontalOrganizationChart"/>
    <dgm:cxn modelId="{39CB0E87-F37A-47E5-9197-24C8D08856FF}" type="presParOf" srcId="{A95CFB62-A066-4930-9621-BC2C2EE1A4AC}" destId="{6F54DA27-EEE0-433A-842B-D839EFE18330}" srcOrd="16" destOrd="0" presId="urn:microsoft.com/office/officeart/2009/3/layout/HorizontalOrganizationChart"/>
    <dgm:cxn modelId="{E3AE9439-C67C-4FDB-8B73-BEA5E8EC77FA}" type="presParOf" srcId="{A95CFB62-A066-4930-9621-BC2C2EE1A4AC}" destId="{E9E9B723-8D45-4776-9579-43124AD52595}" srcOrd="17" destOrd="0" presId="urn:microsoft.com/office/officeart/2009/3/layout/HorizontalOrganizationChart"/>
    <dgm:cxn modelId="{37B27024-9CB5-4D5F-863A-08BE66AEC521}" type="presParOf" srcId="{E9E9B723-8D45-4776-9579-43124AD52595}" destId="{C663A841-C03E-4E45-B3DD-D72BE8DCCC3D}" srcOrd="0" destOrd="0" presId="urn:microsoft.com/office/officeart/2009/3/layout/HorizontalOrganizationChart"/>
    <dgm:cxn modelId="{208E326B-59E6-4977-8FFF-358DBDFE5692}" type="presParOf" srcId="{C663A841-C03E-4E45-B3DD-D72BE8DCCC3D}" destId="{45C2FC44-8A12-403F-B131-5E0E9ACEF92B}" srcOrd="0" destOrd="0" presId="urn:microsoft.com/office/officeart/2009/3/layout/HorizontalOrganizationChart"/>
    <dgm:cxn modelId="{01D42417-A513-4677-A15B-0F07FB79E517}" type="presParOf" srcId="{C663A841-C03E-4E45-B3DD-D72BE8DCCC3D}" destId="{C87996A3-0FBF-4A83-A6C5-7C2C31DC1CE5}" srcOrd="1" destOrd="0" presId="urn:microsoft.com/office/officeart/2009/3/layout/HorizontalOrganizationChart"/>
    <dgm:cxn modelId="{DD6FBE98-011F-419E-A083-A25A3F364760}" type="presParOf" srcId="{E9E9B723-8D45-4776-9579-43124AD52595}" destId="{F552AF5D-4B92-4D7D-8D91-DD97414A5394}" srcOrd="1" destOrd="0" presId="urn:microsoft.com/office/officeart/2009/3/layout/HorizontalOrganizationChart"/>
    <dgm:cxn modelId="{AA932BF0-9E79-439C-BC6B-95FC8D5651E4}" type="presParOf" srcId="{E9E9B723-8D45-4776-9579-43124AD52595}" destId="{C5C61D97-244F-4AB0-8D5E-386D2E45A117}" srcOrd="2" destOrd="0" presId="urn:microsoft.com/office/officeart/2009/3/layout/HorizontalOrganizationChart"/>
    <dgm:cxn modelId="{EB12B906-664C-42F8-9C07-88C8C4230510}" type="presParOf" srcId="{A95CFB62-A066-4930-9621-BC2C2EE1A4AC}" destId="{225F3E43-A9A4-45A4-A293-C917AFB2D57C}" srcOrd="18" destOrd="0" presId="urn:microsoft.com/office/officeart/2009/3/layout/HorizontalOrganizationChart"/>
    <dgm:cxn modelId="{6EEA1639-E275-44F7-B17E-512FC8D4BCC3}" type="presParOf" srcId="{A95CFB62-A066-4930-9621-BC2C2EE1A4AC}" destId="{0F55BC1A-1E92-4FD4-BDA6-88E1F22A4359}" srcOrd="19" destOrd="0" presId="urn:microsoft.com/office/officeart/2009/3/layout/HorizontalOrganizationChart"/>
    <dgm:cxn modelId="{A8FC2ABC-0400-4CB7-A67D-04F443A60CB8}" type="presParOf" srcId="{0F55BC1A-1E92-4FD4-BDA6-88E1F22A4359}" destId="{A4C05E59-B1F3-4A76-A11C-EB7478684145}" srcOrd="0" destOrd="0" presId="urn:microsoft.com/office/officeart/2009/3/layout/HorizontalOrganizationChart"/>
    <dgm:cxn modelId="{FB2A76E1-D94D-4D24-94A3-9744A1E22EA9}" type="presParOf" srcId="{A4C05E59-B1F3-4A76-A11C-EB7478684145}" destId="{3E00E883-0225-49CA-B518-CD9908DEB293}" srcOrd="0" destOrd="0" presId="urn:microsoft.com/office/officeart/2009/3/layout/HorizontalOrganizationChart"/>
    <dgm:cxn modelId="{81759E98-9F6D-4EA4-9BB2-AE20EF0ADA92}" type="presParOf" srcId="{A4C05E59-B1F3-4A76-A11C-EB7478684145}" destId="{49CC464B-8E51-41C4-8754-217785BBA3C8}" srcOrd="1" destOrd="0" presId="urn:microsoft.com/office/officeart/2009/3/layout/HorizontalOrganizationChart"/>
    <dgm:cxn modelId="{0481A571-7C37-4AF5-86C5-6FEE7ED5A3CB}" type="presParOf" srcId="{0F55BC1A-1E92-4FD4-BDA6-88E1F22A4359}" destId="{33A185B8-035C-4F8C-8C92-7521C073AC11}" srcOrd="1" destOrd="0" presId="urn:microsoft.com/office/officeart/2009/3/layout/HorizontalOrganizationChart"/>
    <dgm:cxn modelId="{B7283986-B099-41AA-B3DD-E82B33FCFCDD}" type="presParOf" srcId="{0F55BC1A-1E92-4FD4-BDA6-88E1F22A4359}" destId="{552A3F25-A89B-4EF4-9FD7-8C47B93F7402}" srcOrd="2" destOrd="0" presId="urn:microsoft.com/office/officeart/2009/3/layout/HorizontalOrganizationChart"/>
    <dgm:cxn modelId="{963D0A8B-4F7B-49F3-9AE3-AF2E7E981E47}" type="presParOf" srcId="{A95CFB62-A066-4930-9621-BC2C2EE1A4AC}" destId="{627BEE06-419C-4A8D-A49B-ADE877AB8D82}" srcOrd="20" destOrd="0" presId="urn:microsoft.com/office/officeart/2009/3/layout/HorizontalOrganizationChart"/>
    <dgm:cxn modelId="{9F7B07B1-5911-4A39-85D1-4C5D031DB714}" type="presParOf" srcId="{A95CFB62-A066-4930-9621-BC2C2EE1A4AC}" destId="{F1EA0972-1B4A-49CB-86C8-757C24869E74}" srcOrd="21" destOrd="0" presId="urn:microsoft.com/office/officeart/2009/3/layout/HorizontalOrganizationChart"/>
    <dgm:cxn modelId="{115E8588-B575-4D7F-8507-2FB353080275}" type="presParOf" srcId="{F1EA0972-1B4A-49CB-86C8-757C24869E74}" destId="{24714F2E-D674-4229-9888-2E3FAC0A2ABC}" srcOrd="0" destOrd="0" presId="urn:microsoft.com/office/officeart/2009/3/layout/HorizontalOrganizationChart"/>
    <dgm:cxn modelId="{CA9AF72E-12B7-4925-B2C8-C375676ADC7D}" type="presParOf" srcId="{24714F2E-D674-4229-9888-2E3FAC0A2ABC}" destId="{958CAA1A-9117-45AA-93F5-D1A58913AB21}" srcOrd="0" destOrd="0" presId="urn:microsoft.com/office/officeart/2009/3/layout/HorizontalOrganizationChart"/>
    <dgm:cxn modelId="{12508E53-138D-426D-8737-5360615D4A97}" type="presParOf" srcId="{24714F2E-D674-4229-9888-2E3FAC0A2ABC}" destId="{C473DB82-B7D6-4B85-81A3-6DEBA4D07360}" srcOrd="1" destOrd="0" presId="urn:microsoft.com/office/officeart/2009/3/layout/HorizontalOrganizationChart"/>
    <dgm:cxn modelId="{36059179-D97D-458D-9CDF-6C2C11E9E0A0}" type="presParOf" srcId="{F1EA0972-1B4A-49CB-86C8-757C24869E74}" destId="{704ECFCE-5EC3-4010-9CA4-2C4D387DDAAB}" srcOrd="1" destOrd="0" presId="urn:microsoft.com/office/officeart/2009/3/layout/HorizontalOrganizationChart"/>
    <dgm:cxn modelId="{208DA081-A3B0-469F-8AD5-26F9E3951E1C}" type="presParOf" srcId="{F1EA0972-1B4A-49CB-86C8-757C24869E74}" destId="{86A18962-2BB6-428D-8B8D-D23E3BAF37B1}" srcOrd="2" destOrd="0" presId="urn:microsoft.com/office/officeart/2009/3/layout/HorizontalOrganizationChart"/>
    <dgm:cxn modelId="{4C1BDA8E-908F-48F3-847C-62DAD953529C}" type="presParOf" srcId="{A95CFB62-A066-4930-9621-BC2C2EE1A4AC}" destId="{321F96EC-4F66-4A0C-A0E9-1FAD24241244}" srcOrd="22" destOrd="0" presId="urn:microsoft.com/office/officeart/2009/3/layout/HorizontalOrganizationChart"/>
    <dgm:cxn modelId="{D207692D-3823-4D26-B973-B3110C9CD85F}" type="presParOf" srcId="{A95CFB62-A066-4930-9621-BC2C2EE1A4AC}" destId="{133D64DA-F71D-498A-93DC-3C6F6D696CB8}" srcOrd="23" destOrd="0" presId="urn:microsoft.com/office/officeart/2009/3/layout/HorizontalOrganizationChart"/>
    <dgm:cxn modelId="{11F21A93-5189-4585-B3D3-434184C50218}" type="presParOf" srcId="{133D64DA-F71D-498A-93DC-3C6F6D696CB8}" destId="{7191CDBD-6158-4184-A733-41D3AE7151CE}" srcOrd="0" destOrd="0" presId="urn:microsoft.com/office/officeart/2009/3/layout/HorizontalOrganizationChart"/>
    <dgm:cxn modelId="{02EAFA04-8706-48B2-80E9-B45BDCF4C33F}" type="presParOf" srcId="{7191CDBD-6158-4184-A733-41D3AE7151CE}" destId="{5F539123-EB84-4683-BBBD-855FDAEDACEB}" srcOrd="0" destOrd="0" presId="urn:microsoft.com/office/officeart/2009/3/layout/HorizontalOrganizationChart"/>
    <dgm:cxn modelId="{9B752149-D879-4548-8287-F3AB6CB5B211}" type="presParOf" srcId="{7191CDBD-6158-4184-A733-41D3AE7151CE}" destId="{442743DD-E43D-41DB-AD22-D0154D3C871F}" srcOrd="1" destOrd="0" presId="urn:microsoft.com/office/officeart/2009/3/layout/HorizontalOrganizationChart"/>
    <dgm:cxn modelId="{992146E1-006A-49D2-B312-0FD7C65B888A}" type="presParOf" srcId="{133D64DA-F71D-498A-93DC-3C6F6D696CB8}" destId="{7064708B-57A7-4B20-BBC9-8C31BD8D9D40}" srcOrd="1" destOrd="0" presId="urn:microsoft.com/office/officeart/2009/3/layout/HorizontalOrganizationChart"/>
    <dgm:cxn modelId="{B695835C-17D0-49D2-8A02-082C77398754}" type="presParOf" srcId="{133D64DA-F71D-498A-93DC-3C6F6D696CB8}" destId="{DFBD4C69-65F6-4DDE-810B-3304937059DA}" srcOrd="2" destOrd="0" presId="urn:microsoft.com/office/officeart/2009/3/layout/HorizontalOrganizationChart"/>
    <dgm:cxn modelId="{531186D3-4CF6-41EF-92CF-2C1DFA609E4C}" type="presParOf" srcId="{6482DA0A-72F7-419B-9A0D-AC16AE514898}" destId="{90E69EE7-2E67-4E07-B50C-9C54285DD9F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412EC80-0D68-402C-9CB6-19FF4E865F31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A441D-5965-4284-B047-68DDEEB55B4B}">
      <dgm:prSet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</a:rPr>
            <a:t>PROIZVOĐAČ</a:t>
          </a:r>
        </a:p>
      </dgm:t>
    </dgm:pt>
    <dgm:pt modelId="{A0E3ABAF-6F01-4CB5-A8CA-FD7786E441F2}" type="parTrans" cxnId="{D7260D22-7D9A-429D-8394-BDBA8499A172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2EC0F434-9ECE-4E59-B210-DFF3BAC4B886}" type="sibTrans" cxnId="{D7260D22-7D9A-429D-8394-BDBA8499A172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CCC638A3-D3BB-4F2D-A626-B22812844615}">
      <dgm:prSet custT="1"/>
      <dgm:spPr/>
      <dgm:t>
        <a:bodyPr/>
        <a:lstStyle/>
        <a:p>
          <a:r>
            <a:rPr lang="it-IT" sz="2000" b="1" dirty="0">
              <a:latin typeface="Calibri" panose="020F0502020204030204" pitchFamily="34" charset="0"/>
            </a:rPr>
            <a:t>Obezbjeđuje da se ocjena i provjera  postojanosti svojstava sprovod</a:t>
          </a:r>
          <a:r>
            <a:rPr lang="sr-Latn-ME" sz="2000" b="1" dirty="0">
              <a:latin typeface="Calibri" panose="020F0502020204030204" pitchFamily="34" charset="0"/>
            </a:rPr>
            <a:t>i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4C0E1589-73EC-4DA0-989A-5AAFB924985A}" type="parTrans" cxnId="{E1EC9372-C709-4757-B4DC-F5EA82E352CC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676C84BF-49A3-4688-B1EE-E531F30AAEBA}" type="sibTrans" cxnId="{E1EC9372-C709-4757-B4DC-F5EA82E352CC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74BC2F21-9ECD-4C8E-BD11-3B0F7FE1898D}">
      <dgm:prSet custT="1"/>
      <dgm:spPr/>
      <dgm:t>
        <a:bodyPr/>
        <a:lstStyle/>
        <a:p>
          <a:r>
            <a:rPr lang="en-US" sz="2000" b="1" dirty="0" err="1">
              <a:latin typeface="Calibri" panose="020F0502020204030204" pitchFamily="34" charset="0"/>
            </a:rPr>
            <a:t>Vrši</a:t>
          </a:r>
          <a:r>
            <a:rPr lang="en-US" sz="2000" b="1" dirty="0">
              <a:latin typeface="Calibri" panose="020F0502020204030204" pitchFamily="34" charset="0"/>
            </a:rPr>
            <a:t> </a:t>
          </a:r>
          <a:r>
            <a:rPr lang="en-US" sz="2000" b="1" dirty="0" err="1">
              <a:latin typeface="Calibri" panose="020F0502020204030204" pitchFamily="34" charset="0"/>
            </a:rPr>
            <a:t>kontinuiranu</a:t>
          </a:r>
          <a:r>
            <a:rPr lang="en-US" sz="2000" b="1" dirty="0">
              <a:latin typeface="Calibri" panose="020F0502020204030204" pitchFamily="34" charset="0"/>
            </a:rPr>
            <a:t> </a:t>
          </a:r>
          <a:r>
            <a:rPr lang="en-US" sz="2000" b="1" dirty="0" err="1">
              <a:latin typeface="Calibri" panose="020F0502020204030204" pitchFamily="34" charset="0"/>
            </a:rPr>
            <a:t>kontrolu</a:t>
          </a:r>
          <a:r>
            <a:rPr lang="en-US" sz="2000" b="1" dirty="0">
              <a:latin typeface="Calibri" panose="020F0502020204030204" pitchFamily="34" charset="0"/>
            </a:rPr>
            <a:t> </a:t>
          </a:r>
          <a:r>
            <a:rPr lang="en-US" sz="2000" b="1" dirty="0" err="1">
              <a:latin typeface="Calibri" panose="020F0502020204030204" pitchFamily="34" charset="0"/>
            </a:rPr>
            <a:t>fabričke</a:t>
          </a:r>
          <a:r>
            <a:rPr lang="en-US" sz="2000" b="1" dirty="0">
              <a:latin typeface="Calibri" panose="020F0502020204030204" pitchFamily="34" charset="0"/>
            </a:rPr>
            <a:t> </a:t>
          </a:r>
          <a:r>
            <a:rPr lang="en-US" sz="2000" b="1" dirty="0" err="1">
              <a:latin typeface="Calibri" panose="020F0502020204030204" pitchFamily="34" charset="0"/>
            </a:rPr>
            <a:t>proizvodnje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67F19533-414D-46C6-8FD8-0A6CA6E41FD7}" type="parTrans" cxnId="{FA57F7A1-01DF-440B-8C63-14137A5E999B}">
      <dgm:prSet/>
      <dgm:spPr/>
      <dgm:t>
        <a:bodyPr/>
        <a:lstStyle/>
        <a:p>
          <a:endParaRPr lang="en-US"/>
        </a:p>
      </dgm:t>
    </dgm:pt>
    <dgm:pt modelId="{8A7F6CCF-7CA3-429F-9618-24F78C4D1100}" type="sibTrans" cxnId="{FA57F7A1-01DF-440B-8C63-14137A5E999B}">
      <dgm:prSet/>
      <dgm:spPr/>
      <dgm:t>
        <a:bodyPr/>
        <a:lstStyle/>
        <a:p>
          <a:endParaRPr lang="en-US"/>
        </a:p>
      </dgm:t>
    </dgm:pt>
    <dgm:pt modelId="{7425CF1F-7A55-4DCC-B1EC-7ABB8210F012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</a:rPr>
            <a:t> </a:t>
          </a:r>
          <a:r>
            <a:rPr lang="en-US" sz="2000" b="1" dirty="0" err="1">
              <a:latin typeface="Calibri" panose="020F0502020204030204" pitchFamily="34" charset="0"/>
            </a:rPr>
            <a:t>Sačinjava</a:t>
          </a:r>
          <a:r>
            <a:rPr lang="en-US" sz="2000" b="1" dirty="0">
              <a:latin typeface="Calibri" panose="020F0502020204030204" pitchFamily="34" charset="0"/>
            </a:rPr>
            <a:t> </a:t>
          </a:r>
          <a:r>
            <a:rPr lang="en-US" sz="2000" b="1" dirty="0" err="1">
              <a:latin typeface="Calibri" panose="020F0502020204030204" pitchFamily="34" charset="0"/>
            </a:rPr>
            <a:t>izjavu</a:t>
          </a:r>
          <a:r>
            <a:rPr lang="en-US" sz="2000" b="1" dirty="0">
              <a:latin typeface="Calibri" panose="020F0502020204030204" pitchFamily="34" charset="0"/>
            </a:rPr>
            <a:t> o </a:t>
          </a:r>
          <a:r>
            <a:rPr lang="en-US" sz="2000" b="1" dirty="0" err="1">
              <a:latin typeface="Calibri" panose="020F0502020204030204" pitchFamily="34" charset="0"/>
            </a:rPr>
            <a:t>svojstvima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FE1984EF-2BDD-4729-8166-F5858F37F45E}" type="parTrans" cxnId="{C05332CA-BC97-4438-8AE7-5BB6064488DB}">
      <dgm:prSet/>
      <dgm:spPr/>
      <dgm:t>
        <a:bodyPr/>
        <a:lstStyle/>
        <a:p>
          <a:endParaRPr lang="en-US"/>
        </a:p>
      </dgm:t>
    </dgm:pt>
    <dgm:pt modelId="{B57F8187-88A4-4A40-8954-35AFA42E9E2B}" type="sibTrans" cxnId="{C05332CA-BC97-4438-8AE7-5BB6064488DB}">
      <dgm:prSet/>
      <dgm:spPr/>
      <dgm:t>
        <a:bodyPr/>
        <a:lstStyle/>
        <a:p>
          <a:endParaRPr lang="en-US"/>
        </a:p>
      </dgm:t>
    </dgm:pt>
    <dgm:pt modelId="{0E5BAAE0-0299-46C1-9509-E4C5B33FAF09}">
      <dgm:prSet custT="1"/>
      <dgm:spPr/>
      <dgm:t>
        <a:bodyPr/>
        <a:lstStyle/>
        <a:p>
          <a:r>
            <a:rPr lang="en-US" sz="2000" b="1" dirty="0" err="1">
              <a:latin typeface="Calibri" panose="020F0502020204030204" pitchFamily="34" charset="0"/>
            </a:rPr>
            <a:t>Vrše</a:t>
          </a:r>
          <a:r>
            <a:rPr lang="en-US" sz="2000" b="1" dirty="0">
              <a:latin typeface="Calibri" panose="020F0502020204030204" pitchFamily="34" charset="0"/>
            </a:rPr>
            <a:t> </a:t>
          </a:r>
          <a:r>
            <a:rPr lang="en-US" sz="2000" b="1" dirty="0" err="1">
              <a:latin typeface="Calibri" panose="020F0502020204030204" pitchFamily="34" charset="0"/>
            </a:rPr>
            <a:t>označavanje</a:t>
          </a:r>
          <a:r>
            <a:rPr lang="en-US" sz="2000" b="1" dirty="0">
              <a:latin typeface="Calibri" panose="020F0502020204030204" pitchFamily="34" charset="0"/>
            </a:rPr>
            <a:t> </a:t>
          </a:r>
          <a:r>
            <a:rPr lang="en-US" sz="2000" b="1" dirty="0" err="1">
              <a:latin typeface="Calibri" panose="020F0502020204030204" pitchFamily="34" charset="0"/>
            </a:rPr>
            <a:t>proizvoda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E27BC8D7-0D64-47CC-B893-BD76642D6C65}" type="parTrans" cxnId="{1A619F62-6C14-4914-BE22-8FB54A2D377F}">
      <dgm:prSet/>
      <dgm:spPr/>
      <dgm:t>
        <a:bodyPr/>
        <a:lstStyle/>
        <a:p>
          <a:endParaRPr lang="en-US"/>
        </a:p>
      </dgm:t>
    </dgm:pt>
    <dgm:pt modelId="{8FBF4637-3046-48F9-B7FD-F11F5464F4B4}" type="sibTrans" cxnId="{1A619F62-6C14-4914-BE22-8FB54A2D377F}">
      <dgm:prSet/>
      <dgm:spPr/>
      <dgm:t>
        <a:bodyPr/>
        <a:lstStyle/>
        <a:p>
          <a:endParaRPr lang="en-US"/>
        </a:p>
      </dgm:t>
    </dgm:pt>
    <dgm:pt modelId="{BFEB1D1C-9C5D-42EA-AD6D-D6AFD59D851B}">
      <dgm:prSet custT="1"/>
      <dgm:spPr/>
      <dgm:t>
        <a:bodyPr/>
        <a:lstStyle/>
        <a:p>
          <a:r>
            <a:rPr lang="pl-PL" sz="2000" b="1" dirty="0">
              <a:latin typeface="Calibri" panose="020F0502020204030204" pitchFamily="34" charset="0"/>
            </a:rPr>
            <a:t>Obezbjeđuju instrukcije i bezbjednosne informacije i sl</a:t>
          </a:r>
          <a:endParaRPr lang="en-US" sz="2000" b="1" dirty="0" err="1">
            <a:latin typeface="Calibri" panose="020F0502020204030204" pitchFamily="34" charset="0"/>
          </a:endParaRPr>
        </a:p>
      </dgm:t>
    </dgm:pt>
    <dgm:pt modelId="{8364CB94-8E63-4C0E-892B-D35C43E5C6DB}" type="parTrans" cxnId="{AD1C2E82-F384-4B46-BEFF-AC16895F40C8}">
      <dgm:prSet/>
      <dgm:spPr/>
      <dgm:t>
        <a:bodyPr/>
        <a:lstStyle/>
        <a:p>
          <a:endParaRPr lang="en-US"/>
        </a:p>
      </dgm:t>
    </dgm:pt>
    <dgm:pt modelId="{3CC5AFBD-C2B7-41CF-BC2C-0FBA53701C10}" type="sibTrans" cxnId="{AD1C2E82-F384-4B46-BEFF-AC16895F40C8}">
      <dgm:prSet/>
      <dgm:spPr/>
      <dgm:t>
        <a:bodyPr/>
        <a:lstStyle/>
        <a:p>
          <a:endParaRPr lang="en-US"/>
        </a:p>
      </dgm:t>
    </dgm:pt>
    <dgm:pt modelId="{40D1DFB8-F408-4A28-AB2E-236369292DB5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Proizvođači moraju da prate sve promjene npr. na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proizvodu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ili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standardu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, </a:t>
          </a: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koje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mogu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da </a:t>
          </a: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utiču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na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izjavljena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svojstva</a:t>
          </a:r>
          <a:endParaRPr lang="en-US" sz="2000" b="1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F0DAE62D-45CC-4819-98D0-4244CCBB0EEF}" type="parTrans" cxnId="{DE6D62C6-F4E7-4D08-8D42-4FB9675630D8}">
      <dgm:prSet/>
      <dgm:spPr/>
      <dgm:t>
        <a:bodyPr/>
        <a:lstStyle/>
        <a:p>
          <a:endParaRPr lang="en-US"/>
        </a:p>
      </dgm:t>
    </dgm:pt>
    <dgm:pt modelId="{5EE944A9-2773-43E3-9E67-95AC57593DAA}" type="sibTrans" cxnId="{DE6D62C6-F4E7-4D08-8D42-4FB9675630D8}">
      <dgm:prSet/>
      <dgm:spPr/>
      <dgm:t>
        <a:bodyPr/>
        <a:lstStyle/>
        <a:p>
          <a:endParaRPr lang="en-US"/>
        </a:p>
      </dgm:t>
    </dgm:pt>
    <dgm:pt modelId="{74D3FEC1-6D61-4DEB-A219-6E7E0AEF6F6E}" type="pres">
      <dgm:prSet presAssocID="{D412EC80-0D68-402C-9CB6-19FF4E865F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E8FBAA-F0C0-4B6B-B53E-9B2ECB1A9C98}" type="pres">
      <dgm:prSet presAssocID="{166A441D-5965-4284-B047-68DDEEB55B4B}" presName="hierRoot1" presStyleCnt="0">
        <dgm:presLayoutVars>
          <dgm:hierBranch val="init"/>
        </dgm:presLayoutVars>
      </dgm:prSet>
      <dgm:spPr/>
    </dgm:pt>
    <dgm:pt modelId="{B6E2F8F4-BF21-40E9-BF18-316B76036AAB}" type="pres">
      <dgm:prSet presAssocID="{166A441D-5965-4284-B047-68DDEEB55B4B}" presName="rootComposite1" presStyleCnt="0"/>
      <dgm:spPr/>
    </dgm:pt>
    <dgm:pt modelId="{2AE6699E-42AF-4F5F-987A-619DAF727A4F}" type="pres">
      <dgm:prSet presAssocID="{166A441D-5965-4284-B047-68DDEEB55B4B}" presName="rootText1" presStyleLbl="node0" presStyleIdx="0" presStyleCnt="1">
        <dgm:presLayoutVars>
          <dgm:chPref val="3"/>
        </dgm:presLayoutVars>
      </dgm:prSet>
      <dgm:spPr/>
    </dgm:pt>
    <dgm:pt modelId="{F67BEF7C-648B-4D56-91F6-76468847AC3F}" type="pres">
      <dgm:prSet presAssocID="{166A441D-5965-4284-B047-68DDEEB55B4B}" presName="rootConnector1" presStyleLbl="node1" presStyleIdx="0" presStyleCnt="0"/>
      <dgm:spPr/>
    </dgm:pt>
    <dgm:pt modelId="{4E8D58C2-91B2-4F54-8D10-12655CCBE9D7}" type="pres">
      <dgm:prSet presAssocID="{166A441D-5965-4284-B047-68DDEEB55B4B}" presName="hierChild2" presStyleCnt="0"/>
      <dgm:spPr/>
    </dgm:pt>
    <dgm:pt modelId="{AF15739C-1800-41AB-980B-D64BF24FC481}" type="pres">
      <dgm:prSet presAssocID="{4C0E1589-73EC-4DA0-989A-5AAFB924985A}" presName="Name64" presStyleLbl="parChTrans1D2" presStyleIdx="0" presStyleCnt="6"/>
      <dgm:spPr/>
    </dgm:pt>
    <dgm:pt modelId="{01320612-E436-4684-A13A-169A6309C03E}" type="pres">
      <dgm:prSet presAssocID="{CCC638A3-D3BB-4F2D-A626-B22812844615}" presName="hierRoot2" presStyleCnt="0">
        <dgm:presLayoutVars>
          <dgm:hierBranch val="init"/>
        </dgm:presLayoutVars>
      </dgm:prSet>
      <dgm:spPr/>
    </dgm:pt>
    <dgm:pt modelId="{F72EC404-8677-44DE-B177-98FA39465560}" type="pres">
      <dgm:prSet presAssocID="{CCC638A3-D3BB-4F2D-A626-B22812844615}" presName="rootComposite" presStyleCnt="0"/>
      <dgm:spPr/>
    </dgm:pt>
    <dgm:pt modelId="{C3AA4A5B-B743-4E23-9A46-4E77DCF98D5E}" type="pres">
      <dgm:prSet presAssocID="{CCC638A3-D3BB-4F2D-A626-B22812844615}" presName="rootText" presStyleLbl="node2" presStyleIdx="0" presStyleCnt="6" custScaleX="227121" custScaleY="113400" custLinFactNeighborY="33389">
        <dgm:presLayoutVars>
          <dgm:chPref val="3"/>
        </dgm:presLayoutVars>
      </dgm:prSet>
      <dgm:spPr/>
    </dgm:pt>
    <dgm:pt modelId="{1E5E861E-FCCE-4447-844F-5999EA656C18}" type="pres">
      <dgm:prSet presAssocID="{CCC638A3-D3BB-4F2D-A626-B22812844615}" presName="rootConnector" presStyleLbl="node2" presStyleIdx="0" presStyleCnt="6"/>
      <dgm:spPr/>
    </dgm:pt>
    <dgm:pt modelId="{30C3851B-F2BD-4C8D-A624-F1371D737896}" type="pres">
      <dgm:prSet presAssocID="{CCC638A3-D3BB-4F2D-A626-B22812844615}" presName="hierChild4" presStyleCnt="0"/>
      <dgm:spPr/>
    </dgm:pt>
    <dgm:pt modelId="{42A49905-53FB-42EA-8851-E4683C9BF959}" type="pres">
      <dgm:prSet presAssocID="{CCC638A3-D3BB-4F2D-A626-B22812844615}" presName="hierChild5" presStyleCnt="0"/>
      <dgm:spPr/>
    </dgm:pt>
    <dgm:pt modelId="{0105FAAD-A505-4325-82E2-6FC3ADAAE0D4}" type="pres">
      <dgm:prSet presAssocID="{67F19533-414D-46C6-8FD8-0A6CA6E41FD7}" presName="Name64" presStyleLbl="parChTrans1D2" presStyleIdx="1" presStyleCnt="6"/>
      <dgm:spPr/>
    </dgm:pt>
    <dgm:pt modelId="{4688A1CD-7606-40A0-8B58-6EF512C4C674}" type="pres">
      <dgm:prSet presAssocID="{74BC2F21-9ECD-4C8E-BD11-3B0F7FE1898D}" presName="hierRoot2" presStyleCnt="0">
        <dgm:presLayoutVars>
          <dgm:hierBranch val="init"/>
        </dgm:presLayoutVars>
      </dgm:prSet>
      <dgm:spPr/>
    </dgm:pt>
    <dgm:pt modelId="{7AA2287A-E396-44EE-A458-6B71A9A310B1}" type="pres">
      <dgm:prSet presAssocID="{74BC2F21-9ECD-4C8E-BD11-3B0F7FE1898D}" presName="rootComposite" presStyleCnt="0"/>
      <dgm:spPr/>
    </dgm:pt>
    <dgm:pt modelId="{50B59C63-C661-410E-8B8A-374F2C379F73}" type="pres">
      <dgm:prSet presAssocID="{74BC2F21-9ECD-4C8E-BD11-3B0F7FE1898D}" presName="rootText" presStyleLbl="node2" presStyleIdx="1" presStyleCnt="6" custScaleX="227121" custScaleY="113400" custLinFactNeighborY="14108">
        <dgm:presLayoutVars>
          <dgm:chPref val="3"/>
        </dgm:presLayoutVars>
      </dgm:prSet>
      <dgm:spPr/>
    </dgm:pt>
    <dgm:pt modelId="{B4C9B6F3-C1D2-4160-900B-FB99FBC9843C}" type="pres">
      <dgm:prSet presAssocID="{74BC2F21-9ECD-4C8E-BD11-3B0F7FE1898D}" presName="rootConnector" presStyleLbl="node2" presStyleIdx="1" presStyleCnt="6"/>
      <dgm:spPr/>
    </dgm:pt>
    <dgm:pt modelId="{85158FD3-108B-4B09-9D9A-D037BA382690}" type="pres">
      <dgm:prSet presAssocID="{74BC2F21-9ECD-4C8E-BD11-3B0F7FE1898D}" presName="hierChild4" presStyleCnt="0"/>
      <dgm:spPr/>
    </dgm:pt>
    <dgm:pt modelId="{2374DC24-ECB0-4AFC-9C8F-80DE9719C3CC}" type="pres">
      <dgm:prSet presAssocID="{74BC2F21-9ECD-4C8E-BD11-3B0F7FE1898D}" presName="hierChild5" presStyleCnt="0"/>
      <dgm:spPr/>
    </dgm:pt>
    <dgm:pt modelId="{C8ECD3BB-D8E8-46EF-AAAA-0EFAC04B3887}" type="pres">
      <dgm:prSet presAssocID="{FE1984EF-2BDD-4729-8166-F5858F37F45E}" presName="Name64" presStyleLbl="parChTrans1D2" presStyleIdx="2" presStyleCnt="6"/>
      <dgm:spPr/>
    </dgm:pt>
    <dgm:pt modelId="{557042A2-587A-4F8C-AE2F-8CEFCB881149}" type="pres">
      <dgm:prSet presAssocID="{7425CF1F-7A55-4DCC-B1EC-7ABB8210F012}" presName="hierRoot2" presStyleCnt="0">
        <dgm:presLayoutVars>
          <dgm:hierBranch val="init"/>
        </dgm:presLayoutVars>
      </dgm:prSet>
      <dgm:spPr/>
    </dgm:pt>
    <dgm:pt modelId="{1FB52773-A73C-4F29-9615-1EC7D09E8C36}" type="pres">
      <dgm:prSet presAssocID="{7425CF1F-7A55-4DCC-B1EC-7ABB8210F012}" presName="rootComposite" presStyleCnt="0"/>
      <dgm:spPr/>
    </dgm:pt>
    <dgm:pt modelId="{B3FFC46C-A409-4E8D-93E5-AFC9D82EEABB}" type="pres">
      <dgm:prSet presAssocID="{7425CF1F-7A55-4DCC-B1EC-7ABB8210F012}" presName="rootText" presStyleLbl="node2" presStyleIdx="2" presStyleCnt="6" custScaleX="227121" custScaleY="113400" custLinFactNeighborY="-5173">
        <dgm:presLayoutVars>
          <dgm:chPref val="3"/>
        </dgm:presLayoutVars>
      </dgm:prSet>
      <dgm:spPr/>
    </dgm:pt>
    <dgm:pt modelId="{23DB83B0-9166-405D-868B-E42DC4032208}" type="pres">
      <dgm:prSet presAssocID="{7425CF1F-7A55-4DCC-B1EC-7ABB8210F012}" presName="rootConnector" presStyleLbl="node2" presStyleIdx="2" presStyleCnt="6"/>
      <dgm:spPr/>
    </dgm:pt>
    <dgm:pt modelId="{DE818A2A-9FF0-4B56-A893-4E3196AB7D40}" type="pres">
      <dgm:prSet presAssocID="{7425CF1F-7A55-4DCC-B1EC-7ABB8210F012}" presName="hierChild4" presStyleCnt="0"/>
      <dgm:spPr/>
    </dgm:pt>
    <dgm:pt modelId="{3E6ECDE1-BDDC-41BF-A116-8E92154C94FA}" type="pres">
      <dgm:prSet presAssocID="{7425CF1F-7A55-4DCC-B1EC-7ABB8210F012}" presName="hierChild5" presStyleCnt="0"/>
      <dgm:spPr/>
    </dgm:pt>
    <dgm:pt modelId="{0508D6F8-75DB-4666-B43C-52F8BD59D135}" type="pres">
      <dgm:prSet presAssocID="{E27BC8D7-0D64-47CC-B893-BD76642D6C65}" presName="Name64" presStyleLbl="parChTrans1D2" presStyleIdx="3" presStyleCnt="6"/>
      <dgm:spPr/>
    </dgm:pt>
    <dgm:pt modelId="{1F825419-0CEB-47D6-9D20-8092E9BC645D}" type="pres">
      <dgm:prSet presAssocID="{0E5BAAE0-0299-46C1-9509-E4C5B33FAF09}" presName="hierRoot2" presStyleCnt="0">
        <dgm:presLayoutVars>
          <dgm:hierBranch val="init"/>
        </dgm:presLayoutVars>
      </dgm:prSet>
      <dgm:spPr/>
    </dgm:pt>
    <dgm:pt modelId="{1B134BEC-0485-4439-961C-960E19119781}" type="pres">
      <dgm:prSet presAssocID="{0E5BAAE0-0299-46C1-9509-E4C5B33FAF09}" presName="rootComposite" presStyleCnt="0"/>
      <dgm:spPr/>
    </dgm:pt>
    <dgm:pt modelId="{8B145F58-3E7F-48A0-9FD1-32D316AA0C4F}" type="pres">
      <dgm:prSet presAssocID="{0E5BAAE0-0299-46C1-9509-E4C5B33FAF09}" presName="rootText" presStyleLbl="node2" presStyleIdx="3" presStyleCnt="6" custScaleX="227121" custScaleY="113400" custLinFactNeighborY="-24454">
        <dgm:presLayoutVars>
          <dgm:chPref val="3"/>
        </dgm:presLayoutVars>
      </dgm:prSet>
      <dgm:spPr/>
    </dgm:pt>
    <dgm:pt modelId="{A7A684BB-8802-450B-94BD-0A0365F64C6B}" type="pres">
      <dgm:prSet presAssocID="{0E5BAAE0-0299-46C1-9509-E4C5B33FAF09}" presName="rootConnector" presStyleLbl="node2" presStyleIdx="3" presStyleCnt="6"/>
      <dgm:spPr/>
    </dgm:pt>
    <dgm:pt modelId="{4A2F9B9C-7DC5-4570-8BBE-09EB1BC02966}" type="pres">
      <dgm:prSet presAssocID="{0E5BAAE0-0299-46C1-9509-E4C5B33FAF09}" presName="hierChild4" presStyleCnt="0"/>
      <dgm:spPr/>
    </dgm:pt>
    <dgm:pt modelId="{8E32D452-9B68-464C-829C-C27D7F52A955}" type="pres">
      <dgm:prSet presAssocID="{0E5BAAE0-0299-46C1-9509-E4C5B33FAF09}" presName="hierChild5" presStyleCnt="0"/>
      <dgm:spPr/>
    </dgm:pt>
    <dgm:pt modelId="{48C7D1CA-8558-4D17-8D58-AAFEB93F169C}" type="pres">
      <dgm:prSet presAssocID="{8364CB94-8E63-4C0E-892B-D35C43E5C6DB}" presName="Name64" presStyleLbl="parChTrans1D2" presStyleIdx="4" presStyleCnt="6"/>
      <dgm:spPr/>
    </dgm:pt>
    <dgm:pt modelId="{B6BD1AAE-5EC7-412A-94EA-BCA890BA4C8C}" type="pres">
      <dgm:prSet presAssocID="{BFEB1D1C-9C5D-42EA-AD6D-D6AFD59D851B}" presName="hierRoot2" presStyleCnt="0">
        <dgm:presLayoutVars>
          <dgm:hierBranch val="init"/>
        </dgm:presLayoutVars>
      </dgm:prSet>
      <dgm:spPr/>
    </dgm:pt>
    <dgm:pt modelId="{D840C8F8-8C3C-4CA6-B630-8B47156C4652}" type="pres">
      <dgm:prSet presAssocID="{BFEB1D1C-9C5D-42EA-AD6D-D6AFD59D851B}" presName="rootComposite" presStyleCnt="0"/>
      <dgm:spPr/>
    </dgm:pt>
    <dgm:pt modelId="{4E2D27B1-B5C3-4E25-B972-5C05F59294DB}" type="pres">
      <dgm:prSet presAssocID="{BFEB1D1C-9C5D-42EA-AD6D-D6AFD59D851B}" presName="rootText" presStyleLbl="node2" presStyleIdx="4" presStyleCnt="6" custScaleX="227121" custScaleY="113400" custLinFactNeighborY="-43735">
        <dgm:presLayoutVars>
          <dgm:chPref val="3"/>
        </dgm:presLayoutVars>
      </dgm:prSet>
      <dgm:spPr/>
    </dgm:pt>
    <dgm:pt modelId="{5FFE70C2-A7A1-4EDF-82AE-44E16256CB14}" type="pres">
      <dgm:prSet presAssocID="{BFEB1D1C-9C5D-42EA-AD6D-D6AFD59D851B}" presName="rootConnector" presStyleLbl="node2" presStyleIdx="4" presStyleCnt="6"/>
      <dgm:spPr/>
    </dgm:pt>
    <dgm:pt modelId="{521042BB-268D-42D1-BF8B-F254A2443E6E}" type="pres">
      <dgm:prSet presAssocID="{BFEB1D1C-9C5D-42EA-AD6D-D6AFD59D851B}" presName="hierChild4" presStyleCnt="0"/>
      <dgm:spPr/>
    </dgm:pt>
    <dgm:pt modelId="{9289F754-9029-45DA-8B10-CF8DCC01B13B}" type="pres">
      <dgm:prSet presAssocID="{BFEB1D1C-9C5D-42EA-AD6D-D6AFD59D851B}" presName="hierChild5" presStyleCnt="0"/>
      <dgm:spPr/>
    </dgm:pt>
    <dgm:pt modelId="{8A8876B8-A5EE-4D00-8168-A7ECC66958D3}" type="pres">
      <dgm:prSet presAssocID="{F0DAE62D-45CC-4819-98D0-4244CCBB0EEF}" presName="Name64" presStyleLbl="parChTrans1D2" presStyleIdx="5" presStyleCnt="6"/>
      <dgm:spPr/>
    </dgm:pt>
    <dgm:pt modelId="{D810C518-E07E-443E-9B4B-39C9424B70C9}" type="pres">
      <dgm:prSet presAssocID="{40D1DFB8-F408-4A28-AB2E-236369292DB5}" presName="hierRoot2" presStyleCnt="0">
        <dgm:presLayoutVars>
          <dgm:hierBranch val="init"/>
        </dgm:presLayoutVars>
      </dgm:prSet>
      <dgm:spPr/>
    </dgm:pt>
    <dgm:pt modelId="{DBB69782-DA81-4FB8-9C98-3F7F63D41E5F}" type="pres">
      <dgm:prSet presAssocID="{40D1DFB8-F408-4A28-AB2E-236369292DB5}" presName="rootComposite" presStyleCnt="0"/>
      <dgm:spPr/>
    </dgm:pt>
    <dgm:pt modelId="{3C5F5C40-F0EF-428D-9A03-1396DB78EE1F}" type="pres">
      <dgm:prSet presAssocID="{40D1DFB8-F408-4A28-AB2E-236369292DB5}" presName="rootText" presStyleLbl="node2" presStyleIdx="5" presStyleCnt="6" custScaleX="227121" custScaleY="113400" custLinFactNeighborY="-62202">
        <dgm:presLayoutVars>
          <dgm:chPref val="3"/>
        </dgm:presLayoutVars>
      </dgm:prSet>
      <dgm:spPr/>
    </dgm:pt>
    <dgm:pt modelId="{A46D9543-46C2-4F32-B86E-E32AC61E8025}" type="pres">
      <dgm:prSet presAssocID="{40D1DFB8-F408-4A28-AB2E-236369292DB5}" presName="rootConnector" presStyleLbl="node2" presStyleIdx="5" presStyleCnt="6"/>
      <dgm:spPr/>
    </dgm:pt>
    <dgm:pt modelId="{3A7EAEA1-388E-4ED7-A956-67EE640DDEBD}" type="pres">
      <dgm:prSet presAssocID="{40D1DFB8-F408-4A28-AB2E-236369292DB5}" presName="hierChild4" presStyleCnt="0"/>
      <dgm:spPr/>
    </dgm:pt>
    <dgm:pt modelId="{2057E382-339F-4127-83B8-199EC6450063}" type="pres">
      <dgm:prSet presAssocID="{40D1DFB8-F408-4A28-AB2E-236369292DB5}" presName="hierChild5" presStyleCnt="0"/>
      <dgm:spPr/>
    </dgm:pt>
    <dgm:pt modelId="{6B72E6F5-5D91-45E3-9910-342CE1F6ADDA}" type="pres">
      <dgm:prSet presAssocID="{166A441D-5965-4284-B047-68DDEEB55B4B}" presName="hierChild3" presStyleCnt="0"/>
      <dgm:spPr/>
    </dgm:pt>
  </dgm:ptLst>
  <dgm:cxnLst>
    <dgm:cxn modelId="{EA63C901-4C04-433C-B0D8-F22A1633D5AB}" type="presOf" srcId="{67F19533-414D-46C6-8FD8-0A6CA6E41FD7}" destId="{0105FAAD-A505-4325-82E2-6FC3ADAAE0D4}" srcOrd="0" destOrd="0" presId="urn:microsoft.com/office/officeart/2009/3/layout/HorizontalOrganizationChart"/>
    <dgm:cxn modelId="{79D25B15-E7B5-411F-9C4D-54038C67C705}" type="presOf" srcId="{7425CF1F-7A55-4DCC-B1EC-7ABB8210F012}" destId="{B3FFC46C-A409-4E8D-93E5-AFC9D82EEABB}" srcOrd="0" destOrd="0" presId="urn:microsoft.com/office/officeart/2009/3/layout/HorizontalOrganizationChart"/>
    <dgm:cxn modelId="{D7260D22-7D9A-429D-8394-BDBA8499A172}" srcId="{D412EC80-0D68-402C-9CB6-19FF4E865F31}" destId="{166A441D-5965-4284-B047-68DDEEB55B4B}" srcOrd="0" destOrd="0" parTransId="{A0E3ABAF-6F01-4CB5-A8CA-FD7786E441F2}" sibTransId="{2EC0F434-9ECE-4E59-B210-DFF3BAC4B886}"/>
    <dgm:cxn modelId="{1F49F622-BA4C-43C6-B672-0F9339015264}" type="presOf" srcId="{0E5BAAE0-0299-46C1-9509-E4C5B33FAF09}" destId="{8B145F58-3E7F-48A0-9FD1-32D316AA0C4F}" srcOrd="0" destOrd="0" presId="urn:microsoft.com/office/officeart/2009/3/layout/HorizontalOrganizationChart"/>
    <dgm:cxn modelId="{72B5142B-C4A8-470E-9311-8BD4FE03F75C}" type="presOf" srcId="{7425CF1F-7A55-4DCC-B1EC-7ABB8210F012}" destId="{23DB83B0-9166-405D-868B-E42DC4032208}" srcOrd="1" destOrd="0" presId="urn:microsoft.com/office/officeart/2009/3/layout/HorizontalOrganizationChart"/>
    <dgm:cxn modelId="{1A619F62-6C14-4914-BE22-8FB54A2D377F}" srcId="{166A441D-5965-4284-B047-68DDEEB55B4B}" destId="{0E5BAAE0-0299-46C1-9509-E4C5B33FAF09}" srcOrd="3" destOrd="0" parTransId="{E27BC8D7-0D64-47CC-B893-BD76642D6C65}" sibTransId="{8FBF4637-3046-48F9-B7FD-F11F5464F4B4}"/>
    <dgm:cxn modelId="{1A43AD65-8A2A-4847-B55F-40831CC3F828}" type="presOf" srcId="{74BC2F21-9ECD-4C8E-BD11-3B0F7FE1898D}" destId="{50B59C63-C661-410E-8B8A-374F2C379F73}" srcOrd="0" destOrd="0" presId="urn:microsoft.com/office/officeart/2009/3/layout/HorizontalOrganizationChart"/>
    <dgm:cxn modelId="{E1EC9372-C709-4757-B4DC-F5EA82E352CC}" srcId="{166A441D-5965-4284-B047-68DDEEB55B4B}" destId="{CCC638A3-D3BB-4F2D-A626-B22812844615}" srcOrd="0" destOrd="0" parTransId="{4C0E1589-73EC-4DA0-989A-5AAFB924985A}" sibTransId="{676C84BF-49A3-4688-B1EE-E531F30AAEBA}"/>
    <dgm:cxn modelId="{FEEB6E57-B4EB-4171-B3A8-7C9342B15D85}" type="presOf" srcId="{BFEB1D1C-9C5D-42EA-AD6D-D6AFD59D851B}" destId="{4E2D27B1-B5C3-4E25-B972-5C05F59294DB}" srcOrd="0" destOrd="0" presId="urn:microsoft.com/office/officeart/2009/3/layout/HorizontalOrganizationChart"/>
    <dgm:cxn modelId="{ED4A4678-662D-4CF6-838A-15D1C7432B48}" type="presOf" srcId="{40D1DFB8-F408-4A28-AB2E-236369292DB5}" destId="{3C5F5C40-F0EF-428D-9A03-1396DB78EE1F}" srcOrd="0" destOrd="0" presId="urn:microsoft.com/office/officeart/2009/3/layout/HorizontalOrganizationChart"/>
    <dgm:cxn modelId="{36B87E59-7C7B-428A-80D0-6A5B8A0DDBA3}" type="presOf" srcId="{F0DAE62D-45CC-4819-98D0-4244CCBB0EEF}" destId="{8A8876B8-A5EE-4D00-8168-A7ECC66958D3}" srcOrd="0" destOrd="0" presId="urn:microsoft.com/office/officeart/2009/3/layout/HorizontalOrganizationChart"/>
    <dgm:cxn modelId="{BD3F187A-BDAC-43A9-B174-A2C929296DA4}" type="presOf" srcId="{166A441D-5965-4284-B047-68DDEEB55B4B}" destId="{F67BEF7C-648B-4D56-91F6-76468847AC3F}" srcOrd="1" destOrd="0" presId="urn:microsoft.com/office/officeart/2009/3/layout/HorizontalOrganizationChart"/>
    <dgm:cxn modelId="{7016A87A-2D30-4FEE-B808-C78C7B7E709C}" type="presOf" srcId="{D412EC80-0D68-402C-9CB6-19FF4E865F31}" destId="{74D3FEC1-6D61-4DEB-A219-6E7E0AEF6F6E}" srcOrd="0" destOrd="0" presId="urn:microsoft.com/office/officeart/2009/3/layout/HorizontalOrganizationChart"/>
    <dgm:cxn modelId="{A8ECC77A-1272-43C4-9166-8A9C17CD0AB7}" type="presOf" srcId="{CCC638A3-D3BB-4F2D-A626-B22812844615}" destId="{C3AA4A5B-B743-4E23-9A46-4E77DCF98D5E}" srcOrd="0" destOrd="0" presId="urn:microsoft.com/office/officeart/2009/3/layout/HorizontalOrganizationChart"/>
    <dgm:cxn modelId="{A5B6EB7C-7E5D-48DD-91E1-F28EE54EC9F5}" type="presOf" srcId="{0E5BAAE0-0299-46C1-9509-E4C5B33FAF09}" destId="{A7A684BB-8802-450B-94BD-0A0365F64C6B}" srcOrd="1" destOrd="0" presId="urn:microsoft.com/office/officeart/2009/3/layout/HorizontalOrganizationChart"/>
    <dgm:cxn modelId="{AD1C2E82-F384-4B46-BEFF-AC16895F40C8}" srcId="{166A441D-5965-4284-B047-68DDEEB55B4B}" destId="{BFEB1D1C-9C5D-42EA-AD6D-D6AFD59D851B}" srcOrd="4" destOrd="0" parTransId="{8364CB94-8E63-4C0E-892B-D35C43E5C6DB}" sibTransId="{3CC5AFBD-C2B7-41CF-BC2C-0FBA53701C10}"/>
    <dgm:cxn modelId="{10750A8C-D809-49AD-B3E6-0787ADCC9B1C}" type="presOf" srcId="{FE1984EF-2BDD-4729-8166-F5858F37F45E}" destId="{C8ECD3BB-D8E8-46EF-AAAA-0EFAC04B3887}" srcOrd="0" destOrd="0" presId="urn:microsoft.com/office/officeart/2009/3/layout/HorizontalOrganizationChart"/>
    <dgm:cxn modelId="{32BB979A-9434-48FE-A8F2-AAC6F83A0787}" type="presOf" srcId="{74BC2F21-9ECD-4C8E-BD11-3B0F7FE1898D}" destId="{B4C9B6F3-C1D2-4160-900B-FB99FBC9843C}" srcOrd="1" destOrd="0" presId="urn:microsoft.com/office/officeart/2009/3/layout/HorizontalOrganizationChart"/>
    <dgm:cxn modelId="{752A979B-A8CE-4AFF-8601-E0C3CBD35C0F}" type="presOf" srcId="{8364CB94-8E63-4C0E-892B-D35C43E5C6DB}" destId="{48C7D1CA-8558-4D17-8D58-AAFEB93F169C}" srcOrd="0" destOrd="0" presId="urn:microsoft.com/office/officeart/2009/3/layout/HorizontalOrganizationChart"/>
    <dgm:cxn modelId="{FA57F7A1-01DF-440B-8C63-14137A5E999B}" srcId="{166A441D-5965-4284-B047-68DDEEB55B4B}" destId="{74BC2F21-9ECD-4C8E-BD11-3B0F7FE1898D}" srcOrd="1" destOrd="0" parTransId="{67F19533-414D-46C6-8FD8-0A6CA6E41FD7}" sibTransId="{8A7F6CCF-7CA3-429F-9618-24F78C4D1100}"/>
    <dgm:cxn modelId="{AE80FCA9-4AD3-48CE-B7AD-A8B6442DA1F8}" type="presOf" srcId="{E27BC8D7-0D64-47CC-B893-BD76642D6C65}" destId="{0508D6F8-75DB-4666-B43C-52F8BD59D135}" srcOrd="0" destOrd="0" presId="urn:microsoft.com/office/officeart/2009/3/layout/HorizontalOrganizationChart"/>
    <dgm:cxn modelId="{8D617FAF-729C-4F3E-898C-2EE957BCE45E}" type="presOf" srcId="{40D1DFB8-F408-4A28-AB2E-236369292DB5}" destId="{A46D9543-46C2-4F32-B86E-E32AC61E8025}" srcOrd="1" destOrd="0" presId="urn:microsoft.com/office/officeart/2009/3/layout/HorizontalOrganizationChart"/>
    <dgm:cxn modelId="{787D2BB4-E60F-4FE6-9C89-C7B7FC1C498C}" type="presOf" srcId="{CCC638A3-D3BB-4F2D-A626-B22812844615}" destId="{1E5E861E-FCCE-4447-844F-5999EA656C18}" srcOrd="1" destOrd="0" presId="urn:microsoft.com/office/officeart/2009/3/layout/HorizontalOrganizationChart"/>
    <dgm:cxn modelId="{2B0730B8-274C-4BB7-AE15-027CD10AF2D2}" type="presOf" srcId="{166A441D-5965-4284-B047-68DDEEB55B4B}" destId="{2AE6699E-42AF-4F5F-987A-619DAF727A4F}" srcOrd="0" destOrd="0" presId="urn:microsoft.com/office/officeart/2009/3/layout/HorizontalOrganizationChart"/>
    <dgm:cxn modelId="{DE6D62C6-F4E7-4D08-8D42-4FB9675630D8}" srcId="{166A441D-5965-4284-B047-68DDEEB55B4B}" destId="{40D1DFB8-F408-4A28-AB2E-236369292DB5}" srcOrd="5" destOrd="0" parTransId="{F0DAE62D-45CC-4819-98D0-4244CCBB0EEF}" sibTransId="{5EE944A9-2773-43E3-9E67-95AC57593DAA}"/>
    <dgm:cxn modelId="{C05332CA-BC97-4438-8AE7-5BB6064488DB}" srcId="{166A441D-5965-4284-B047-68DDEEB55B4B}" destId="{7425CF1F-7A55-4DCC-B1EC-7ABB8210F012}" srcOrd="2" destOrd="0" parTransId="{FE1984EF-2BDD-4729-8166-F5858F37F45E}" sibTransId="{B57F8187-88A4-4A40-8954-35AFA42E9E2B}"/>
    <dgm:cxn modelId="{FF2877DC-3676-47C9-B6F4-6D79C8207841}" type="presOf" srcId="{4C0E1589-73EC-4DA0-989A-5AAFB924985A}" destId="{AF15739C-1800-41AB-980B-D64BF24FC481}" srcOrd="0" destOrd="0" presId="urn:microsoft.com/office/officeart/2009/3/layout/HorizontalOrganizationChart"/>
    <dgm:cxn modelId="{74D61FF8-F876-4DFF-BA88-169E29FC7226}" type="presOf" srcId="{BFEB1D1C-9C5D-42EA-AD6D-D6AFD59D851B}" destId="{5FFE70C2-A7A1-4EDF-82AE-44E16256CB14}" srcOrd="1" destOrd="0" presId="urn:microsoft.com/office/officeart/2009/3/layout/HorizontalOrganizationChart"/>
    <dgm:cxn modelId="{FA9A2CD9-4F77-4FE8-B55C-52F8223641A1}" type="presParOf" srcId="{74D3FEC1-6D61-4DEB-A219-6E7E0AEF6F6E}" destId="{DFE8FBAA-F0C0-4B6B-B53E-9B2ECB1A9C98}" srcOrd="0" destOrd="0" presId="urn:microsoft.com/office/officeart/2009/3/layout/HorizontalOrganizationChart"/>
    <dgm:cxn modelId="{5B909D69-C223-4184-B6F8-32FBB25BC3D3}" type="presParOf" srcId="{DFE8FBAA-F0C0-4B6B-B53E-9B2ECB1A9C98}" destId="{B6E2F8F4-BF21-40E9-BF18-316B76036AAB}" srcOrd="0" destOrd="0" presId="urn:microsoft.com/office/officeart/2009/3/layout/HorizontalOrganizationChart"/>
    <dgm:cxn modelId="{CDF78DD0-CF64-4B84-9365-1530017B1A80}" type="presParOf" srcId="{B6E2F8F4-BF21-40E9-BF18-316B76036AAB}" destId="{2AE6699E-42AF-4F5F-987A-619DAF727A4F}" srcOrd="0" destOrd="0" presId="urn:microsoft.com/office/officeart/2009/3/layout/HorizontalOrganizationChart"/>
    <dgm:cxn modelId="{D0D12B18-CE94-4B72-9A60-7DD8C80F53D2}" type="presParOf" srcId="{B6E2F8F4-BF21-40E9-BF18-316B76036AAB}" destId="{F67BEF7C-648B-4D56-91F6-76468847AC3F}" srcOrd="1" destOrd="0" presId="urn:microsoft.com/office/officeart/2009/3/layout/HorizontalOrganizationChart"/>
    <dgm:cxn modelId="{767B6432-7133-4865-9BF3-911842B4F450}" type="presParOf" srcId="{DFE8FBAA-F0C0-4B6B-B53E-9B2ECB1A9C98}" destId="{4E8D58C2-91B2-4F54-8D10-12655CCBE9D7}" srcOrd="1" destOrd="0" presId="urn:microsoft.com/office/officeart/2009/3/layout/HorizontalOrganizationChart"/>
    <dgm:cxn modelId="{557B7BCC-36A5-4BA5-ABF6-B8F3CCCA94E3}" type="presParOf" srcId="{4E8D58C2-91B2-4F54-8D10-12655CCBE9D7}" destId="{AF15739C-1800-41AB-980B-D64BF24FC481}" srcOrd="0" destOrd="0" presId="urn:microsoft.com/office/officeart/2009/3/layout/HorizontalOrganizationChart"/>
    <dgm:cxn modelId="{96B98D84-799C-44B4-83FA-86335E7D4E7C}" type="presParOf" srcId="{4E8D58C2-91B2-4F54-8D10-12655CCBE9D7}" destId="{01320612-E436-4684-A13A-169A6309C03E}" srcOrd="1" destOrd="0" presId="urn:microsoft.com/office/officeart/2009/3/layout/HorizontalOrganizationChart"/>
    <dgm:cxn modelId="{11B1DFAA-EC36-4A04-B470-8A59A39E9404}" type="presParOf" srcId="{01320612-E436-4684-A13A-169A6309C03E}" destId="{F72EC404-8677-44DE-B177-98FA39465560}" srcOrd="0" destOrd="0" presId="urn:microsoft.com/office/officeart/2009/3/layout/HorizontalOrganizationChart"/>
    <dgm:cxn modelId="{D315DC4D-9137-4C9D-8C71-4DFF71E755BB}" type="presParOf" srcId="{F72EC404-8677-44DE-B177-98FA39465560}" destId="{C3AA4A5B-B743-4E23-9A46-4E77DCF98D5E}" srcOrd="0" destOrd="0" presId="urn:microsoft.com/office/officeart/2009/3/layout/HorizontalOrganizationChart"/>
    <dgm:cxn modelId="{AC08C56B-0350-4862-9045-9FAC9CE58C08}" type="presParOf" srcId="{F72EC404-8677-44DE-B177-98FA39465560}" destId="{1E5E861E-FCCE-4447-844F-5999EA656C18}" srcOrd="1" destOrd="0" presId="urn:microsoft.com/office/officeart/2009/3/layout/HorizontalOrganizationChart"/>
    <dgm:cxn modelId="{0AA5EDE2-CFC2-4E2D-B29C-6C91102323C2}" type="presParOf" srcId="{01320612-E436-4684-A13A-169A6309C03E}" destId="{30C3851B-F2BD-4C8D-A624-F1371D737896}" srcOrd="1" destOrd="0" presId="urn:microsoft.com/office/officeart/2009/3/layout/HorizontalOrganizationChart"/>
    <dgm:cxn modelId="{1197477D-95D1-4BF3-9D22-48E8435A67D7}" type="presParOf" srcId="{01320612-E436-4684-A13A-169A6309C03E}" destId="{42A49905-53FB-42EA-8851-E4683C9BF959}" srcOrd="2" destOrd="0" presId="urn:microsoft.com/office/officeart/2009/3/layout/HorizontalOrganizationChart"/>
    <dgm:cxn modelId="{A6DC6F26-FD89-4CD4-BF2E-A69B414877D6}" type="presParOf" srcId="{4E8D58C2-91B2-4F54-8D10-12655CCBE9D7}" destId="{0105FAAD-A505-4325-82E2-6FC3ADAAE0D4}" srcOrd="2" destOrd="0" presId="urn:microsoft.com/office/officeart/2009/3/layout/HorizontalOrganizationChart"/>
    <dgm:cxn modelId="{70A0B918-8ABD-47AE-9960-B0D8E066FA67}" type="presParOf" srcId="{4E8D58C2-91B2-4F54-8D10-12655CCBE9D7}" destId="{4688A1CD-7606-40A0-8B58-6EF512C4C674}" srcOrd="3" destOrd="0" presId="urn:microsoft.com/office/officeart/2009/3/layout/HorizontalOrganizationChart"/>
    <dgm:cxn modelId="{6B5E1ED6-A8FE-41FB-AE77-CDFA1CF2F371}" type="presParOf" srcId="{4688A1CD-7606-40A0-8B58-6EF512C4C674}" destId="{7AA2287A-E396-44EE-A458-6B71A9A310B1}" srcOrd="0" destOrd="0" presId="urn:microsoft.com/office/officeart/2009/3/layout/HorizontalOrganizationChart"/>
    <dgm:cxn modelId="{5672BDEF-3D09-4710-9B9E-B3572D1109C0}" type="presParOf" srcId="{7AA2287A-E396-44EE-A458-6B71A9A310B1}" destId="{50B59C63-C661-410E-8B8A-374F2C379F73}" srcOrd="0" destOrd="0" presId="urn:microsoft.com/office/officeart/2009/3/layout/HorizontalOrganizationChart"/>
    <dgm:cxn modelId="{F4F43271-30DD-4F94-9365-9D883BD12E0C}" type="presParOf" srcId="{7AA2287A-E396-44EE-A458-6B71A9A310B1}" destId="{B4C9B6F3-C1D2-4160-900B-FB99FBC9843C}" srcOrd="1" destOrd="0" presId="urn:microsoft.com/office/officeart/2009/3/layout/HorizontalOrganizationChart"/>
    <dgm:cxn modelId="{E138EFCB-F95C-4203-A278-7CE087F86BD4}" type="presParOf" srcId="{4688A1CD-7606-40A0-8B58-6EF512C4C674}" destId="{85158FD3-108B-4B09-9D9A-D037BA382690}" srcOrd="1" destOrd="0" presId="urn:microsoft.com/office/officeart/2009/3/layout/HorizontalOrganizationChart"/>
    <dgm:cxn modelId="{E3D05CD6-A371-403A-B9B9-446AC317E955}" type="presParOf" srcId="{4688A1CD-7606-40A0-8B58-6EF512C4C674}" destId="{2374DC24-ECB0-4AFC-9C8F-80DE9719C3CC}" srcOrd="2" destOrd="0" presId="urn:microsoft.com/office/officeart/2009/3/layout/HorizontalOrganizationChart"/>
    <dgm:cxn modelId="{9943D751-3153-4DD5-9AA6-6D79DEF5D3B4}" type="presParOf" srcId="{4E8D58C2-91B2-4F54-8D10-12655CCBE9D7}" destId="{C8ECD3BB-D8E8-46EF-AAAA-0EFAC04B3887}" srcOrd="4" destOrd="0" presId="urn:microsoft.com/office/officeart/2009/3/layout/HorizontalOrganizationChart"/>
    <dgm:cxn modelId="{877B8CC4-0312-4784-9E96-3212C17EA2D9}" type="presParOf" srcId="{4E8D58C2-91B2-4F54-8D10-12655CCBE9D7}" destId="{557042A2-587A-4F8C-AE2F-8CEFCB881149}" srcOrd="5" destOrd="0" presId="urn:microsoft.com/office/officeart/2009/3/layout/HorizontalOrganizationChart"/>
    <dgm:cxn modelId="{7A9A186E-3CD9-4220-9A2B-664F0136DE5D}" type="presParOf" srcId="{557042A2-587A-4F8C-AE2F-8CEFCB881149}" destId="{1FB52773-A73C-4F29-9615-1EC7D09E8C36}" srcOrd="0" destOrd="0" presId="urn:microsoft.com/office/officeart/2009/3/layout/HorizontalOrganizationChart"/>
    <dgm:cxn modelId="{F4CB4EF1-7CD7-4365-98C0-A405B7E58D6C}" type="presParOf" srcId="{1FB52773-A73C-4F29-9615-1EC7D09E8C36}" destId="{B3FFC46C-A409-4E8D-93E5-AFC9D82EEABB}" srcOrd="0" destOrd="0" presId="urn:microsoft.com/office/officeart/2009/3/layout/HorizontalOrganizationChart"/>
    <dgm:cxn modelId="{DABC11D1-4091-4C85-A011-41DBEB2ACA17}" type="presParOf" srcId="{1FB52773-A73C-4F29-9615-1EC7D09E8C36}" destId="{23DB83B0-9166-405D-868B-E42DC4032208}" srcOrd="1" destOrd="0" presId="urn:microsoft.com/office/officeart/2009/3/layout/HorizontalOrganizationChart"/>
    <dgm:cxn modelId="{ED392196-C5BF-4BCB-BA5B-330B1709E7FA}" type="presParOf" srcId="{557042A2-587A-4F8C-AE2F-8CEFCB881149}" destId="{DE818A2A-9FF0-4B56-A893-4E3196AB7D40}" srcOrd="1" destOrd="0" presId="urn:microsoft.com/office/officeart/2009/3/layout/HorizontalOrganizationChart"/>
    <dgm:cxn modelId="{C1F76E42-0183-4CC0-9E02-E967880D9731}" type="presParOf" srcId="{557042A2-587A-4F8C-AE2F-8CEFCB881149}" destId="{3E6ECDE1-BDDC-41BF-A116-8E92154C94FA}" srcOrd="2" destOrd="0" presId="urn:microsoft.com/office/officeart/2009/3/layout/HorizontalOrganizationChart"/>
    <dgm:cxn modelId="{F40DBF2B-DB57-412F-A7F9-BFD147EBE709}" type="presParOf" srcId="{4E8D58C2-91B2-4F54-8D10-12655CCBE9D7}" destId="{0508D6F8-75DB-4666-B43C-52F8BD59D135}" srcOrd="6" destOrd="0" presId="urn:microsoft.com/office/officeart/2009/3/layout/HorizontalOrganizationChart"/>
    <dgm:cxn modelId="{829BD8A3-0E66-460C-BE90-48B99B580416}" type="presParOf" srcId="{4E8D58C2-91B2-4F54-8D10-12655CCBE9D7}" destId="{1F825419-0CEB-47D6-9D20-8092E9BC645D}" srcOrd="7" destOrd="0" presId="urn:microsoft.com/office/officeart/2009/3/layout/HorizontalOrganizationChart"/>
    <dgm:cxn modelId="{2D5D9547-9553-4888-8BD1-BF56D7BD7288}" type="presParOf" srcId="{1F825419-0CEB-47D6-9D20-8092E9BC645D}" destId="{1B134BEC-0485-4439-961C-960E19119781}" srcOrd="0" destOrd="0" presId="urn:microsoft.com/office/officeart/2009/3/layout/HorizontalOrganizationChart"/>
    <dgm:cxn modelId="{9EE84F06-824B-4929-8968-080583BF8443}" type="presParOf" srcId="{1B134BEC-0485-4439-961C-960E19119781}" destId="{8B145F58-3E7F-48A0-9FD1-32D316AA0C4F}" srcOrd="0" destOrd="0" presId="urn:microsoft.com/office/officeart/2009/3/layout/HorizontalOrganizationChart"/>
    <dgm:cxn modelId="{C29539CD-3F7B-4810-B7C5-50CDF57442DC}" type="presParOf" srcId="{1B134BEC-0485-4439-961C-960E19119781}" destId="{A7A684BB-8802-450B-94BD-0A0365F64C6B}" srcOrd="1" destOrd="0" presId="urn:microsoft.com/office/officeart/2009/3/layout/HorizontalOrganizationChart"/>
    <dgm:cxn modelId="{8342BC03-44BB-46ED-B590-8AE4230E496B}" type="presParOf" srcId="{1F825419-0CEB-47D6-9D20-8092E9BC645D}" destId="{4A2F9B9C-7DC5-4570-8BBE-09EB1BC02966}" srcOrd="1" destOrd="0" presId="urn:microsoft.com/office/officeart/2009/3/layout/HorizontalOrganizationChart"/>
    <dgm:cxn modelId="{1C626C09-7C6F-451E-AE2B-13673DCFCEDD}" type="presParOf" srcId="{1F825419-0CEB-47D6-9D20-8092E9BC645D}" destId="{8E32D452-9B68-464C-829C-C27D7F52A955}" srcOrd="2" destOrd="0" presId="urn:microsoft.com/office/officeart/2009/3/layout/HorizontalOrganizationChart"/>
    <dgm:cxn modelId="{F7B18227-3128-4D24-A7C9-F747B9E52396}" type="presParOf" srcId="{4E8D58C2-91B2-4F54-8D10-12655CCBE9D7}" destId="{48C7D1CA-8558-4D17-8D58-AAFEB93F169C}" srcOrd="8" destOrd="0" presId="urn:microsoft.com/office/officeart/2009/3/layout/HorizontalOrganizationChart"/>
    <dgm:cxn modelId="{A1B3A91B-4292-4B88-9886-DC84A122046C}" type="presParOf" srcId="{4E8D58C2-91B2-4F54-8D10-12655CCBE9D7}" destId="{B6BD1AAE-5EC7-412A-94EA-BCA890BA4C8C}" srcOrd="9" destOrd="0" presId="urn:microsoft.com/office/officeart/2009/3/layout/HorizontalOrganizationChart"/>
    <dgm:cxn modelId="{71724354-30D4-43CC-A6B2-9315B3147038}" type="presParOf" srcId="{B6BD1AAE-5EC7-412A-94EA-BCA890BA4C8C}" destId="{D840C8F8-8C3C-4CA6-B630-8B47156C4652}" srcOrd="0" destOrd="0" presId="urn:microsoft.com/office/officeart/2009/3/layout/HorizontalOrganizationChart"/>
    <dgm:cxn modelId="{5763BAE4-9EB9-4F04-9881-C7734DFC2DD5}" type="presParOf" srcId="{D840C8F8-8C3C-4CA6-B630-8B47156C4652}" destId="{4E2D27B1-B5C3-4E25-B972-5C05F59294DB}" srcOrd="0" destOrd="0" presId="urn:microsoft.com/office/officeart/2009/3/layout/HorizontalOrganizationChart"/>
    <dgm:cxn modelId="{A7702A56-6B21-4C68-B872-BECFB1D58070}" type="presParOf" srcId="{D840C8F8-8C3C-4CA6-B630-8B47156C4652}" destId="{5FFE70C2-A7A1-4EDF-82AE-44E16256CB14}" srcOrd="1" destOrd="0" presId="urn:microsoft.com/office/officeart/2009/3/layout/HorizontalOrganizationChart"/>
    <dgm:cxn modelId="{BD020D4E-052A-42A3-B705-AD861CBF4865}" type="presParOf" srcId="{B6BD1AAE-5EC7-412A-94EA-BCA890BA4C8C}" destId="{521042BB-268D-42D1-BF8B-F254A2443E6E}" srcOrd="1" destOrd="0" presId="urn:microsoft.com/office/officeart/2009/3/layout/HorizontalOrganizationChart"/>
    <dgm:cxn modelId="{F5C7ACBF-A6AE-4FC1-87C6-D8FA22584081}" type="presParOf" srcId="{B6BD1AAE-5EC7-412A-94EA-BCA890BA4C8C}" destId="{9289F754-9029-45DA-8B10-CF8DCC01B13B}" srcOrd="2" destOrd="0" presId="urn:microsoft.com/office/officeart/2009/3/layout/HorizontalOrganizationChart"/>
    <dgm:cxn modelId="{14194880-028A-47BD-94AD-F4C3786E8FBA}" type="presParOf" srcId="{4E8D58C2-91B2-4F54-8D10-12655CCBE9D7}" destId="{8A8876B8-A5EE-4D00-8168-A7ECC66958D3}" srcOrd="10" destOrd="0" presId="urn:microsoft.com/office/officeart/2009/3/layout/HorizontalOrganizationChart"/>
    <dgm:cxn modelId="{D8896425-77FE-4640-B84E-E5E2AA59AADF}" type="presParOf" srcId="{4E8D58C2-91B2-4F54-8D10-12655CCBE9D7}" destId="{D810C518-E07E-443E-9B4B-39C9424B70C9}" srcOrd="11" destOrd="0" presId="urn:microsoft.com/office/officeart/2009/3/layout/HorizontalOrganizationChart"/>
    <dgm:cxn modelId="{CD6D65DB-69BA-4FA0-BE7F-BC7A3FF59590}" type="presParOf" srcId="{D810C518-E07E-443E-9B4B-39C9424B70C9}" destId="{DBB69782-DA81-4FB8-9C98-3F7F63D41E5F}" srcOrd="0" destOrd="0" presId="urn:microsoft.com/office/officeart/2009/3/layout/HorizontalOrganizationChart"/>
    <dgm:cxn modelId="{4E19C8F5-E3D3-49F5-8B3E-11A6545326E1}" type="presParOf" srcId="{DBB69782-DA81-4FB8-9C98-3F7F63D41E5F}" destId="{3C5F5C40-F0EF-428D-9A03-1396DB78EE1F}" srcOrd="0" destOrd="0" presId="urn:microsoft.com/office/officeart/2009/3/layout/HorizontalOrganizationChart"/>
    <dgm:cxn modelId="{0307BE87-7340-4BC1-8636-EC6117E1094F}" type="presParOf" srcId="{DBB69782-DA81-4FB8-9C98-3F7F63D41E5F}" destId="{A46D9543-46C2-4F32-B86E-E32AC61E8025}" srcOrd="1" destOrd="0" presId="urn:microsoft.com/office/officeart/2009/3/layout/HorizontalOrganizationChart"/>
    <dgm:cxn modelId="{CBC99ED3-1B13-428E-8700-AF9AA101B315}" type="presParOf" srcId="{D810C518-E07E-443E-9B4B-39C9424B70C9}" destId="{3A7EAEA1-388E-4ED7-A956-67EE640DDEBD}" srcOrd="1" destOrd="0" presId="urn:microsoft.com/office/officeart/2009/3/layout/HorizontalOrganizationChart"/>
    <dgm:cxn modelId="{1DC5B6D8-F2F1-40B9-8CD7-126CAA444122}" type="presParOf" srcId="{D810C518-E07E-443E-9B4B-39C9424B70C9}" destId="{2057E382-339F-4127-83B8-199EC6450063}" srcOrd="2" destOrd="0" presId="urn:microsoft.com/office/officeart/2009/3/layout/HorizontalOrganizationChart"/>
    <dgm:cxn modelId="{06C3326F-744B-4017-8B86-48D4C0A688AF}" type="presParOf" srcId="{DFE8FBAA-F0C0-4B6B-B53E-9B2ECB1A9C98}" destId="{6B72E6F5-5D91-45E3-9910-342CE1F6ADD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412EC80-0D68-402C-9CB6-19FF4E865F31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A441D-5965-4284-B047-68DDEEB55B4B}">
      <dgm:prSet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</a:rPr>
            <a:t>UVOZNIK I DISTRIBUTER</a:t>
          </a:r>
        </a:p>
      </dgm:t>
    </dgm:pt>
    <dgm:pt modelId="{A0E3ABAF-6F01-4CB5-A8CA-FD7786E441F2}" type="parTrans" cxnId="{D7260D22-7D9A-429D-8394-BDBA8499A172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2EC0F434-9ECE-4E59-B210-DFF3BAC4B886}" type="sibTrans" cxnId="{D7260D22-7D9A-429D-8394-BDBA8499A172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CCC638A3-D3BB-4F2D-A626-B22812844615}">
      <dgm:prSet custT="1"/>
      <dgm:spPr/>
      <dgm:t>
        <a:bodyPr/>
        <a:lstStyle/>
        <a:p>
          <a:r>
            <a:rPr lang="en-US" sz="2000" b="1" dirty="0" err="1">
              <a:latin typeface="Calibri" panose="020F0502020204030204" pitchFamily="34" charset="0"/>
            </a:rPr>
            <a:t>Stavljanje</a:t>
          </a:r>
          <a:r>
            <a:rPr lang="en-US" sz="2000" b="1" dirty="0">
              <a:latin typeface="Calibri" panose="020F0502020204030204" pitchFamily="34" charset="0"/>
            </a:rPr>
            <a:t> </a:t>
          </a:r>
          <a:r>
            <a:rPr lang="en-US" sz="2000" b="1" dirty="0" err="1">
              <a:latin typeface="Calibri" panose="020F0502020204030204" pitchFamily="34" charset="0"/>
            </a:rPr>
            <a:t>proizvoda</a:t>
          </a:r>
          <a:r>
            <a:rPr lang="en-US" sz="2000" b="1" dirty="0">
              <a:latin typeface="Calibri" panose="020F0502020204030204" pitchFamily="34" charset="0"/>
            </a:rPr>
            <a:t> </a:t>
          </a:r>
          <a:r>
            <a:rPr lang="en-US" sz="2000" b="1" dirty="0" err="1">
              <a:latin typeface="Calibri" panose="020F0502020204030204" pitchFamily="34" charset="0"/>
            </a:rPr>
            <a:t>na</a:t>
          </a:r>
          <a:r>
            <a:rPr lang="en-US" sz="2000" b="1" dirty="0">
              <a:latin typeface="Calibri" panose="020F0502020204030204" pitchFamily="34" charset="0"/>
            </a:rPr>
            <a:t> </a:t>
          </a:r>
          <a:r>
            <a:rPr lang="en-US" sz="2000" b="1" dirty="0" err="1">
              <a:latin typeface="Calibri" panose="020F0502020204030204" pitchFamily="34" charset="0"/>
            </a:rPr>
            <a:t>tržište</a:t>
          </a:r>
          <a:r>
            <a:rPr lang="sr-Latn-ME" sz="2000" b="1" dirty="0">
              <a:latin typeface="Calibri" panose="020F0502020204030204" pitchFamily="34" charset="0"/>
            </a:rPr>
            <a:t> uz odgovarajuću dokumentaciju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4C0E1589-73EC-4DA0-989A-5AAFB924985A}" type="parTrans" cxnId="{E1EC9372-C709-4757-B4DC-F5EA82E352CC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676C84BF-49A3-4688-B1EE-E531F30AAEBA}" type="sibTrans" cxnId="{E1EC9372-C709-4757-B4DC-F5EA82E352CC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87C65677-A338-479C-B422-74EB08451B1D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</a:rPr>
            <a:t>Obezbjeđivanje da proizvodi </a:t>
          </a:r>
          <a:r>
            <a:rPr lang="en-US" sz="2000" b="1" dirty="0" err="1">
              <a:latin typeface="Calibri" panose="020F0502020204030204" pitchFamily="34" charset="0"/>
            </a:rPr>
            <a:t>imaju</a:t>
          </a:r>
          <a:r>
            <a:rPr lang="en-US" sz="2000" b="1" dirty="0">
              <a:latin typeface="Calibri" panose="020F0502020204030204" pitchFamily="34" charset="0"/>
            </a:rPr>
            <a:t> </a:t>
          </a:r>
          <a:r>
            <a:rPr lang="sr-Latn-ME" sz="2000" b="1" dirty="0">
              <a:latin typeface="Calibri" panose="020F0502020204030204" pitchFamily="34" charset="0"/>
            </a:rPr>
            <a:t>izjavu o svojstvima</a:t>
          </a:r>
          <a:r>
            <a:rPr lang="en-US" sz="2000" b="1" dirty="0">
              <a:latin typeface="Calibri" panose="020F0502020204030204" pitchFamily="34" charset="0"/>
            </a:rPr>
            <a:t>, druge informacije i da</a:t>
          </a:r>
        </a:p>
      </dgm:t>
    </dgm:pt>
    <dgm:pt modelId="{EEFBDD58-AA66-4A96-9982-BA4D22E7370C}" type="parTrans" cxnId="{E62B7EBD-6E85-407F-AB42-16DD454DF77C}">
      <dgm:prSet/>
      <dgm:spPr/>
      <dgm:t>
        <a:bodyPr/>
        <a:lstStyle/>
        <a:p>
          <a:endParaRPr lang="en-US"/>
        </a:p>
      </dgm:t>
    </dgm:pt>
    <dgm:pt modelId="{92974B0A-FF74-4DC4-948F-C2E1C9B4330F}" type="sibTrans" cxnId="{E62B7EBD-6E85-407F-AB42-16DD454DF77C}">
      <dgm:prSet/>
      <dgm:spPr/>
      <dgm:t>
        <a:bodyPr/>
        <a:lstStyle/>
        <a:p>
          <a:endParaRPr lang="en-US"/>
        </a:p>
      </dgm:t>
    </dgm:pt>
    <dgm:pt modelId="{80D93938-CBCE-4FA1-AB92-9CA93652DCBD}">
      <dgm:prSet custT="1"/>
      <dgm:spPr/>
      <dgm:t>
        <a:bodyPr/>
        <a:lstStyle/>
        <a:p>
          <a:r>
            <a:rPr lang="sr-Latn-ME" sz="2000" b="1" dirty="0">
              <a:latin typeface="Calibri" panose="020F0502020204030204" pitchFamily="34" charset="0"/>
            </a:rPr>
            <a:t>Da </a:t>
          </a:r>
          <a:r>
            <a:rPr lang="en-US" sz="2000" b="1" dirty="0" err="1">
              <a:latin typeface="Calibri" panose="020F0502020204030204" pitchFamily="34" charset="0"/>
            </a:rPr>
            <a:t>su</a:t>
          </a:r>
          <a:r>
            <a:rPr lang="en-US" sz="2000" b="1" dirty="0">
              <a:latin typeface="Calibri" panose="020F0502020204030204" pitchFamily="34" charset="0"/>
            </a:rPr>
            <a:t> </a:t>
          </a:r>
          <a:r>
            <a:rPr lang="en-US" sz="2000" b="1" dirty="0" err="1">
              <a:latin typeface="Calibri" panose="020F0502020204030204" pitchFamily="34" charset="0"/>
            </a:rPr>
            <a:t>označeni</a:t>
          </a:r>
          <a:r>
            <a:rPr lang="en-US" sz="2000" b="1" dirty="0">
              <a:latin typeface="Calibri" panose="020F0502020204030204" pitchFamily="34" charset="0"/>
            </a:rPr>
            <a:t> CE </a:t>
          </a:r>
          <a:r>
            <a:rPr lang="en-US" sz="2000" b="1" dirty="0" err="1">
              <a:latin typeface="Calibri" panose="020F0502020204030204" pitchFamily="34" charset="0"/>
            </a:rPr>
            <a:t>znakom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395A425E-ABAC-46BC-84CC-5BD9DAE27B0E}" type="parTrans" cxnId="{746BEA51-FA7C-414D-955F-31C3E99700E4}">
      <dgm:prSet/>
      <dgm:spPr/>
      <dgm:t>
        <a:bodyPr/>
        <a:lstStyle/>
        <a:p>
          <a:endParaRPr lang="en-US"/>
        </a:p>
      </dgm:t>
    </dgm:pt>
    <dgm:pt modelId="{4A874230-5188-4F4D-BF11-615C6140B843}" type="sibTrans" cxnId="{746BEA51-FA7C-414D-955F-31C3E99700E4}">
      <dgm:prSet/>
      <dgm:spPr/>
      <dgm:t>
        <a:bodyPr/>
        <a:lstStyle/>
        <a:p>
          <a:endParaRPr lang="en-US"/>
        </a:p>
      </dgm:t>
    </dgm:pt>
    <dgm:pt modelId="{A0967582-780E-4BAB-8D22-55FF5BDAE64E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</a:rPr>
            <a:t>U slučaju sumnje, proizvode ne prodaju</a:t>
          </a:r>
        </a:p>
      </dgm:t>
    </dgm:pt>
    <dgm:pt modelId="{D33A8E4D-4182-4798-A3DC-7B85D6AC3181}" type="parTrans" cxnId="{F8038B3D-0AAD-4AD7-B4DA-60EBFDBC1625}">
      <dgm:prSet/>
      <dgm:spPr/>
      <dgm:t>
        <a:bodyPr/>
        <a:lstStyle/>
        <a:p>
          <a:endParaRPr lang="en-US"/>
        </a:p>
      </dgm:t>
    </dgm:pt>
    <dgm:pt modelId="{D6B7A43F-A4DD-4978-B91E-66347E4C2031}" type="sibTrans" cxnId="{F8038B3D-0AAD-4AD7-B4DA-60EBFDBC1625}">
      <dgm:prSet/>
      <dgm:spPr/>
      <dgm:t>
        <a:bodyPr/>
        <a:lstStyle/>
        <a:p>
          <a:endParaRPr lang="en-US"/>
        </a:p>
      </dgm:t>
    </dgm:pt>
    <dgm:pt modelId="{74D3FEC1-6D61-4DEB-A219-6E7E0AEF6F6E}" type="pres">
      <dgm:prSet presAssocID="{D412EC80-0D68-402C-9CB6-19FF4E865F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E8FBAA-F0C0-4B6B-B53E-9B2ECB1A9C98}" type="pres">
      <dgm:prSet presAssocID="{166A441D-5965-4284-B047-68DDEEB55B4B}" presName="hierRoot1" presStyleCnt="0">
        <dgm:presLayoutVars>
          <dgm:hierBranch val="init"/>
        </dgm:presLayoutVars>
      </dgm:prSet>
      <dgm:spPr/>
    </dgm:pt>
    <dgm:pt modelId="{B6E2F8F4-BF21-40E9-BF18-316B76036AAB}" type="pres">
      <dgm:prSet presAssocID="{166A441D-5965-4284-B047-68DDEEB55B4B}" presName="rootComposite1" presStyleCnt="0"/>
      <dgm:spPr/>
    </dgm:pt>
    <dgm:pt modelId="{2AE6699E-42AF-4F5F-987A-619DAF727A4F}" type="pres">
      <dgm:prSet presAssocID="{166A441D-5965-4284-B047-68DDEEB55B4B}" presName="rootText1" presStyleLbl="node0" presStyleIdx="0" presStyleCnt="1">
        <dgm:presLayoutVars>
          <dgm:chPref val="3"/>
        </dgm:presLayoutVars>
      </dgm:prSet>
      <dgm:spPr/>
    </dgm:pt>
    <dgm:pt modelId="{F67BEF7C-648B-4D56-91F6-76468847AC3F}" type="pres">
      <dgm:prSet presAssocID="{166A441D-5965-4284-B047-68DDEEB55B4B}" presName="rootConnector1" presStyleLbl="node1" presStyleIdx="0" presStyleCnt="0"/>
      <dgm:spPr/>
    </dgm:pt>
    <dgm:pt modelId="{4E8D58C2-91B2-4F54-8D10-12655CCBE9D7}" type="pres">
      <dgm:prSet presAssocID="{166A441D-5965-4284-B047-68DDEEB55B4B}" presName="hierChild2" presStyleCnt="0"/>
      <dgm:spPr/>
    </dgm:pt>
    <dgm:pt modelId="{AF15739C-1800-41AB-980B-D64BF24FC481}" type="pres">
      <dgm:prSet presAssocID="{4C0E1589-73EC-4DA0-989A-5AAFB924985A}" presName="Name64" presStyleLbl="parChTrans1D2" presStyleIdx="0" presStyleCnt="4"/>
      <dgm:spPr/>
    </dgm:pt>
    <dgm:pt modelId="{01320612-E436-4684-A13A-169A6309C03E}" type="pres">
      <dgm:prSet presAssocID="{CCC638A3-D3BB-4F2D-A626-B22812844615}" presName="hierRoot2" presStyleCnt="0">
        <dgm:presLayoutVars>
          <dgm:hierBranch val="init"/>
        </dgm:presLayoutVars>
      </dgm:prSet>
      <dgm:spPr/>
    </dgm:pt>
    <dgm:pt modelId="{F72EC404-8677-44DE-B177-98FA39465560}" type="pres">
      <dgm:prSet presAssocID="{CCC638A3-D3BB-4F2D-A626-B22812844615}" presName="rootComposite" presStyleCnt="0"/>
      <dgm:spPr/>
    </dgm:pt>
    <dgm:pt modelId="{C3AA4A5B-B743-4E23-9A46-4E77DCF98D5E}" type="pres">
      <dgm:prSet presAssocID="{CCC638A3-D3BB-4F2D-A626-B22812844615}" presName="rootText" presStyleLbl="node2" presStyleIdx="0" presStyleCnt="4" custScaleX="137239" custScaleY="88228" custLinFactNeighborX="-4858" custLinFactNeighborY="-12339">
        <dgm:presLayoutVars>
          <dgm:chPref val="3"/>
        </dgm:presLayoutVars>
      </dgm:prSet>
      <dgm:spPr/>
    </dgm:pt>
    <dgm:pt modelId="{1E5E861E-FCCE-4447-844F-5999EA656C18}" type="pres">
      <dgm:prSet presAssocID="{CCC638A3-D3BB-4F2D-A626-B22812844615}" presName="rootConnector" presStyleLbl="node2" presStyleIdx="0" presStyleCnt="4"/>
      <dgm:spPr/>
    </dgm:pt>
    <dgm:pt modelId="{30C3851B-F2BD-4C8D-A624-F1371D737896}" type="pres">
      <dgm:prSet presAssocID="{CCC638A3-D3BB-4F2D-A626-B22812844615}" presName="hierChild4" presStyleCnt="0"/>
      <dgm:spPr/>
    </dgm:pt>
    <dgm:pt modelId="{42A49905-53FB-42EA-8851-E4683C9BF959}" type="pres">
      <dgm:prSet presAssocID="{CCC638A3-D3BB-4F2D-A626-B22812844615}" presName="hierChild5" presStyleCnt="0"/>
      <dgm:spPr/>
    </dgm:pt>
    <dgm:pt modelId="{36DF0B95-E9B3-43D0-84DF-5C465DD29F56}" type="pres">
      <dgm:prSet presAssocID="{EEFBDD58-AA66-4A96-9982-BA4D22E7370C}" presName="Name64" presStyleLbl="parChTrans1D2" presStyleIdx="1" presStyleCnt="4"/>
      <dgm:spPr/>
    </dgm:pt>
    <dgm:pt modelId="{AAE2C5F2-055B-4066-BBC5-2A03A6896B6A}" type="pres">
      <dgm:prSet presAssocID="{87C65677-A338-479C-B422-74EB08451B1D}" presName="hierRoot2" presStyleCnt="0">
        <dgm:presLayoutVars>
          <dgm:hierBranch val="init"/>
        </dgm:presLayoutVars>
      </dgm:prSet>
      <dgm:spPr/>
    </dgm:pt>
    <dgm:pt modelId="{151742E6-2640-4D0A-B012-1DEC275A8AD4}" type="pres">
      <dgm:prSet presAssocID="{87C65677-A338-479C-B422-74EB08451B1D}" presName="rootComposite" presStyleCnt="0"/>
      <dgm:spPr/>
    </dgm:pt>
    <dgm:pt modelId="{89AAB091-12C9-440E-91D5-9C727749EE0E}" type="pres">
      <dgm:prSet presAssocID="{87C65677-A338-479C-B422-74EB08451B1D}" presName="rootText" presStyleLbl="node2" presStyleIdx="1" presStyleCnt="4" custScaleX="137239" custScaleY="88228" custLinFactNeighborX="-4858" custLinFactNeighborY="-12339">
        <dgm:presLayoutVars>
          <dgm:chPref val="3"/>
        </dgm:presLayoutVars>
      </dgm:prSet>
      <dgm:spPr/>
    </dgm:pt>
    <dgm:pt modelId="{384A8844-41F2-4A78-9C2E-F04E73C78B74}" type="pres">
      <dgm:prSet presAssocID="{87C65677-A338-479C-B422-74EB08451B1D}" presName="rootConnector" presStyleLbl="node2" presStyleIdx="1" presStyleCnt="4"/>
      <dgm:spPr/>
    </dgm:pt>
    <dgm:pt modelId="{BE1B670D-04E8-4B2C-B735-02474A91FDE2}" type="pres">
      <dgm:prSet presAssocID="{87C65677-A338-479C-B422-74EB08451B1D}" presName="hierChild4" presStyleCnt="0"/>
      <dgm:spPr/>
    </dgm:pt>
    <dgm:pt modelId="{D26D36A7-F497-4F90-9EEB-E3E3D1FF9070}" type="pres">
      <dgm:prSet presAssocID="{87C65677-A338-479C-B422-74EB08451B1D}" presName="hierChild5" presStyleCnt="0"/>
      <dgm:spPr/>
    </dgm:pt>
    <dgm:pt modelId="{3A0C8525-25E2-41ED-9744-3B8C32751C81}" type="pres">
      <dgm:prSet presAssocID="{395A425E-ABAC-46BC-84CC-5BD9DAE27B0E}" presName="Name64" presStyleLbl="parChTrans1D2" presStyleIdx="2" presStyleCnt="4"/>
      <dgm:spPr/>
    </dgm:pt>
    <dgm:pt modelId="{23F6130B-CF22-41A9-A12A-633552EFFCC9}" type="pres">
      <dgm:prSet presAssocID="{80D93938-CBCE-4FA1-AB92-9CA93652DCBD}" presName="hierRoot2" presStyleCnt="0">
        <dgm:presLayoutVars>
          <dgm:hierBranch val="init"/>
        </dgm:presLayoutVars>
      </dgm:prSet>
      <dgm:spPr/>
    </dgm:pt>
    <dgm:pt modelId="{B6ADEE15-FF7D-4D25-A729-D9C5F911AEB6}" type="pres">
      <dgm:prSet presAssocID="{80D93938-CBCE-4FA1-AB92-9CA93652DCBD}" presName="rootComposite" presStyleCnt="0"/>
      <dgm:spPr/>
    </dgm:pt>
    <dgm:pt modelId="{87A583AD-CF6E-4CB8-B0E9-94ECB76E7CF1}" type="pres">
      <dgm:prSet presAssocID="{80D93938-CBCE-4FA1-AB92-9CA93652DCBD}" presName="rootText" presStyleLbl="node2" presStyleIdx="2" presStyleCnt="4" custScaleX="137239" custScaleY="88228" custLinFactNeighborX="-5769" custLinFactNeighborY="-17962">
        <dgm:presLayoutVars>
          <dgm:chPref val="3"/>
        </dgm:presLayoutVars>
      </dgm:prSet>
      <dgm:spPr/>
    </dgm:pt>
    <dgm:pt modelId="{F92A0345-4763-4C44-8F9A-47A6425400A5}" type="pres">
      <dgm:prSet presAssocID="{80D93938-CBCE-4FA1-AB92-9CA93652DCBD}" presName="rootConnector" presStyleLbl="node2" presStyleIdx="2" presStyleCnt="4"/>
      <dgm:spPr/>
    </dgm:pt>
    <dgm:pt modelId="{7FCD1FB0-3385-4D73-BE63-14BD778071EE}" type="pres">
      <dgm:prSet presAssocID="{80D93938-CBCE-4FA1-AB92-9CA93652DCBD}" presName="hierChild4" presStyleCnt="0"/>
      <dgm:spPr/>
    </dgm:pt>
    <dgm:pt modelId="{E4AC9250-2C80-42F1-BE38-59AC43F425A9}" type="pres">
      <dgm:prSet presAssocID="{80D93938-CBCE-4FA1-AB92-9CA93652DCBD}" presName="hierChild5" presStyleCnt="0"/>
      <dgm:spPr/>
    </dgm:pt>
    <dgm:pt modelId="{7C9C1F6D-F130-4FDE-B54B-6D97C349B055}" type="pres">
      <dgm:prSet presAssocID="{D33A8E4D-4182-4798-A3DC-7B85D6AC3181}" presName="Name64" presStyleLbl="parChTrans1D2" presStyleIdx="3" presStyleCnt="4"/>
      <dgm:spPr/>
    </dgm:pt>
    <dgm:pt modelId="{A0BB3AE0-1A14-464C-A997-B4F770109830}" type="pres">
      <dgm:prSet presAssocID="{A0967582-780E-4BAB-8D22-55FF5BDAE64E}" presName="hierRoot2" presStyleCnt="0">
        <dgm:presLayoutVars>
          <dgm:hierBranch val="init"/>
        </dgm:presLayoutVars>
      </dgm:prSet>
      <dgm:spPr/>
    </dgm:pt>
    <dgm:pt modelId="{768AB4E0-0B5D-4ADB-94B6-BD2AD25E14D6}" type="pres">
      <dgm:prSet presAssocID="{A0967582-780E-4BAB-8D22-55FF5BDAE64E}" presName="rootComposite" presStyleCnt="0"/>
      <dgm:spPr/>
    </dgm:pt>
    <dgm:pt modelId="{73F9EA94-00C9-4CDE-8C5E-CF21F8383E46}" type="pres">
      <dgm:prSet presAssocID="{A0967582-780E-4BAB-8D22-55FF5BDAE64E}" presName="rootText" presStyleLbl="node2" presStyleIdx="3" presStyleCnt="4" custScaleX="137290" custScaleY="86563" custLinFactNeighborX="-4964" custLinFactNeighborY="-13544">
        <dgm:presLayoutVars>
          <dgm:chPref val="3"/>
        </dgm:presLayoutVars>
      </dgm:prSet>
      <dgm:spPr/>
    </dgm:pt>
    <dgm:pt modelId="{E7F90688-048D-4E50-AB0F-1B5D081F3FAB}" type="pres">
      <dgm:prSet presAssocID="{A0967582-780E-4BAB-8D22-55FF5BDAE64E}" presName="rootConnector" presStyleLbl="node2" presStyleIdx="3" presStyleCnt="4"/>
      <dgm:spPr/>
    </dgm:pt>
    <dgm:pt modelId="{D3975DC5-05ED-464D-8280-270222EC6A48}" type="pres">
      <dgm:prSet presAssocID="{A0967582-780E-4BAB-8D22-55FF5BDAE64E}" presName="hierChild4" presStyleCnt="0"/>
      <dgm:spPr/>
    </dgm:pt>
    <dgm:pt modelId="{AEC8E513-2D1E-434A-ABAD-CF8855648C2E}" type="pres">
      <dgm:prSet presAssocID="{A0967582-780E-4BAB-8D22-55FF5BDAE64E}" presName="hierChild5" presStyleCnt="0"/>
      <dgm:spPr/>
    </dgm:pt>
    <dgm:pt modelId="{6B72E6F5-5D91-45E3-9910-342CE1F6ADDA}" type="pres">
      <dgm:prSet presAssocID="{166A441D-5965-4284-B047-68DDEEB55B4B}" presName="hierChild3" presStyleCnt="0"/>
      <dgm:spPr/>
    </dgm:pt>
  </dgm:ptLst>
  <dgm:cxnLst>
    <dgm:cxn modelId="{10585808-987B-4B59-BA30-FFF91FDC957A}" type="presOf" srcId="{CCC638A3-D3BB-4F2D-A626-B22812844615}" destId="{1E5E861E-FCCE-4447-844F-5999EA656C18}" srcOrd="1" destOrd="0" presId="urn:microsoft.com/office/officeart/2009/3/layout/HorizontalOrganizationChart"/>
    <dgm:cxn modelId="{D7260D22-7D9A-429D-8394-BDBA8499A172}" srcId="{D412EC80-0D68-402C-9CB6-19FF4E865F31}" destId="{166A441D-5965-4284-B047-68DDEEB55B4B}" srcOrd="0" destOrd="0" parTransId="{A0E3ABAF-6F01-4CB5-A8CA-FD7786E441F2}" sibTransId="{2EC0F434-9ECE-4E59-B210-DFF3BAC4B886}"/>
    <dgm:cxn modelId="{F8038B3D-0AAD-4AD7-B4DA-60EBFDBC1625}" srcId="{166A441D-5965-4284-B047-68DDEEB55B4B}" destId="{A0967582-780E-4BAB-8D22-55FF5BDAE64E}" srcOrd="3" destOrd="0" parTransId="{D33A8E4D-4182-4798-A3DC-7B85D6AC3181}" sibTransId="{D6B7A43F-A4DD-4978-B91E-66347E4C2031}"/>
    <dgm:cxn modelId="{DA5EEE40-EC64-4AEA-94EB-562C974B81A3}" type="presOf" srcId="{87C65677-A338-479C-B422-74EB08451B1D}" destId="{384A8844-41F2-4A78-9C2E-F04E73C78B74}" srcOrd="1" destOrd="0" presId="urn:microsoft.com/office/officeart/2009/3/layout/HorizontalOrganizationChart"/>
    <dgm:cxn modelId="{DC30FD61-A1EF-479A-8FB3-EFDAFA1D96B1}" type="presOf" srcId="{EEFBDD58-AA66-4A96-9982-BA4D22E7370C}" destId="{36DF0B95-E9B3-43D0-84DF-5C465DD29F56}" srcOrd="0" destOrd="0" presId="urn:microsoft.com/office/officeart/2009/3/layout/HorizontalOrganizationChart"/>
    <dgm:cxn modelId="{5D99836D-C52C-4D56-8A1F-081F5FDD44EE}" type="presOf" srcId="{4C0E1589-73EC-4DA0-989A-5AAFB924985A}" destId="{AF15739C-1800-41AB-980B-D64BF24FC481}" srcOrd="0" destOrd="0" presId="urn:microsoft.com/office/officeart/2009/3/layout/HorizontalOrganizationChart"/>
    <dgm:cxn modelId="{746BEA51-FA7C-414D-955F-31C3E99700E4}" srcId="{166A441D-5965-4284-B047-68DDEEB55B4B}" destId="{80D93938-CBCE-4FA1-AB92-9CA93652DCBD}" srcOrd="2" destOrd="0" parTransId="{395A425E-ABAC-46BC-84CC-5BD9DAE27B0E}" sibTransId="{4A874230-5188-4F4D-BF11-615C6140B843}"/>
    <dgm:cxn modelId="{E1EC9372-C709-4757-B4DC-F5EA82E352CC}" srcId="{166A441D-5965-4284-B047-68DDEEB55B4B}" destId="{CCC638A3-D3BB-4F2D-A626-B22812844615}" srcOrd="0" destOrd="0" parTransId="{4C0E1589-73EC-4DA0-989A-5AAFB924985A}" sibTransId="{676C84BF-49A3-4688-B1EE-E531F30AAEBA}"/>
    <dgm:cxn modelId="{9F7E6C57-D6E0-4242-9830-501DCABE35B2}" type="presOf" srcId="{80D93938-CBCE-4FA1-AB92-9CA93652DCBD}" destId="{87A583AD-CF6E-4CB8-B0E9-94ECB76E7CF1}" srcOrd="0" destOrd="0" presId="urn:microsoft.com/office/officeart/2009/3/layout/HorizontalOrganizationChart"/>
    <dgm:cxn modelId="{BD3F187A-BDAC-43A9-B174-A2C929296DA4}" type="presOf" srcId="{166A441D-5965-4284-B047-68DDEEB55B4B}" destId="{F67BEF7C-648B-4D56-91F6-76468847AC3F}" srcOrd="1" destOrd="0" presId="urn:microsoft.com/office/officeart/2009/3/layout/HorizontalOrganizationChart"/>
    <dgm:cxn modelId="{7016A87A-2D30-4FEE-B808-C78C7B7E709C}" type="presOf" srcId="{D412EC80-0D68-402C-9CB6-19FF4E865F31}" destId="{74D3FEC1-6D61-4DEB-A219-6E7E0AEF6F6E}" srcOrd="0" destOrd="0" presId="urn:microsoft.com/office/officeart/2009/3/layout/HorizontalOrganizationChart"/>
    <dgm:cxn modelId="{1D279F81-2F66-4CF2-BCCA-B7CCB37C639A}" type="presOf" srcId="{CCC638A3-D3BB-4F2D-A626-B22812844615}" destId="{C3AA4A5B-B743-4E23-9A46-4E77DCF98D5E}" srcOrd="0" destOrd="0" presId="urn:microsoft.com/office/officeart/2009/3/layout/HorizontalOrganizationChart"/>
    <dgm:cxn modelId="{A68FFBA9-B9AE-4D1B-91DE-21AE88B5412A}" type="presOf" srcId="{D33A8E4D-4182-4798-A3DC-7B85D6AC3181}" destId="{7C9C1F6D-F130-4FDE-B54B-6D97C349B055}" srcOrd="0" destOrd="0" presId="urn:microsoft.com/office/officeart/2009/3/layout/HorizontalOrganizationChart"/>
    <dgm:cxn modelId="{2B0730B8-274C-4BB7-AE15-027CD10AF2D2}" type="presOf" srcId="{166A441D-5965-4284-B047-68DDEEB55B4B}" destId="{2AE6699E-42AF-4F5F-987A-619DAF727A4F}" srcOrd="0" destOrd="0" presId="urn:microsoft.com/office/officeart/2009/3/layout/HorizontalOrganizationChart"/>
    <dgm:cxn modelId="{E62B7EBD-6E85-407F-AB42-16DD454DF77C}" srcId="{166A441D-5965-4284-B047-68DDEEB55B4B}" destId="{87C65677-A338-479C-B422-74EB08451B1D}" srcOrd="1" destOrd="0" parTransId="{EEFBDD58-AA66-4A96-9982-BA4D22E7370C}" sibTransId="{92974B0A-FF74-4DC4-948F-C2E1C9B4330F}"/>
    <dgm:cxn modelId="{189435C3-0BBB-4D1D-BC67-B9E20409C8A0}" type="presOf" srcId="{A0967582-780E-4BAB-8D22-55FF5BDAE64E}" destId="{73F9EA94-00C9-4CDE-8C5E-CF21F8383E46}" srcOrd="0" destOrd="0" presId="urn:microsoft.com/office/officeart/2009/3/layout/HorizontalOrganizationChart"/>
    <dgm:cxn modelId="{99B2C8D6-8C6D-4D57-A8D9-49CAC9D17130}" type="presOf" srcId="{80D93938-CBCE-4FA1-AB92-9CA93652DCBD}" destId="{F92A0345-4763-4C44-8F9A-47A6425400A5}" srcOrd="1" destOrd="0" presId="urn:microsoft.com/office/officeart/2009/3/layout/HorizontalOrganizationChart"/>
    <dgm:cxn modelId="{A6B609E8-51BD-4985-A3CF-954BE56A868B}" type="presOf" srcId="{87C65677-A338-479C-B422-74EB08451B1D}" destId="{89AAB091-12C9-440E-91D5-9C727749EE0E}" srcOrd="0" destOrd="0" presId="urn:microsoft.com/office/officeart/2009/3/layout/HorizontalOrganizationChart"/>
    <dgm:cxn modelId="{77D03FEA-9178-43E8-92CB-F232EB2BF848}" type="presOf" srcId="{395A425E-ABAC-46BC-84CC-5BD9DAE27B0E}" destId="{3A0C8525-25E2-41ED-9744-3B8C32751C81}" srcOrd="0" destOrd="0" presId="urn:microsoft.com/office/officeart/2009/3/layout/HorizontalOrganizationChart"/>
    <dgm:cxn modelId="{352F9BF5-6319-48BB-AE14-71B085AAC45D}" type="presOf" srcId="{A0967582-780E-4BAB-8D22-55FF5BDAE64E}" destId="{E7F90688-048D-4E50-AB0F-1B5D081F3FAB}" srcOrd="1" destOrd="0" presId="urn:microsoft.com/office/officeart/2009/3/layout/HorizontalOrganizationChart"/>
    <dgm:cxn modelId="{FA9A2CD9-4F77-4FE8-B55C-52F8223641A1}" type="presParOf" srcId="{74D3FEC1-6D61-4DEB-A219-6E7E0AEF6F6E}" destId="{DFE8FBAA-F0C0-4B6B-B53E-9B2ECB1A9C98}" srcOrd="0" destOrd="0" presId="urn:microsoft.com/office/officeart/2009/3/layout/HorizontalOrganizationChart"/>
    <dgm:cxn modelId="{5B909D69-C223-4184-B6F8-32FBB25BC3D3}" type="presParOf" srcId="{DFE8FBAA-F0C0-4B6B-B53E-9B2ECB1A9C98}" destId="{B6E2F8F4-BF21-40E9-BF18-316B76036AAB}" srcOrd="0" destOrd="0" presId="urn:microsoft.com/office/officeart/2009/3/layout/HorizontalOrganizationChart"/>
    <dgm:cxn modelId="{CDF78DD0-CF64-4B84-9365-1530017B1A80}" type="presParOf" srcId="{B6E2F8F4-BF21-40E9-BF18-316B76036AAB}" destId="{2AE6699E-42AF-4F5F-987A-619DAF727A4F}" srcOrd="0" destOrd="0" presId="urn:microsoft.com/office/officeart/2009/3/layout/HorizontalOrganizationChart"/>
    <dgm:cxn modelId="{D0D12B18-CE94-4B72-9A60-7DD8C80F53D2}" type="presParOf" srcId="{B6E2F8F4-BF21-40E9-BF18-316B76036AAB}" destId="{F67BEF7C-648B-4D56-91F6-76468847AC3F}" srcOrd="1" destOrd="0" presId="urn:microsoft.com/office/officeart/2009/3/layout/HorizontalOrganizationChart"/>
    <dgm:cxn modelId="{767B6432-7133-4865-9BF3-911842B4F450}" type="presParOf" srcId="{DFE8FBAA-F0C0-4B6B-B53E-9B2ECB1A9C98}" destId="{4E8D58C2-91B2-4F54-8D10-12655CCBE9D7}" srcOrd="1" destOrd="0" presId="urn:microsoft.com/office/officeart/2009/3/layout/HorizontalOrganizationChart"/>
    <dgm:cxn modelId="{8C7AB2A8-259D-4430-A0A2-9B6584854203}" type="presParOf" srcId="{4E8D58C2-91B2-4F54-8D10-12655CCBE9D7}" destId="{AF15739C-1800-41AB-980B-D64BF24FC481}" srcOrd="0" destOrd="0" presId="urn:microsoft.com/office/officeart/2009/3/layout/HorizontalOrganizationChart"/>
    <dgm:cxn modelId="{493C4C6D-DED4-4AD5-A7A5-47335ECD69F3}" type="presParOf" srcId="{4E8D58C2-91B2-4F54-8D10-12655CCBE9D7}" destId="{01320612-E436-4684-A13A-169A6309C03E}" srcOrd="1" destOrd="0" presId="urn:microsoft.com/office/officeart/2009/3/layout/HorizontalOrganizationChart"/>
    <dgm:cxn modelId="{F61B0532-68B8-4DB6-B5CC-C4D6B14EF1A4}" type="presParOf" srcId="{01320612-E436-4684-A13A-169A6309C03E}" destId="{F72EC404-8677-44DE-B177-98FA39465560}" srcOrd="0" destOrd="0" presId="urn:microsoft.com/office/officeart/2009/3/layout/HorizontalOrganizationChart"/>
    <dgm:cxn modelId="{F9F7636C-DA5C-48D2-A82A-0FC6372C2B02}" type="presParOf" srcId="{F72EC404-8677-44DE-B177-98FA39465560}" destId="{C3AA4A5B-B743-4E23-9A46-4E77DCF98D5E}" srcOrd="0" destOrd="0" presId="urn:microsoft.com/office/officeart/2009/3/layout/HorizontalOrganizationChart"/>
    <dgm:cxn modelId="{48F97F8F-B94C-467F-B33D-2BDE0EF5CBC4}" type="presParOf" srcId="{F72EC404-8677-44DE-B177-98FA39465560}" destId="{1E5E861E-FCCE-4447-844F-5999EA656C18}" srcOrd="1" destOrd="0" presId="urn:microsoft.com/office/officeart/2009/3/layout/HorizontalOrganizationChart"/>
    <dgm:cxn modelId="{2899EBFB-8313-4142-B542-A528BF527C97}" type="presParOf" srcId="{01320612-E436-4684-A13A-169A6309C03E}" destId="{30C3851B-F2BD-4C8D-A624-F1371D737896}" srcOrd="1" destOrd="0" presId="urn:microsoft.com/office/officeart/2009/3/layout/HorizontalOrganizationChart"/>
    <dgm:cxn modelId="{1FA658D9-BF59-4F04-B5D2-34D7C6D0C6DC}" type="presParOf" srcId="{01320612-E436-4684-A13A-169A6309C03E}" destId="{42A49905-53FB-42EA-8851-E4683C9BF959}" srcOrd="2" destOrd="0" presId="urn:microsoft.com/office/officeart/2009/3/layout/HorizontalOrganizationChart"/>
    <dgm:cxn modelId="{B12CD778-882F-410E-9C9B-D6F56CA6BACF}" type="presParOf" srcId="{4E8D58C2-91B2-4F54-8D10-12655CCBE9D7}" destId="{36DF0B95-E9B3-43D0-84DF-5C465DD29F56}" srcOrd="2" destOrd="0" presId="urn:microsoft.com/office/officeart/2009/3/layout/HorizontalOrganizationChart"/>
    <dgm:cxn modelId="{BDC51FBD-C873-4E16-BD09-B83B1B4C0685}" type="presParOf" srcId="{4E8D58C2-91B2-4F54-8D10-12655CCBE9D7}" destId="{AAE2C5F2-055B-4066-BBC5-2A03A6896B6A}" srcOrd="3" destOrd="0" presId="urn:microsoft.com/office/officeart/2009/3/layout/HorizontalOrganizationChart"/>
    <dgm:cxn modelId="{CB9DAF25-8C92-45C6-A368-4285835DD2C0}" type="presParOf" srcId="{AAE2C5F2-055B-4066-BBC5-2A03A6896B6A}" destId="{151742E6-2640-4D0A-B012-1DEC275A8AD4}" srcOrd="0" destOrd="0" presId="urn:microsoft.com/office/officeart/2009/3/layout/HorizontalOrganizationChart"/>
    <dgm:cxn modelId="{DF8D8D3C-CF01-4CE4-B173-9A1F08089811}" type="presParOf" srcId="{151742E6-2640-4D0A-B012-1DEC275A8AD4}" destId="{89AAB091-12C9-440E-91D5-9C727749EE0E}" srcOrd="0" destOrd="0" presId="urn:microsoft.com/office/officeart/2009/3/layout/HorizontalOrganizationChart"/>
    <dgm:cxn modelId="{70BA2C27-F853-499D-8321-2871D1FF08DD}" type="presParOf" srcId="{151742E6-2640-4D0A-B012-1DEC275A8AD4}" destId="{384A8844-41F2-4A78-9C2E-F04E73C78B74}" srcOrd="1" destOrd="0" presId="urn:microsoft.com/office/officeart/2009/3/layout/HorizontalOrganizationChart"/>
    <dgm:cxn modelId="{AE75375D-BF2C-4AA7-8E4C-F144012D578A}" type="presParOf" srcId="{AAE2C5F2-055B-4066-BBC5-2A03A6896B6A}" destId="{BE1B670D-04E8-4B2C-B735-02474A91FDE2}" srcOrd="1" destOrd="0" presId="urn:microsoft.com/office/officeart/2009/3/layout/HorizontalOrganizationChart"/>
    <dgm:cxn modelId="{227F3D99-C584-40C1-9DD2-FE9A34C4CDE0}" type="presParOf" srcId="{AAE2C5F2-055B-4066-BBC5-2A03A6896B6A}" destId="{D26D36A7-F497-4F90-9EEB-E3E3D1FF9070}" srcOrd="2" destOrd="0" presId="urn:microsoft.com/office/officeart/2009/3/layout/HorizontalOrganizationChart"/>
    <dgm:cxn modelId="{760DF6ED-4FD9-452E-A6CD-22D1F430E41D}" type="presParOf" srcId="{4E8D58C2-91B2-4F54-8D10-12655CCBE9D7}" destId="{3A0C8525-25E2-41ED-9744-3B8C32751C81}" srcOrd="4" destOrd="0" presId="urn:microsoft.com/office/officeart/2009/3/layout/HorizontalOrganizationChart"/>
    <dgm:cxn modelId="{6405A50E-469C-4C71-8C26-372C1A80AC6A}" type="presParOf" srcId="{4E8D58C2-91B2-4F54-8D10-12655CCBE9D7}" destId="{23F6130B-CF22-41A9-A12A-633552EFFCC9}" srcOrd="5" destOrd="0" presId="urn:microsoft.com/office/officeart/2009/3/layout/HorizontalOrganizationChart"/>
    <dgm:cxn modelId="{0FC31AC1-171A-4CB1-B993-DDBF1BF7A192}" type="presParOf" srcId="{23F6130B-CF22-41A9-A12A-633552EFFCC9}" destId="{B6ADEE15-FF7D-4D25-A729-D9C5F911AEB6}" srcOrd="0" destOrd="0" presId="urn:microsoft.com/office/officeart/2009/3/layout/HorizontalOrganizationChart"/>
    <dgm:cxn modelId="{DF540FD8-6D4A-4D1E-AE6B-01015A0C6F29}" type="presParOf" srcId="{B6ADEE15-FF7D-4D25-A729-D9C5F911AEB6}" destId="{87A583AD-CF6E-4CB8-B0E9-94ECB76E7CF1}" srcOrd="0" destOrd="0" presId="urn:microsoft.com/office/officeart/2009/3/layout/HorizontalOrganizationChart"/>
    <dgm:cxn modelId="{DFB93488-0EFB-4E49-BC0F-54BA49F1EF1F}" type="presParOf" srcId="{B6ADEE15-FF7D-4D25-A729-D9C5F911AEB6}" destId="{F92A0345-4763-4C44-8F9A-47A6425400A5}" srcOrd="1" destOrd="0" presId="urn:microsoft.com/office/officeart/2009/3/layout/HorizontalOrganizationChart"/>
    <dgm:cxn modelId="{7D82BC35-5B78-4574-BEB6-46E45ADA08B9}" type="presParOf" srcId="{23F6130B-CF22-41A9-A12A-633552EFFCC9}" destId="{7FCD1FB0-3385-4D73-BE63-14BD778071EE}" srcOrd="1" destOrd="0" presId="urn:microsoft.com/office/officeart/2009/3/layout/HorizontalOrganizationChart"/>
    <dgm:cxn modelId="{F44E54C9-DA62-41CA-BCF5-85CA73A26384}" type="presParOf" srcId="{23F6130B-CF22-41A9-A12A-633552EFFCC9}" destId="{E4AC9250-2C80-42F1-BE38-59AC43F425A9}" srcOrd="2" destOrd="0" presId="urn:microsoft.com/office/officeart/2009/3/layout/HorizontalOrganizationChart"/>
    <dgm:cxn modelId="{AD9183EE-0FEB-450A-83EB-2FC327FD62EA}" type="presParOf" srcId="{4E8D58C2-91B2-4F54-8D10-12655CCBE9D7}" destId="{7C9C1F6D-F130-4FDE-B54B-6D97C349B055}" srcOrd="6" destOrd="0" presId="urn:microsoft.com/office/officeart/2009/3/layout/HorizontalOrganizationChart"/>
    <dgm:cxn modelId="{9E340C67-FA0C-41FE-B878-700BAE9B153B}" type="presParOf" srcId="{4E8D58C2-91B2-4F54-8D10-12655CCBE9D7}" destId="{A0BB3AE0-1A14-464C-A997-B4F770109830}" srcOrd="7" destOrd="0" presId="urn:microsoft.com/office/officeart/2009/3/layout/HorizontalOrganizationChart"/>
    <dgm:cxn modelId="{2D367C45-AA96-46F5-89DA-1ECCD3307865}" type="presParOf" srcId="{A0BB3AE0-1A14-464C-A997-B4F770109830}" destId="{768AB4E0-0B5D-4ADB-94B6-BD2AD25E14D6}" srcOrd="0" destOrd="0" presId="urn:microsoft.com/office/officeart/2009/3/layout/HorizontalOrganizationChart"/>
    <dgm:cxn modelId="{DBE4BACF-B030-4D5E-B8B1-CA1F2405474C}" type="presParOf" srcId="{768AB4E0-0B5D-4ADB-94B6-BD2AD25E14D6}" destId="{73F9EA94-00C9-4CDE-8C5E-CF21F8383E46}" srcOrd="0" destOrd="0" presId="urn:microsoft.com/office/officeart/2009/3/layout/HorizontalOrganizationChart"/>
    <dgm:cxn modelId="{C6C98642-BE85-4DCA-960C-B939CDFABACD}" type="presParOf" srcId="{768AB4E0-0B5D-4ADB-94B6-BD2AD25E14D6}" destId="{E7F90688-048D-4E50-AB0F-1B5D081F3FAB}" srcOrd="1" destOrd="0" presId="urn:microsoft.com/office/officeart/2009/3/layout/HorizontalOrganizationChart"/>
    <dgm:cxn modelId="{23459BE9-65F4-45A6-B580-A5845431FED5}" type="presParOf" srcId="{A0BB3AE0-1A14-464C-A997-B4F770109830}" destId="{D3975DC5-05ED-464D-8280-270222EC6A48}" srcOrd="1" destOrd="0" presId="urn:microsoft.com/office/officeart/2009/3/layout/HorizontalOrganizationChart"/>
    <dgm:cxn modelId="{D89A808A-3504-4273-9D5F-84EB08E99652}" type="presParOf" srcId="{A0BB3AE0-1A14-464C-A997-B4F770109830}" destId="{AEC8E513-2D1E-434A-ABAD-CF8855648C2E}" srcOrd="2" destOrd="0" presId="urn:microsoft.com/office/officeart/2009/3/layout/HorizontalOrganizationChart"/>
    <dgm:cxn modelId="{06C3326F-744B-4017-8B86-48D4C0A688AF}" type="presParOf" srcId="{DFE8FBAA-F0C0-4B6B-B53E-9B2ECB1A9C98}" destId="{6B72E6F5-5D91-45E3-9910-342CE1F6ADD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86A06A3-EDD1-41FB-982D-45C41363D00B}" type="doc">
      <dgm:prSet loTypeId="urn:microsoft.com/office/officeart/2005/8/layout/hList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578495-B09C-4A2C-AFE7-94BF95EDAF01}">
      <dgm:prSet phldrT="[Text]" custT="1"/>
      <dgm:spPr/>
      <dgm:t>
        <a:bodyPr/>
        <a:lstStyle/>
        <a:p>
          <a:r>
            <a:rPr lang="en-US" sz="2400" dirty="0" err="1">
              <a:latin typeface="Calibri" panose="020F0502020204030204" pitchFamily="34" charset="0"/>
            </a:rPr>
            <a:t>Imenovana</a:t>
          </a:r>
          <a:r>
            <a:rPr lang="en-US" sz="2400" dirty="0">
              <a:latin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</a:rPr>
            <a:t>tijela</a:t>
          </a:r>
          <a:r>
            <a:rPr lang="en-US" sz="2400" dirty="0">
              <a:latin typeface="Calibri" panose="020F0502020204030204" pitchFamily="34" charset="0"/>
            </a:rPr>
            <a:t> </a:t>
          </a:r>
        </a:p>
      </dgm:t>
    </dgm:pt>
    <dgm:pt modelId="{8C78997D-8D2C-4AB9-B046-6A5E2E5ECC6B}" type="parTrans" cxnId="{33E8C84C-66CA-4FAD-B8B4-83794EDBF9E3}">
      <dgm:prSet/>
      <dgm:spPr/>
      <dgm:t>
        <a:bodyPr/>
        <a:lstStyle/>
        <a:p>
          <a:endParaRPr lang="en-US"/>
        </a:p>
      </dgm:t>
    </dgm:pt>
    <dgm:pt modelId="{1E9D8DF8-1B89-4168-9BB5-72EF37BCDE9A}" type="sibTrans" cxnId="{33E8C84C-66CA-4FAD-B8B4-83794EDBF9E3}">
      <dgm:prSet/>
      <dgm:spPr/>
      <dgm:t>
        <a:bodyPr/>
        <a:lstStyle/>
        <a:p>
          <a:endParaRPr lang="en-US"/>
        </a:p>
      </dgm:t>
    </dgm:pt>
    <dgm:pt modelId="{8E0BAA44-6EA8-46C8-AE4D-9C80CF95F24B}">
      <dgm:prSet phldrT="[Text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Ispitivanje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ili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sertifikacija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u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zavisnosti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od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sistema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za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ocjenu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provjeru</a:t>
          </a:r>
          <a:endParaRPr lang="en-US" sz="24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AEF1D79F-8D30-46BB-9B28-A5E4ACDF6C31}" type="parTrans" cxnId="{789BA738-D932-43FA-BC5E-0E01647EFB49}">
      <dgm:prSet/>
      <dgm:spPr/>
      <dgm:t>
        <a:bodyPr/>
        <a:lstStyle/>
        <a:p>
          <a:endParaRPr lang="en-US"/>
        </a:p>
      </dgm:t>
    </dgm:pt>
    <dgm:pt modelId="{EAAB60EE-7083-4565-856B-057BCF2E99BE}" type="sibTrans" cxnId="{789BA738-D932-43FA-BC5E-0E01647EFB49}">
      <dgm:prSet/>
      <dgm:spPr/>
      <dgm:t>
        <a:bodyPr/>
        <a:lstStyle/>
        <a:p>
          <a:endParaRPr lang="en-US"/>
        </a:p>
      </dgm:t>
    </dgm:pt>
    <dgm:pt modelId="{15F319B3-90C1-49BD-8246-1827AA7E13AF}">
      <dgm:prSet phldrT="[Text]" custT="1"/>
      <dgm:spPr/>
      <dgm:t>
        <a:bodyPr/>
        <a:lstStyle/>
        <a:p>
          <a:r>
            <a:rPr lang="sr-Latn-ME" sz="2400" dirty="0">
              <a:latin typeface="Calibri" panose="020F0502020204030204" pitchFamily="34" charset="0"/>
            </a:rPr>
            <a:t>Druga </a:t>
          </a:r>
          <a:r>
            <a:rPr lang="en-US" sz="2400" dirty="0" err="1">
              <a:latin typeface="Calibri" panose="020F0502020204030204" pitchFamily="34" charset="0"/>
            </a:rPr>
            <a:t>tijela</a:t>
          </a:r>
          <a:r>
            <a:rPr lang="en-US" sz="2400" dirty="0">
              <a:latin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</a:rPr>
            <a:t>za</a:t>
          </a:r>
          <a:r>
            <a:rPr lang="en-US" sz="2400" dirty="0">
              <a:latin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</a:rPr>
            <a:t>ispitivanja</a:t>
          </a:r>
          <a:r>
            <a:rPr lang="en-US" sz="2400" dirty="0">
              <a:latin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</a:rPr>
            <a:t>i</a:t>
          </a:r>
          <a:r>
            <a:rPr lang="en-US" sz="2400" dirty="0">
              <a:latin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</a:rPr>
            <a:t>kontrolu</a:t>
          </a:r>
          <a:r>
            <a:rPr lang="en-US" sz="2400" dirty="0">
              <a:latin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</a:rPr>
            <a:t>građ</a:t>
          </a:r>
          <a:r>
            <a:rPr lang="en-US" sz="2400" dirty="0">
              <a:latin typeface="Calibri" panose="020F0502020204030204" pitchFamily="34" charset="0"/>
            </a:rPr>
            <a:t>. </a:t>
          </a:r>
          <a:r>
            <a:rPr lang="en-US" sz="2400" dirty="0" err="1">
              <a:latin typeface="Calibri" panose="020F0502020204030204" pitchFamily="34" charset="0"/>
            </a:rPr>
            <a:t>proizvoda</a:t>
          </a:r>
          <a:endParaRPr lang="en-US" sz="2400" dirty="0">
            <a:latin typeface="Calibri" panose="020F0502020204030204" pitchFamily="34" charset="0"/>
          </a:endParaRPr>
        </a:p>
      </dgm:t>
    </dgm:pt>
    <dgm:pt modelId="{CF4CF82B-9AF1-4F78-A3B3-D9845508589E}" type="parTrans" cxnId="{2A5369E9-D55F-4BEA-9F22-E435F4B2457F}">
      <dgm:prSet/>
      <dgm:spPr/>
      <dgm:t>
        <a:bodyPr/>
        <a:lstStyle/>
        <a:p>
          <a:endParaRPr lang="en-US"/>
        </a:p>
      </dgm:t>
    </dgm:pt>
    <dgm:pt modelId="{2DD5A572-2D4D-44AC-A88F-7D0B9D43F18A}" type="sibTrans" cxnId="{2A5369E9-D55F-4BEA-9F22-E435F4B2457F}">
      <dgm:prSet/>
      <dgm:spPr/>
      <dgm:t>
        <a:bodyPr/>
        <a:lstStyle/>
        <a:p>
          <a:endParaRPr lang="en-US"/>
        </a:p>
      </dgm:t>
    </dgm:pt>
    <dgm:pt modelId="{A984E47F-BE15-4590-85FA-2C55CC7ADE18}">
      <dgm:prSet phldrT="[Text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Ispitivanje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ili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kontrola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, u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ime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proizvođača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ili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drugog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tijela</a:t>
          </a:r>
          <a:endParaRPr lang="en-US" sz="24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179889D4-E55E-4B84-A18F-F8EB210BE1B4}" type="parTrans" cxnId="{8DF41525-3B2E-4F27-B26A-981C21968512}">
      <dgm:prSet/>
      <dgm:spPr/>
      <dgm:t>
        <a:bodyPr/>
        <a:lstStyle/>
        <a:p>
          <a:endParaRPr lang="en-US"/>
        </a:p>
      </dgm:t>
    </dgm:pt>
    <dgm:pt modelId="{59A98E99-6136-4630-B2DD-6894E0F06157}" type="sibTrans" cxnId="{8DF41525-3B2E-4F27-B26A-981C21968512}">
      <dgm:prSet/>
      <dgm:spPr/>
      <dgm:t>
        <a:bodyPr/>
        <a:lstStyle/>
        <a:p>
          <a:endParaRPr lang="en-US"/>
        </a:p>
      </dgm:t>
    </dgm:pt>
    <dgm:pt modelId="{74D913A7-6641-4988-8FC5-31E8346B4CE1}" type="pres">
      <dgm:prSet presAssocID="{D86A06A3-EDD1-41FB-982D-45C41363D00B}" presName="list" presStyleCnt="0">
        <dgm:presLayoutVars>
          <dgm:dir/>
          <dgm:animLvl val="lvl"/>
        </dgm:presLayoutVars>
      </dgm:prSet>
      <dgm:spPr/>
    </dgm:pt>
    <dgm:pt modelId="{5A648C46-2700-45EB-B704-8B5C21EE3BC3}" type="pres">
      <dgm:prSet presAssocID="{EA578495-B09C-4A2C-AFE7-94BF95EDAF01}" presName="posSpace" presStyleCnt="0"/>
      <dgm:spPr/>
    </dgm:pt>
    <dgm:pt modelId="{52BF4F99-2A0D-428D-8B16-A0BF142B3C65}" type="pres">
      <dgm:prSet presAssocID="{EA578495-B09C-4A2C-AFE7-94BF95EDAF01}" presName="vertFlow" presStyleCnt="0"/>
      <dgm:spPr/>
    </dgm:pt>
    <dgm:pt modelId="{37C3C64F-682E-46A1-B82A-632B4F83B2A4}" type="pres">
      <dgm:prSet presAssocID="{EA578495-B09C-4A2C-AFE7-94BF95EDAF01}" presName="topSpace" presStyleCnt="0"/>
      <dgm:spPr/>
    </dgm:pt>
    <dgm:pt modelId="{D095A6B2-92B4-42A1-B6E4-9AD5B1C8B263}" type="pres">
      <dgm:prSet presAssocID="{EA578495-B09C-4A2C-AFE7-94BF95EDAF01}" presName="firstComp" presStyleCnt="0"/>
      <dgm:spPr/>
    </dgm:pt>
    <dgm:pt modelId="{CCC70E96-3BB9-4277-BBBC-8E839C08626C}" type="pres">
      <dgm:prSet presAssocID="{EA578495-B09C-4A2C-AFE7-94BF95EDAF01}" presName="firstChild" presStyleLbl="bgAccFollowNode1" presStyleIdx="0" presStyleCnt="2" custScaleX="91506" custScaleY="227996" custLinFactNeighborX="8630" custLinFactNeighborY="45403"/>
      <dgm:spPr/>
    </dgm:pt>
    <dgm:pt modelId="{D0E99276-CC2C-4E3C-9788-D562AED7374A}" type="pres">
      <dgm:prSet presAssocID="{EA578495-B09C-4A2C-AFE7-94BF95EDAF01}" presName="firstChildTx" presStyleLbl="bgAccFollowNode1" presStyleIdx="0" presStyleCnt="2">
        <dgm:presLayoutVars>
          <dgm:bulletEnabled val="1"/>
        </dgm:presLayoutVars>
      </dgm:prSet>
      <dgm:spPr/>
    </dgm:pt>
    <dgm:pt modelId="{F454248D-A4DC-4500-90C7-82CA9EA46ACA}" type="pres">
      <dgm:prSet presAssocID="{EA578495-B09C-4A2C-AFE7-94BF95EDAF01}" presName="negSpace" presStyleCnt="0"/>
      <dgm:spPr/>
    </dgm:pt>
    <dgm:pt modelId="{76414194-651D-42E3-AD6E-EBB966E8A969}" type="pres">
      <dgm:prSet presAssocID="{EA578495-B09C-4A2C-AFE7-94BF95EDAF01}" presName="circle" presStyleLbl="node1" presStyleIdx="0" presStyleCnt="2" custScaleX="143505" custLinFactNeighborX="-62156" custLinFactNeighborY="-4887"/>
      <dgm:spPr/>
    </dgm:pt>
    <dgm:pt modelId="{C001A5C5-34B8-44E8-84CC-8243B8CFC337}" type="pres">
      <dgm:prSet presAssocID="{1E9D8DF8-1B89-4168-9BB5-72EF37BCDE9A}" presName="transSpace" presStyleCnt="0"/>
      <dgm:spPr/>
    </dgm:pt>
    <dgm:pt modelId="{1CDD0915-FDCA-4F2A-8954-B4E72C21513C}" type="pres">
      <dgm:prSet presAssocID="{15F319B3-90C1-49BD-8246-1827AA7E13AF}" presName="posSpace" presStyleCnt="0"/>
      <dgm:spPr/>
    </dgm:pt>
    <dgm:pt modelId="{1162B8B8-86C3-4C83-8A40-DF8FCED8FB69}" type="pres">
      <dgm:prSet presAssocID="{15F319B3-90C1-49BD-8246-1827AA7E13AF}" presName="vertFlow" presStyleCnt="0"/>
      <dgm:spPr/>
    </dgm:pt>
    <dgm:pt modelId="{1597BD8A-7AE2-41D0-9220-C75D31C4CB99}" type="pres">
      <dgm:prSet presAssocID="{15F319B3-90C1-49BD-8246-1827AA7E13AF}" presName="topSpace" presStyleCnt="0"/>
      <dgm:spPr/>
    </dgm:pt>
    <dgm:pt modelId="{B0D89F5B-4BC2-4BBC-8A66-D24ED202E5B4}" type="pres">
      <dgm:prSet presAssocID="{15F319B3-90C1-49BD-8246-1827AA7E13AF}" presName="firstComp" presStyleCnt="0"/>
      <dgm:spPr/>
    </dgm:pt>
    <dgm:pt modelId="{714288CA-06A6-46DD-B2E3-06B0FB5F4250}" type="pres">
      <dgm:prSet presAssocID="{15F319B3-90C1-49BD-8246-1827AA7E13AF}" presName="firstChild" presStyleLbl="bgAccFollowNode1" presStyleIdx="1" presStyleCnt="2" custScaleX="106998" custScaleY="216601" custLinFactNeighborX="1348" custLinFactNeighborY="5979"/>
      <dgm:spPr/>
    </dgm:pt>
    <dgm:pt modelId="{B5EF72D9-F8E6-43EC-BE95-EF767A4C9044}" type="pres">
      <dgm:prSet presAssocID="{15F319B3-90C1-49BD-8246-1827AA7E13AF}" presName="firstChildTx" presStyleLbl="bgAccFollowNode1" presStyleIdx="1" presStyleCnt="2">
        <dgm:presLayoutVars>
          <dgm:bulletEnabled val="1"/>
        </dgm:presLayoutVars>
      </dgm:prSet>
      <dgm:spPr/>
    </dgm:pt>
    <dgm:pt modelId="{E1243127-5025-4FC0-9126-1FFCC7691102}" type="pres">
      <dgm:prSet presAssocID="{15F319B3-90C1-49BD-8246-1827AA7E13AF}" presName="negSpace" presStyleCnt="0"/>
      <dgm:spPr/>
    </dgm:pt>
    <dgm:pt modelId="{D3E3543D-630F-4900-A801-FA3C2648E74E}" type="pres">
      <dgm:prSet presAssocID="{15F319B3-90C1-49BD-8246-1827AA7E13AF}" presName="circle" presStyleLbl="node1" presStyleIdx="1" presStyleCnt="2" custScaleX="154692" custScaleY="129662" custLinFactNeighborX="-23164" custLinFactNeighborY="-19939"/>
      <dgm:spPr/>
    </dgm:pt>
  </dgm:ptLst>
  <dgm:cxnLst>
    <dgm:cxn modelId="{8DF41525-3B2E-4F27-B26A-981C21968512}" srcId="{15F319B3-90C1-49BD-8246-1827AA7E13AF}" destId="{A984E47F-BE15-4590-85FA-2C55CC7ADE18}" srcOrd="0" destOrd="0" parTransId="{179889D4-E55E-4B84-A18F-F8EB210BE1B4}" sibTransId="{59A98E99-6136-4630-B2DD-6894E0F06157}"/>
    <dgm:cxn modelId="{55573C29-D43B-4AA9-BE5B-B58D147E73C5}" type="presOf" srcId="{D86A06A3-EDD1-41FB-982D-45C41363D00B}" destId="{74D913A7-6641-4988-8FC5-31E8346B4CE1}" srcOrd="0" destOrd="0" presId="urn:microsoft.com/office/officeart/2005/8/layout/hList9"/>
    <dgm:cxn modelId="{789BA738-D932-43FA-BC5E-0E01647EFB49}" srcId="{EA578495-B09C-4A2C-AFE7-94BF95EDAF01}" destId="{8E0BAA44-6EA8-46C8-AE4D-9C80CF95F24B}" srcOrd="0" destOrd="0" parTransId="{AEF1D79F-8D30-46BB-9B28-A5E4ACDF6C31}" sibTransId="{EAAB60EE-7083-4565-856B-057BCF2E99BE}"/>
    <dgm:cxn modelId="{4B1E253B-A53F-4885-AF8E-86209A3C29B7}" type="presOf" srcId="{15F319B3-90C1-49BD-8246-1827AA7E13AF}" destId="{D3E3543D-630F-4900-A801-FA3C2648E74E}" srcOrd="0" destOrd="0" presId="urn:microsoft.com/office/officeart/2005/8/layout/hList9"/>
    <dgm:cxn modelId="{33E8C84C-66CA-4FAD-B8B4-83794EDBF9E3}" srcId="{D86A06A3-EDD1-41FB-982D-45C41363D00B}" destId="{EA578495-B09C-4A2C-AFE7-94BF95EDAF01}" srcOrd="0" destOrd="0" parTransId="{8C78997D-8D2C-4AB9-B046-6A5E2E5ECC6B}" sibTransId="{1E9D8DF8-1B89-4168-9BB5-72EF37BCDE9A}"/>
    <dgm:cxn modelId="{DA259FA2-65E4-4555-BEAC-1A7423EFF37D}" type="presOf" srcId="{8E0BAA44-6EA8-46C8-AE4D-9C80CF95F24B}" destId="{CCC70E96-3BB9-4277-BBBC-8E839C08626C}" srcOrd="0" destOrd="0" presId="urn:microsoft.com/office/officeart/2005/8/layout/hList9"/>
    <dgm:cxn modelId="{B36CC4B0-03C8-4D1F-AC20-CA8354DE5B3B}" type="presOf" srcId="{A984E47F-BE15-4590-85FA-2C55CC7ADE18}" destId="{714288CA-06A6-46DD-B2E3-06B0FB5F4250}" srcOrd="0" destOrd="0" presId="urn:microsoft.com/office/officeart/2005/8/layout/hList9"/>
    <dgm:cxn modelId="{CB396CC3-6E4F-4EFC-B4A7-F254A887D563}" type="presOf" srcId="{EA578495-B09C-4A2C-AFE7-94BF95EDAF01}" destId="{76414194-651D-42E3-AD6E-EBB966E8A969}" srcOrd="0" destOrd="0" presId="urn:microsoft.com/office/officeart/2005/8/layout/hList9"/>
    <dgm:cxn modelId="{B77F87C6-164B-4F7A-92D1-FBE445E21AF9}" type="presOf" srcId="{8E0BAA44-6EA8-46C8-AE4D-9C80CF95F24B}" destId="{D0E99276-CC2C-4E3C-9788-D562AED7374A}" srcOrd="1" destOrd="0" presId="urn:microsoft.com/office/officeart/2005/8/layout/hList9"/>
    <dgm:cxn modelId="{1A0F5EE2-AA46-4525-B945-36378EBD4827}" type="presOf" srcId="{A984E47F-BE15-4590-85FA-2C55CC7ADE18}" destId="{B5EF72D9-F8E6-43EC-BE95-EF767A4C9044}" srcOrd="1" destOrd="0" presId="urn:microsoft.com/office/officeart/2005/8/layout/hList9"/>
    <dgm:cxn modelId="{2A5369E9-D55F-4BEA-9F22-E435F4B2457F}" srcId="{D86A06A3-EDD1-41FB-982D-45C41363D00B}" destId="{15F319B3-90C1-49BD-8246-1827AA7E13AF}" srcOrd="1" destOrd="0" parTransId="{CF4CF82B-9AF1-4F78-A3B3-D9845508589E}" sibTransId="{2DD5A572-2D4D-44AC-A88F-7D0B9D43F18A}"/>
    <dgm:cxn modelId="{F5E18821-2159-4D3F-A1D6-E47C77E54A8B}" type="presParOf" srcId="{74D913A7-6641-4988-8FC5-31E8346B4CE1}" destId="{5A648C46-2700-45EB-B704-8B5C21EE3BC3}" srcOrd="0" destOrd="0" presId="urn:microsoft.com/office/officeart/2005/8/layout/hList9"/>
    <dgm:cxn modelId="{45D7177A-A1BB-4B57-9E19-89BC21B00C54}" type="presParOf" srcId="{74D913A7-6641-4988-8FC5-31E8346B4CE1}" destId="{52BF4F99-2A0D-428D-8B16-A0BF142B3C65}" srcOrd="1" destOrd="0" presId="urn:microsoft.com/office/officeart/2005/8/layout/hList9"/>
    <dgm:cxn modelId="{8D8366F7-6E5A-4C84-97C0-74108E016A3C}" type="presParOf" srcId="{52BF4F99-2A0D-428D-8B16-A0BF142B3C65}" destId="{37C3C64F-682E-46A1-B82A-632B4F83B2A4}" srcOrd="0" destOrd="0" presId="urn:microsoft.com/office/officeart/2005/8/layout/hList9"/>
    <dgm:cxn modelId="{490148C8-F938-4F10-B9CA-8F272D46AF76}" type="presParOf" srcId="{52BF4F99-2A0D-428D-8B16-A0BF142B3C65}" destId="{D095A6B2-92B4-42A1-B6E4-9AD5B1C8B263}" srcOrd="1" destOrd="0" presId="urn:microsoft.com/office/officeart/2005/8/layout/hList9"/>
    <dgm:cxn modelId="{3C737A2C-080B-40BE-B08E-726F921B7A77}" type="presParOf" srcId="{D095A6B2-92B4-42A1-B6E4-9AD5B1C8B263}" destId="{CCC70E96-3BB9-4277-BBBC-8E839C08626C}" srcOrd="0" destOrd="0" presId="urn:microsoft.com/office/officeart/2005/8/layout/hList9"/>
    <dgm:cxn modelId="{5C70727C-C3C4-4910-95BD-7079DBAB48F4}" type="presParOf" srcId="{D095A6B2-92B4-42A1-B6E4-9AD5B1C8B263}" destId="{D0E99276-CC2C-4E3C-9788-D562AED7374A}" srcOrd="1" destOrd="0" presId="urn:microsoft.com/office/officeart/2005/8/layout/hList9"/>
    <dgm:cxn modelId="{7B9EBF80-690E-4F10-852E-F09AE3C8B300}" type="presParOf" srcId="{74D913A7-6641-4988-8FC5-31E8346B4CE1}" destId="{F454248D-A4DC-4500-90C7-82CA9EA46ACA}" srcOrd="2" destOrd="0" presId="urn:microsoft.com/office/officeart/2005/8/layout/hList9"/>
    <dgm:cxn modelId="{0E16E4AB-43BA-4BA7-96EE-1D93C41052B7}" type="presParOf" srcId="{74D913A7-6641-4988-8FC5-31E8346B4CE1}" destId="{76414194-651D-42E3-AD6E-EBB966E8A969}" srcOrd="3" destOrd="0" presId="urn:microsoft.com/office/officeart/2005/8/layout/hList9"/>
    <dgm:cxn modelId="{EFDC068D-44D3-4DE7-8D66-C5FDB1AA0EF9}" type="presParOf" srcId="{74D913A7-6641-4988-8FC5-31E8346B4CE1}" destId="{C001A5C5-34B8-44E8-84CC-8243B8CFC337}" srcOrd="4" destOrd="0" presId="urn:microsoft.com/office/officeart/2005/8/layout/hList9"/>
    <dgm:cxn modelId="{6175BB40-245C-43DE-96A7-3DB4D2F68447}" type="presParOf" srcId="{74D913A7-6641-4988-8FC5-31E8346B4CE1}" destId="{1CDD0915-FDCA-4F2A-8954-B4E72C21513C}" srcOrd="5" destOrd="0" presId="urn:microsoft.com/office/officeart/2005/8/layout/hList9"/>
    <dgm:cxn modelId="{FB4A9BFF-B01E-4C56-8D5B-333CF5E2FDC8}" type="presParOf" srcId="{74D913A7-6641-4988-8FC5-31E8346B4CE1}" destId="{1162B8B8-86C3-4C83-8A40-DF8FCED8FB69}" srcOrd="6" destOrd="0" presId="urn:microsoft.com/office/officeart/2005/8/layout/hList9"/>
    <dgm:cxn modelId="{BFB086AC-FD2D-4082-9A12-A60995CCE447}" type="presParOf" srcId="{1162B8B8-86C3-4C83-8A40-DF8FCED8FB69}" destId="{1597BD8A-7AE2-41D0-9220-C75D31C4CB99}" srcOrd="0" destOrd="0" presId="urn:microsoft.com/office/officeart/2005/8/layout/hList9"/>
    <dgm:cxn modelId="{6D76B188-8DBF-4A56-8615-988E084C6AA9}" type="presParOf" srcId="{1162B8B8-86C3-4C83-8A40-DF8FCED8FB69}" destId="{B0D89F5B-4BC2-4BBC-8A66-D24ED202E5B4}" srcOrd="1" destOrd="0" presId="urn:microsoft.com/office/officeart/2005/8/layout/hList9"/>
    <dgm:cxn modelId="{66FDF935-0F4F-4C7A-A0E6-EBA37DF72DF0}" type="presParOf" srcId="{B0D89F5B-4BC2-4BBC-8A66-D24ED202E5B4}" destId="{714288CA-06A6-46DD-B2E3-06B0FB5F4250}" srcOrd="0" destOrd="0" presId="urn:microsoft.com/office/officeart/2005/8/layout/hList9"/>
    <dgm:cxn modelId="{4BA2DB53-D4FA-4E37-9724-EAF8E2652F53}" type="presParOf" srcId="{B0D89F5B-4BC2-4BBC-8A66-D24ED202E5B4}" destId="{B5EF72D9-F8E6-43EC-BE95-EF767A4C9044}" srcOrd="1" destOrd="0" presId="urn:microsoft.com/office/officeart/2005/8/layout/hList9"/>
    <dgm:cxn modelId="{0306DF81-F76F-454F-BC3C-0475FF2990AC}" type="presParOf" srcId="{74D913A7-6641-4988-8FC5-31E8346B4CE1}" destId="{E1243127-5025-4FC0-9126-1FFCC7691102}" srcOrd="7" destOrd="0" presId="urn:microsoft.com/office/officeart/2005/8/layout/hList9"/>
    <dgm:cxn modelId="{FC753B21-FC73-4F0F-A06F-40BA69947037}" type="presParOf" srcId="{74D913A7-6641-4988-8FC5-31E8346B4CE1}" destId="{D3E3543D-630F-4900-A801-FA3C2648E74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86A06A3-EDD1-41FB-982D-45C41363D00B}" type="doc">
      <dgm:prSet loTypeId="urn:microsoft.com/office/officeart/2005/8/layout/hList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578495-B09C-4A2C-AFE7-94BF95EDAF01}">
      <dgm:prSet phldrT="[Text]" custT="1"/>
      <dgm:spPr/>
      <dgm:t>
        <a:bodyPr/>
        <a:lstStyle/>
        <a:p>
          <a:r>
            <a:rPr lang="en-US" sz="2400" dirty="0" err="1">
              <a:latin typeface="Calibri" panose="020F0502020204030204" pitchFamily="34" charset="0"/>
            </a:rPr>
            <a:t>Imenova</a:t>
          </a:r>
          <a:r>
            <a:rPr lang="sr-Latn-ME" sz="2400" dirty="0">
              <a:latin typeface="Calibri" panose="020F0502020204030204" pitchFamily="34" charset="0"/>
            </a:rPr>
            <a:t>n</a:t>
          </a:r>
          <a:r>
            <a:rPr lang="en-US" sz="2400" dirty="0">
              <a:latin typeface="Calibri" panose="020F0502020204030204" pitchFamily="34" charset="0"/>
            </a:rPr>
            <a:t>a </a:t>
          </a:r>
          <a:r>
            <a:rPr lang="en-US" sz="2400" dirty="0" err="1">
              <a:latin typeface="Calibri" panose="020F0502020204030204" pitchFamily="34" charset="0"/>
            </a:rPr>
            <a:t>tijela</a:t>
          </a:r>
          <a:r>
            <a:rPr lang="en-US" sz="2400" dirty="0">
              <a:latin typeface="Calibri" panose="020F0502020204030204" pitchFamily="34" charset="0"/>
            </a:rPr>
            <a:t> </a:t>
          </a:r>
        </a:p>
      </dgm:t>
    </dgm:pt>
    <dgm:pt modelId="{8C78997D-8D2C-4AB9-B046-6A5E2E5ECC6B}" type="parTrans" cxnId="{33E8C84C-66CA-4FAD-B8B4-83794EDBF9E3}">
      <dgm:prSet/>
      <dgm:spPr/>
      <dgm:t>
        <a:bodyPr/>
        <a:lstStyle/>
        <a:p>
          <a:endParaRPr lang="en-US"/>
        </a:p>
      </dgm:t>
    </dgm:pt>
    <dgm:pt modelId="{1E9D8DF8-1B89-4168-9BB5-72EF37BCDE9A}" type="sibTrans" cxnId="{33E8C84C-66CA-4FAD-B8B4-83794EDBF9E3}">
      <dgm:prSet/>
      <dgm:spPr/>
      <dgm:t>
        <a:bodyPr/>
        <a:lstStyle/>
        <a:p>
          <a:endParaRPr lang="en-US"/>
        </a:p>
      </dgm:t>
    </dgm:pt>
    <dgm:pt modelId="{8E0BAA44-6EA8-46C8-AE4D-9C80CF95F24B}">
      <dgm:prSet phldrT="[Text]" custT="1"/>
      <dgm:spPr/>
      <dgm:t>
        <a:bodyPr/>
        <a:lstStyle/>
        <a:p>
          <a:r>
            <a:rPr lang="sr-Latn-ME" sz="2400" dirty="0">
              <a:solidFill>
                <a:srgbClr val="002060"/>
              </a:solidFill>
              <a:latin typeface="Calibri" panose="020F0502020204030204" pitchFamily="34" charset="0"/>
            </a:rPr>
            <a:t>Institut za građevinarstvo-IG Cert d.o.o. Podgorica</a:t>
          </a:r>
        </a:p>
        <a:p>
          <a:r>
            <a:rPr lang="sr-Latn-ME" sz="2400" dirty="0">
              <a:solidFill>
                <a:srgbClr val="002060"/>
              </a:solidFill>
              <a:latin typeface="Calibri" panose="020F0502020204030204" pitchFamily="34" charset="0"/>
            </a:rPr>
            <a:t>MMInstitut-MMCert,d.o.o. Kotor</a:t>
          </a:r>
        </a:p>
        <a:p>
          <a:endParaRPr lang="en-US" sz="24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AEF1D79F-8D30-46BB-9B28-A5E4ACDF6C31}" type="parTrans" cxnId="{789BA738-D932-43FA-BC5E-0E01647EFB49}">
      <dgm:prSet/>
      <dgm:spPr/>
      <dgm:t>
        <a:bodyPr/>
        <a:lstStyle/>
        <a:p>
          <a:endParaRPr lang="en-US"/>
        </a:p>
      </dgm:t>
    </dgm:pt>
    <dgm:pt modelId="{EAAB60EE-7083-4565-856B-057BCF2E99BE}" type="sibTrans" cxnId="{789BA738-D932-43FA-BC5E-0E01647EFB49}">
      <dgm:prSet/>
      <dgm:spPr/>
      <dgm:t>
        <a:bodyPr/>
        <a:lstStyle/>
        <a:p>
          <a:endParaRPr lang="en-US"/>
        </a:p>
      </dgm:t>
    </dgm:pt>
    <dgm:pt modelId="{15F319B3-90C1-49BD-8246-1827AA7E13AF}">
      <dgm:prSet phldrT="[Text]" custT="1"/>
      <dgm:spPr/>
      <dgm:t>
        <a:bodyPr/>
        <a:lstStyle/>
        <a:p>
          <a:r>
            <a:rPr lang="en-US" sz="2400" dirty="0" err="1">
              <a:latin typeface="Calibri" panose="020F0502020204030204" pitchFamily="34" charset="0"/>
            </a:rPr>
            <a:t>Notifikovana</a:t>
          </a:r>
          <a:r>
            <a:rPr lang="en-US" sz="2400" dirty="0">
              <a:latin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</a:rPr>
            <a:t>tijela</a:t>
          </a:r>
          <a:endParaRPr lang="en-US" sz="2400" dirty="0">
            <a:latin typeface="Calibri" panose="020F0502020204030204" pitchFamily="34" charset="0"/>
          </a:endParaRPr>
        </a:p>
        <a:p>
          <a:endParaRPr lang="en-US" sz="2400" dirty="0">
            <a:latin typeface="Calibri" panose="020F0502020204030204" pitchFamily="34" charset="0"/>
          </a:endParaRPr>
        </a:p>
      </dgm:t>
    </dgm:pt>
    <dgm:pt modelId="{CF4CF82B-9AF1-4F78-A3B3-D9845508589E}" type="parTrans" cxnId="{2A5369E9-D55F-4BEA-9F22-E435F4B2457F}">
      <dgm:prSet/>
      <dgm:spPr/>
      <dgm:t>
        <a:bodyPr/>
        <a:lstStyle/>
        <a:p>
          <a:endParaRPr lang="en-US"/>
        </a:p>
      </dgm:t>
    </dgm:pt>
    <dgm:pt modelId="{2DD5A572-2D4D-44AC-A88F-7D0B9D43F18A}" type="sibTrans" cxnId="{2A5369E9-D55F-4BEA-9F22-E435F4B2457F}">
      <dgm:prSet/>
      <dgm:spPr/>
      <dgm:t>
        <a:bodyPr/>
        <a:lstStyle/>
        <a:p>
          <a:endParaRPr lang="en-US"/>
        </a:p>
      </dgm:t>
    </dgm:pt>
    <dgm:pt modelId="{A984E47F-BE15-4590-85FA-2C55CC7ADE18}">
      <dgm:prSet phldrT="[Text]" custT="1"/>
      <dgm:spPr/>
      <dgm:t>
        <a:bodyPr/>
        <a:lstStyle/>
        <a:p>
          <a:endParaRPr lang="sr-Latn-ME" sz="2400" dirty="0">
            <a:solidFill>
              <a:srgbClr val="002060"/>
            </a:solidFill>
            <a:latin typeface="Calibri" panose="020F0502020204030204" pitchFamily="34" charset="0"/>
          </a:endParaRPr>
        </a:p>
        <a:p>
          <a:endParaRPr lang="sr-Latn-ME" sz="2400" dirty="0">
            <a:solidFill>
              <a:srgbClr val="002060"/>
            </a:solidFill>
            <a:latin typeface="Calibri" panose="020F0502020204030204" pitchFamily="34" charset="0"/>
          </a:endParaRPr>
        </a:p>
        <a:p>
          <a:r>
            <a:rPr lang="sr-Latn-ME" sz="2400" dirty="0">
              <a:solidFill>
                <a:srgbClr val="002060"/>
              </a:solidFill>
              <a:latin typeface="Calibri" panose="020F0502020204030204" pitchFamily="34" charset="0"/>
            </a:rPr>
            <a:t>h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ttp://ec.europa.eu/growth/tools-databases/nando/</a:t>
          </a:r>
        </a:p>
        <a:p>
          <a:endParaRPr lang="en-US" sz="24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179889D4-E55E-4B84-A18F-F8EB210BE1B4}" type="parTrans" cxnId="{8DF41525-3B2E-4F27-B26A-981C21968512}">
      <dgm:prSet/>
      <dgm:spPr/>
      <dgm:t>
        <a:bodyPr/>
        <a:lstStyle/>
        <a:p>
          <a:endParaRPr lang="en-US"/>
        </a:p>
      </dgm:t>
    </dgm:pt>
    <dgm:pt modelId="{59A98E99-6136-4630-B2DD-6894E0F06157}" type="sibTrans" cxnId="{8DF41525-3B2E-4F27-B26A-981C21968512}">
      <dgm:prSet/>
      <dgm:spPr/>
      <dgm:t>
        <a:bodyPr/>
        <a:lstStyle/>
        <a:p>
          <a:endParaRPr lang="en-US"/>
        </a:p>
      </dgm:t>
    </dgm:pt>
    <dgm:pt modelId="{74D913A7-6641-4988-8FC5-31E8346B4CE1}" type="pres">
      <dgm:prSet presAssocID="{D86A06A3-EDD1-41FB-982D-45C41363D00B}" presName="list" presStyleCnt="0">
        <dgm:presLayoutVars>
          <dgm:dir/>
          <dgm:animLvl val="lvl"/>
        </dgm:presLayoutVars>
      </dgm:prSet>
      <dgm:spPr/>
    </dgm:pt>
    <dgm:pt modelId="{5A648C46-2700-45EB-B704-8B5C21EE3BC3}" type="pres">
      <dgm:prSet presAssocID="{EA578495-B09C-4A2C-AFE7-94BF95EDAF01}" presName="posSpace" presStyleCnt="0"/>
      <dgm:spPr/>
    </dgm:pt>
    <dgm:pt modelId="{52BF4F99-2A0D-428D-8B16-A0BF142B3C65}" type="pres">
      <dgm:prSet presAssocID="{EA578495-B09C-4A2C-AFE7-94BF95EDAF01}" presName="vertFlow" presStyleCnt="0"/>
      <dgm:spPr/>
    </dgm:pt>
    <dgm:pt modelId="{37C3C64F-682E-46A1-B82A-632B4F83B2A4}" type="pres">
      <dgm:prSet presAssocID="{EA578495-B09C-4A2C-AFE7-94BF95EDAF01}" presName="topSpace" presStyleCnt="0"/>
      <dgm:spPr/>
    </dgm:pt>
    <dgm:pt modelId="{D095A6B2-92B4-42A1-B6E4-9AD5B1C8B263}" type="pres">
      <dgm:prSet presAssocID="{EA578495-B09C-4A2C-AFE7-94BF95EDAF01}" presName="firstComp" presStyleCnt="0"/>
      <dgm:spPr/>
    </dgm:pt>
    <dgm:pt modelId="{CCC70E96-3BB9-4277-BBBC-8E839C08626C}" type="pres">
      <dgm:prSet presAssocID="{EA578495-B09C-4A2C-AFE7-94BF95EDAF01}" presName="firstChild" presStyleLbl="bgAccFollowNode1" presStyleIdx="0" presStyleCnt="2" custScaleX="152140" custScaleY="283648" custLinFactNeighborX="19017" custLinFactNeighborY="3026"/>
      <dgm:spPr/>
    </dgm:pt>
    <dgm:pt modelId="{D0E99276-CC2C-4E3C-9788-D562AED7374A}" type="pres">
      <dgm:prSet presAssocID="{EA578495-B09C-4A2C-AFE7-94BF95EDAF01}" presName="firstChildTx" presStyleLbl="bgAccFollowNode1" presStyleIdx="0" presStyleCnt="2">
        <dgm:presLayoutVars>
          <dgm:bulletEnabled val="1"/>
        </dgm:presLayoutVars>
      </dgm:prSet>
      <dgm:spPr/>
    </dgm:pt>
    <dgm:pt modelId="{F454248D-A4DC-4500-90C7-82CA9EA46ACA}" type="pres">
      <dgm:prSet presAssocID="{EA578495-B09C-4A2C-AFE7-94BF95EDAF01}" presName="negSpace" presStyleCnt="0"/>
      <dgm:spPr/>
    </dgm:pt>
    <dgm:pt modelId="{76414194-651D-42E3-AD6E-EBB966E8A969}" type="pres">
      <dgm:prSet presAssocID="{EA578495-B09C-4A2C-AFE7-94BF95EDAF01}" presName="circle" presStyleLbl="node1" presStyleIdx="0" presStyleCnt="2" custScaleX="167799" custLinFactNeighborX="-53711" custLinFactNeighborY="-3265"/>
      <dgm:spPr/>
    </dgm:pt>
    <dgm:pt modelId="{C001A5C5-34B8-44E8-84CC-8243B8CFC337}" type="pres">
      <dgm:prSet presAssocID="{1E9D8DF8-1B89-4168-9BB5-72EF37BCDE9A}" presName="transSpace" presStyleCnt="0"/>
      <dgm:spPr/>
    </dgm:pt>
    <dgm:pt modelId="{1CDD0915-FDCA-4F2A-8954-B4E72C21513C}" type="pres">
      <dgm:prSet presAssocID="{15F319B3-90C1-49BD-8246-1827AA7E13AF}" presName="posSpace" presStyleCnt="0"/>
      <dgm:spPr/>
    </dgm:pt>
    <dgm:pt modelId="{1162B8B8-86C3-4C83-8A40-DF8FCED8FB69}" type="pres">
      <dgm:prSet presAssocID="{15F319B3-90C1-49BD-8246-1827AA7E13AF}" presName="vertFlow" presStyleCnt="0"/>
      <dgm:spPr/>
    </dgm:pt>
    <dgm:pt modelId="{1597BD8A-7AE2-41D0-9220-C75D31C4CB99}" type="pres">
      <dgm:prSet presAssocID="{15F319B3-90C1-49BD-8246-1827AA7E13AF}" presName="topSpace" presStyleCnt="0"/>
      <dgm:spPr/>
    </dgm:pt>
    <dgm:pt modelId="{B0D89F5B-4BC2-4BBC-8A66-D24ED202E5B4}" type="pres">
      <dgm:prSet presAssocID="{15F319B3-90C1-49BD-8246-1827AA7E13AF}" presName="firstComp" presStyleCnt="0"/>
      <dgm:spPr/>
    </dgm:pt>
    <dgm:pt modelId="{714288CA-06A6-46DD-B2E3-06B0FB5F4250}" type="pres">
      <dgm:prSet presAssocID="{15F319B3-90C1-49BD-8246-1827AA7E13AF}" presName="firstChild" presStyleLbl="bgAccFollowNode1" presStyleIdx="1" presStyleCnt="2" custScaleX="137826" custScaleY="261971" custLinFactNeighborX="-37497" custLinFactNeighborY="5046"/>
      <dgm:spPr/>
    </dgm:pt>
    <dgm:pt modelId="{B5EF72D9-F8E6-43EC-BE95-EF767A4C9044}" type="pres">
      <dgm:prSet presAssocID="{15F319B3-90C1-49BD-8246-1827AA7E13AF}" presName="firstChildTx" presStyleLbl="bgAccFollowNode1" presStyleIdx="1" presStyleCnt="2">
        <dgm:presLayoutVars>
          <dgm:bulletEnabled val="1"/>
        </dgm:presLayoutVars>
      </dgm:prSet>
      <dgm:spPr/>
    </dgm:pt>
    <dgm:pt modelId="{E1243127-5025-4FC0-9126-1FFCC7691102}" type="pres">
      <dgm:prSet presAssocID="{15F319B3-90C1-49BD-8246-1827AA7E13AF}" presName="negSpace" presStyleCnt="0"/>
      <dgm:spPr/>
    </dgm:pt>
    <dgm:pt modelId="{D3E3543D-630F-4900-A801-FA3C2648E74E}" type="pres">
      <dgm:prSet presAssocID="{15F319B3-90C1-49BD-8246-1827AA7E13AF}" presName="circle" presStyleLbl="node1" presStyleIdx="1" presStyleCnt="2" custScaleX="196775" custScaleY="105368" custLinFactNeighborX="-61924" custLinFactNeighborY="-9654"/>
      <dgm:spPr/>
    </dgm:pt>
  </dgm:ptLst>
  <dgm:cxnLst>
    <dgm:cxn modelId="{8DF41525-3B2E-4F27-B26A-981C21968512}" srcId="{15F319B3-90C1-49BD-8246-1827AA7E13AF}" destId="{A984E47F-BE15-4590-85FA-2C55CC7ADE18}" srcOrd="0" destOrd="0" parTransId="{179889D4-E55E-4B84-A18F-F8EB210BE1B4}" sibTransId="{59A98E99-6136-4630-B2DD-6894E0F06157}"/>
    <dgm:cxn modelId="{55573C29-D43B-4AA9-BE5B-B58D147E73C5}" type="presOf" srcId="{D86A06A3-EDD1-41FB-982D-45C41363D00B}" destId="{74D913A7-6641-4988-8FC5-31E8346B4CE1}" srcOrd="0" destOrd="0" presId="urn:microsoft.com/office/officeart/2005/8/layout/hList9"/>
    <dgm:cxn modelId="{789BA738-D932-43FA-BC5E-0E01647EFB49}" srcId="{EA578495-B09C-4A2C-AFE7-94BF95EDAF01}" destId="{8E0BAA44-6EA8-46C8-AE4D-9C80CF95F24B}" srcOrd="0" destOrd="0" parTransId="{AEF1D79F-8D30-46BB-9B28-A5E4ACDF6C31}" sibTransId="{EAAB60EE-7083-4565-856B-057BCF2E99BE}"/>
    <dgm:cxn modelId="{4B1E253B-A53F-4885-AF8E-86209A3C29B7}" type="presOf" srcId="{15F319B3-90C1-49BD-8246-1827AA7E13AF}" destId="{D3E3543D-630F-4900-A801-FA3C2648E74E}" srcOrd="0" destOrd="0" presId="urn:microsoft.com/office/officeart/2005/8/layout/hList9"/>
    <dgm:cxn modelId="{33E8C84C-66CA-4FAD-B8B4-83794EDBF9E3}" srcId="{D86A06A3-EDD1-41FB-982D-45C41363D00B}" destId="{EA578495-B09C-4A2C-AFE7-94BF95EDAF01}" srcOrd="0" destOrd="0" parTransId="{8C78997D-8D2C-4AB9-B046-6A5E2E5ECC6B}" sibTransId="{1E9D8DF8-1B89-4168-9BB5-72EF37BCDE9A}"/>
    <dgm:cxn modelId="{DA259FA2-65E4-4555-BEAC-1A7423EFF37D}" type="presOf" srcId="{8E0BAA44-6EA8-46C8-AE4D-9C80CF95F24B}" destId="{CCC70E96-3BB9-4277-BBBC-8E839C08626C}" srcOrd="0" destOrd="0" presId="urn:microsoft.com/office/officeart/2005/8/layout/hList9"/>
    <dgm:cxn modelId="{B36CC4B0-03C8-4D1F-AC20-CA8354DE5B3B}" type="presOf" srcId="{A984E47F-BE15-4590-85FA-2C55CC7ADE18}" destId="{714288CA-06A6-46DD-B2E3-06B0FB5F4250}" srcOrd="0" destOrd="0" presId="urn:microsoft.com/office/officeart/2005/8/layout/hList9"/>
    <dgm:cxn modelId="{CB396CC3-6E4F-4EFC-B4A7-F254A887D563}" type="presOf" srcId="{EA578495-B09C-4A2C-AFE7-94BF95EDAF01}" destId="{76414194-651D-42E3-AD6E-EBB966E8A969}" srcOrd="0" destOrd="0" presId="urn:microsoft.com/office/officeart/2005/8/layout/hList9"/>
    <dgm:cxn modelId="{B77F87C6-164B-4F7A-92D1-FBE445E21AF9}" type="presOf" srcId="{8E0BAA44-6EA8-46C8-AE4D-9C80CF95F24B}" destId="{D0E99276-CC2C-4E3C-9788-D562AED7374A}" srcOrd="1" destOrd="0" presId="urn:microsoft.com/office/officeart/2005/8/layout/hList9"/>
    <dgm:cxn modelId="{1A0F5EE2-AA46-4525-B945-36378EBD4827}" type="presOf" srcId="{A984E47F-BE15-4590-85FA-2C55CC7ADE18}" destId="{B5EF72D9-F8E6-43EC-BE95-EF767A4C9044}" srcOrd="1" destOrd="0" presId="urn:microsoft.com/office/officeart/2005/8/layout/hList9"/>
    <dgm:cxn modelId="{2A5369E9-D55F-4BEA-9F22-E435F4B2457F}" srcId="{D86A06A3-EDD1-41FB-982D-45C41363D00B}" destId="{15F319B3-90C1-49BD-8246-1827AA7E13AF}" srcOrd="1" destOrd="0" parTransId="{CF4CF82B-9AF1-4F78-A3B3-D9845508589E}" sibTransId="{2DD5A572-2D4D-44AC-A88F-7D0B9D43F18A}"/>
    <dgm:cxn modelId="{F5E18821-2159-4D3F-A1D6-E47C77E54A8B}" type="presParOf" srcId="{74D913A7-6641-4988-8FC5-31E8346B4CE1}" destId="{5A648C46-2700-45EB-B704-8B5C21EE3BC3}" srcOrd="0" destOrd="0" presId="urn:microsoft.com/office/officeart/2005/8/layout/hList9"/>
    <dgm:cxn modelId="{45D7177A-A1BB-4B57-9E19-89BC21B00C54}" type="presParOf" srcId="{74D913A7-6641-4988-8FC5-31E8346B4CE1}" destId="{52BF4F99-2A0D-428D-8B16-A0BF142B3C65}" srcOrd="1" destOrd="0" presId="urn:microsoft.com/office/officeart/2005/8/layout/hList9"/>
    <dgm:cxn modelId="{8D8366F7-6E5A-4C84-97C0-74108E016A3C}" type="presParOf" srcId="{52BF4F99-2A0D-428D-8B16-A0BF142B3C65}" destId="{37C3C64F-682E-46A1-B82A-632B4F83B2A4}" srcOrd="0" destOrd="0" presId="urn:microsoft.com/office/officeart/2005/8/layout/hList9"/>
    <dgm:cxn modelId="{490148C8-F938-4F10-B9CA-8F272D46AF76}" type="presParOf" srcId="{52BF4F99-2A0D-428D-8B16-A0BF142B3C65}" destId="{D095A6B2-92B4-42A1-B6E4-9AD5B1C8B263}" srcOrd="1" destOrd="0" presId="urn:microsoft.com/office/officeart/2005/8/layout/hList9"/>
    <dgm:cxn modelId="{3C737A2C-080B-40BE-B08E-726F921B7A77}" type="presParOf" srcId="{D095A6B2-92B4-42A1-B6E4-9AD5B1C8B263}" destId="{CCC70E96-3BB9-4277-BBBC-8E839C08626C}" srcOrd="0" destOrd="0" presId="urn:microsoft.com/office/officeart/2005/8/layout/hList9"/>
    <dgm:cxn modelId="{5C70727C-C3C4-4910-95BD-7079DBAB48F4}" type="presParOf" srcId="{D095A6B2-92B4-42A1-B6E4-9AD5B1C8B263}" destId="{D0E99276-CC2C-4E3C-9788-D562AED7374A}" srcOrd="1" destOrd="0" presId="urn:microsoft.com/office/officeart/2005/8/layout/hList9"/>
    <dgm:cxn modelId="{7B9EBF80-690E-4F10-852E-F09AE3C8B300}" type="presParOf" srcId="{74D913A7-6641-4988-8FC5-31E8346B4CE1}" destId="{F454248D-A4DC-4500-90C7-82CA9EA46ACA}" srcOrd="2" destOrd="0" presId="urn:microsoft.com/office/officeart/2005/8/layout/hList9"/>
    <dgm:cxn modelId="{0E16E4AB-43BA-4BA7-96EE-1D93C41052B7}" type="presParOf" srcId="{74D913A7-6641-4988-8FC5-31E8346B4CE1}" destId="{76414194-651D-42E3-AD6E-EBB966E8A969}" srcOrd="3" destOrd="0" presId="urn:microsoft.com/office/officeart/2005/8/layout/hList9"/>
    <dgm:cxn modelId="{EFDC068D-44D3-4DE7-8D66-C5FDB1AA0EF9}" type="presParOf" srcId="{74D913A7-6641-4988-8FC5-31E8346B4CE1}" destId="{C001A5C5-34B8-44E8-84CC-8243B8CFC337}" srcOrd="4" destOrd="0" presId="urn:microsoft.com/office/officeart/2005/8/layout/hList9"/>
    <dgm:cxn modelId="{6175BB40-245C-43DE-96A7-3DB4D2F68447}" type="presParOf" srcId="{74D913A7-6641-4988-8FC5-31E8346B4CE1}" destId="{1CDD0915-FDCA-4F2A-8954-B4E72C21513C}" srcOrd="5" destOrd="0" presId="urn:microsoft.com/office/officeart/2005/8/layout/hList9"/>
    <dgm:cxn modelId="{FB4A9BFF-B01E-4C56-8D5B-333CF5E2FDC8}" type="presParOf" srcId="{74D913A7-6641-4988-8FC5-31E8346B4CE1}" destId="{1162B8B8-86C3-4C83-8A40-DF8FCED8FB69}" srcOrd="6" destOrd="0" presId="urn:microsoft.com/office/officeart/2005/8/layout/hList9"/>
    <dgm:cxn modelId="{BFB086AC-FD2D-4082-9A12-A60995CCE447}" type="presParOf" srcId="{1162B8B8-86C3-4C83-8A40-DF8FCED8FB69}" destId="{1597BD8A-7AE2-41D0-9220-C75D31C4CB99}" srcOrd="0" destOrd="0" presId="urn:microsoft.com/office/officeart/2005/8/layout/hList9"/>
    <dgm:cxn modelId="{6D76B188-8DBF-4A56-8615-988E084C6AA9}" type="presParOf" srcId="{1162B8B8-86C3-4C83-8A40-DF8FCED8FB69}" destId="{B0D89F5B-4BC2-4BBC-8A66-D24ED202E5B4}" srcOrd="1" destOrd="0" presId="urn:microsoft.com/office/officeart/2005/8/layout/hList9"/>
    <dgm:cxn modelId="{66FDF935-0F4F-4C7A-A0E6-EBA37DF72DF0}" type="presParOf" srcId="{B0D89F5B-4BC2-4BBC-8A66-D24ED202E5B4}" destId="{714288CA-06A6-46DD-B2E3-06B0FB5F4250}" srcOrd="0" destOrd="0" presId="urn:microsoft.com/office/officeart/2005/8/layout/hList9"/>
    <dgm:cxn modelId="{4BA2DB53-D4FA-4E37-9724-EAF8E2652F53}" type="presParOf" srcId="{B0D89F5B-4BC2-4BBC-8A66-D24ED202E5B4}" destId="{B5EF72D9-F8E6-43EC-BE95-EF767A4C9044}" srcOrd="1" destOrd="0" presId="urn:microsoft.com/office/officeart/2005/8/layout/hList9"/>
    <dgm:cxn modelId="{0306DF81-F76F-454F-BC3C-0475FF2990AC}" type="presParOf" srcId="{74D913A7-6641-4988-8FC5-31E8346B4CE1}" destId="{E1243127-5025-4FC0-9126-1FFCC7691102}" srcOrd="7" destOrd="0" presId="urn:microsoft.com/office/officeart/2005/8/layout/hList9"/>
    <dgm:cxn modelId="{FC753B21-FC73-4F0F-A06F-40BA69947037}" type="presParOf" srcId="{74D913A7-6641-4988-8FC5-31E8346B4CE1}" destId="{D3E3543D-630F-4900-A801-FA3C2648E74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14943A1-3FEF-4A3F-A509-A542E40160FA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6AE5E2-3066-4A83-B66C-0F876D2AD9F2}">
      <dgm:prSet custT="1"/>
      <dgm:spPr/>
      <dgm:t>
        <a:bodyPr/>
        <a:lstStyle/>
        <a:p>
          <a:r>
            <a:rPr lang="sr-Latn-ME" sz="2800" b="1" dirty="0">
              <a:solidFill>
                <a:srgbClr val="002060"/>
              </a:solidFill>
              <a:latin typeface="Calibri" panose="020F0502020204030204" pitchFamily="34" charset="0"/>
            </a:rPr>
            <a:t>ORGANI ZA NADZOR</a:t>
          </a:r>
          <a:endParaRPr lang="en-US" sz="28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B0CA7DFA-069E-4102-929F-A962C239FD79}" type="parTrans" cxnId="{78473370-FE73-40E3-B059-847524C5EFBB}">
      <dgm:prSet/>
      <dgm:spPr/>
      <dgm:t>
        <a:bodyPr/>
        <a:lstStyle/>
        <a:p>
          <a:endParaRPr lang="en-US" sz="1400" b="0">
            <a:solidFill>
              <a:srgbClr val="0049DA"/>
            </a:solidFill>
            <a:latin typeface="Hurme Geometric Sans 1" panose="020B0500020000000000" pitchFamily="34" charset="0"/>
          </a:endParaRPr>
        </a:p>
      </dgm:t>
    </dgm:pt>
    <dgm:pt modelId="{FF776655-F263-40F3-AF15-E7181470D92F}" type="sibTrans" cxnId="{78473370-FE73-40E3-B059-847524C5EFBB}">
      <dgm:prSet/>
      <dgm:spPr/>
      <dgm:t>
        <a:bodyPr/>
        <a:lstStyle/>
        <a:p>
          <a:endParaRPr lang="en-US" sz="1400" b="0">
            <a:solidFill>
              <a:srgbClr val="0049DA"/>
            </a:solidFill>
            <a:latin typeface="Hurme Geometric Sans 1" panose="020B0500020000000000" pitchFamily="34" charset="0"/>
          </a:endParaRPr>
        </a:p>
      </dgm:t>
    </dgm:pt>
    <dgm:pt modelId="{B45C3881-077A-4C0F-A749-434E1C7CE7DC}">
      <dgm:prSet custT="1"/>
      <dgm:spPr/>
      <dgm:t>
        <a:bodyPr/>
        <a:lstStyle/>
        <a:p>
          <a:r>
            <a:rPr lang="sr-Latn-ME" sz="2800" b="1" dirty="0">
              <a:solidFill>
                <a:srgbClr val="002060"/>
              </a:solidFill>
              <a:latin typeface="Calibri" panose="020F0502020204030204" pitchFamily="34" charset="0"/>
            </a:rPr>
            <a:t>URB.GRAĐ. INSPEKCIJA</a:t>
          </a:r>
          <a:endParaRPr lang="en-US" sz="28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64397F5E-96B8-465E-919C-15C44C5A9975}" type="parTrans" cxnId="{99B6CAA1-280E-40DD-A0B9-424E47BE2318}">
      <dgm:prSet/>
      <dgm:spPr/>
      <dgm:t>
        <a:bodyPr/>
        <a:lstStyle/>
        <a:p>
          <a:endParaRPr lang="en-US" sz="1400" b="0">
            <a:solidFill>
              <a:srgbClr val="0049DA"/>
            </a:solidFill>
            <a:latin typeface="Hurme Geometric Sans 1" panose="020B0500020000000000" pitchFamily="34" charset="0"/>
          </a:endParaRPr>
        </a:p>
      </dgm:t>
    </dgm:pt>
    <dgm:pt modelId="{4C27C6BE-16A8-4753-993C-57EDB25FAC15}" type="sibTrans" cxnId="{99B6CAA1-280E-40DD-A0B9-424E47BE2318}">
      <dgm:prSet/>
      <dgm:spPr/>
      <dgm:t>
        <a:bodyPr/>
        <a:lstStyle/>
        <a:p>
          <a:endParaRPr lang="en-US" sz="1400" b="0">
            <a:solidFill>
              <a:srgbClr val="0049DA"/>
            </a:solidFill>
            <a:latin typeface="Hurme Geometric Sans 1" panose="020B0500020000000000" pitchFamily="34" charset="0"/>
          </a:endParaRPr>
        </a:p>
      </dgm:t>
    </dgm:pt>
    <dgm:pt modelId="{63BC7256-9179-48CA-BC92-9F8282CECE99}">
      <dgm:prSet custT="1"/>
      <dgm:spPr/>
      <dgm:t>
        <a:bodyPr/>
        <a:lstStyle/>
        <a:p>
          <a:r>
            <a:rPr lang="sr-Latn-ME" sz="2800" b="1" dirty="0">
              <a:solidFill>
                <a:srgbClr val="002060"/>
              </a:solidFill>
              <a:latin typeface="Calibri" panose="020F0502020204030204" pitchFamily="34" charset="0"/>
            </a:rPr>
            <a:t>TRŽIŠNA INSPEKCIJA</a:t>
          </a:r>
          <a:endParaRPr lang="en-US" sz="28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747BE41D-2FFD-4FE2-8CDF-E1CABCB209B5}" type="parTrans" cxnId="{1A3D4928-4DF2-4E49-8877-534FEF54D48E}">
      <dgm:prSet/>
      <dgm:spPr/>
      <dgm:t>
        <a:bodyPr/>
        <a:lstStyle/>
        <a:p>
          <a:endParaRPr lang="en-US"/>
        </a:p>
      </dgm:t>
    </dgm:pt>
    <dgm:pt modelId="{2D4F3754-BCAB-491F-9BE1-F3CAA72817A0}" type="sibTrans" cxnId="{1A3D4928-4DF2-4E49-8877-534FEF54D48E}">
      <dgm:prSet/>
      <dgm:spPr/>
      <dgm:t>
        <a:bodyPr/>
        <a:lstStyle/>
        <a:p>
          <a:endParaRPr lang="en-US"/>
        </a:p>
      </dgm:t>
    </dgm:pt>
    <dgm:pt modelId="{D4C99A55-6EC0-4718-845E-58ADC6AD9404}">
      <dgm:prSet custT="1"/>
      <dgm:spPr/>
      <dgm:t>
        <a:bodyPr/>
        <a:lstStyle/>
        <a:p>
          <a:r>
            <a:rPr lang="sr-Latn-ME" sz="2400" b="0" dirty="0">
              <a:solidFill>
                <a:srgbClr val="002060"/>
              </a:solidFill>
              <a:latin typeface="Calibri" panose="020F0502020204030204" pitchFamily="34" charset="0"/>
            </a:rPr>
            <a:t>Provjerava </a:t>
          </a:r>
          <a:r>
            <a:rPr lang="en-US" sz="2400" b="0" dirty="0" err="1">
              <a:solidFill>
                <a:srgbClr val="002060"/>
              </a:solidFill>
              <a:latin typeface="Calibri" panose="020F0502020204030204" pitchFamily="34" charset="0"/>
            </a:rPr>
            <a:t>oznaku</a:t>
          </a:r>
          <a:r>
            <a:rPr lang="en-US" sz="2400" b="0" dirty="0">
              <a:solidFill>
                <a:srgbClr val="002060"/>
              </a:solidFill>
              <a:latin typeface="Calibri" panose="020F0502020204030204" pitchFamily="34" charset="0"/>
            </a:rPr>
            <a:t> (</a:t>
          </a:r>
          <a:r>
            <a:rPr lang="en-US" sz="2400" b="0" dirty="0" err="1">
              <a:solidFill>
                <a:srgbClr val="002060"/>
              </a:solidFill>
              <a:latin typeface="Calibri" panose="020F0502020204030204" pitchFamily="34" charset="0"/>
            </a:rPr>
            <a:t>nacionalnu</a:t>
          </a:r>
          <a:r>
            <a:rPr lang="en-US" sz="2400" b="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b="0" dirty="0" err="1">
              <a:solidFill>
                <a:srgbClr val="002060"/>
              </a:solidFill>
              <a:latin typeface="Calibri" panose="020F0502020204030204" pitchFamily="34" charset="0"/>
            </a:rPr>
            <a:t>ili</a:t>
          </a:r>
          <a:r>
            <a:rPr lang="en-US" sz="2400" b="0" dirty="0">
              <a:solidFill>
                <a:srgbClr val="002060"/>
              </a:solidFill>
              <a:latin typeface="Calibri" panose="020F0502020204030204" pitchFamily="34" charset="0"/>
            </a:rPr>
            <a:t> CE) </a:t>
          </a:r>
          <a:r>
            <a:rPr lang="en-US" sz="2400" b="0" dirty="0" err="1">
              <a:solidFill>
                <a:srgbClr val="002060"/>
              </a:solidFill>
              <a:latin typeface="Calibri" panose="020F0502020204030204" pitchFamily="34" charset="0"/>
            </a:rPr>
            <a:t>i</a:t>
          </a:r>
          <a:r>
            <a:rPr lang="en-US" sz="2400" b="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b="0" dirty="0" err="1">
              <a:solidFill>
                <a:srgbClr val="002060"/>
              </a:solidFill>
              <a:latin typeface="Calibri" panose="020F0502020204030204" pitchFamily="34" charset="0"/>
            </a:rPr>
            <a:t>izjavu</a:t>
          </a:r>
          <a:r>
            <a:rPr lang="en-US" sz="2400" b="0" dirty="0">
              <a:solidFill>
                <a:srgbClr val="002060"/>
              </a:solidFill>
              <a:latin typeface="Calibri" panose="020F0502020204030204" pitchFamily="34" charset="0"/>
            </a:rPr>
            <a:t>, </a:t>
          </a:r>
          <a:r>
            <a:rPr lang="sr-Latn-ME" sz="2400" b="0" dirty="0">
              <a:solidFill>
                <a:srgbClr val="002060"/>
              </a:solidFill>
              <a:latin typeface="Calibri" panose="020F0502020204030204" pitchFamily="34" charset="0"/>
            </a:rPr>
            <a:t>                        </a:t>
          </a:r>
          <a:r>
            <a:rPr lang="en-US" sz="2400" b="0" dirty="0" err="1">
              <a:solidFill>
                <a:srgbClr val="002060"/>
              </a:solidFill>
              <a:latin typeface="Calibri" panose="020F0502020204030204" pitchFamily="34" charset="0"/>
            </a:rPr>
            <a:t>možda</a:t>
          </a:r>
          <a:r>
            <a:rPr lang="en-US" sz="2400" b="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b="0" dirty="0" err="1">
              <a:solidFill>
                <a:srgbClr val="002060"/>
              </a:solidFill>
              <a:latin typeface="Calibri" panose="020F0502020204030204" pitchFamily="34" charset="0"/>
            </a:rPr>
            <a:t>ispitivanje</a:t>
          </a:r>
          <a:r>
            <a:rPr lang="en-US" sz="2400" b="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b="0" dirty="0" err="1">
              <a:solidFill>
                <a:srgbClr val="002060"/>
              </a:solidFill>
              <a:latin typeface="Calibri" panose="020F0502020204030204" pitchFamily="34" charset="0"/>
            </a:rPr>
            <a:t>proizvoda</a:t>
          </a:r>
          <a:endParaRPr lang="en-US" sz="2400" b="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465A29D5-8071-4BCD-A7B9-FD5E2A67187E}" type="sibTrans" cxnId="{03CF4588-7DB3-41C4-9775-A4419DC10016}">
      <dgm:prSet/>
      <dgm:spPr/>
      <dgm:t>
        <a:bodyPr/>
        <a:lstStyle/>
        <a:p>
          <a:endParaRPr lang="en-US" sz="1400" b="0">
            <a:solidFill>
              <a:srgbClr val="0049DA"/>
            </a:solidFill>
            <a:latin typeface="Hurme Geometric Sans 1" panose="020B0500020000000000" pitchFamily="34" charset="0"/>
          </a:endParaRPr>
        </a:p>
      </dgm:t>
    </dgm:pt>
    <dgm:pt modelId="{92C8FA24-6DEF-4CC3-9345-047FDFE434B3}" type="parTrans" cxnId="{03CF4588-7DB3-41C4-9775-A4419DC10016}">
      <dgm:prSet/>
      <dgm:spPr/>
      <dgm:t>
        <a:bodyPr/>
        <a:lstStyle/>
        <a:p>
          <a:endParaRPr lang="en-US" sz="1400" b="0">
            <a:solidFill>
              <a:srgbClr val="0049DA"/>
            </a:solidFill>
            <a:latin typeface="Hurme Geometric Sans 1" panose="020B0500020000000000" pitchFamily="34" charset="0"/>
          </a:endParaRPr>
        </a:p>
      </dgm:t>
    </dgm:pt>
    <dgm:pt modelId="{2A3698F3-3E77-4E73-B697-669E8FBB5123}">
      <dgm:prSet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Provjerava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oznaku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(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nacionalnu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ili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CE)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izjavu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da li je u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skladu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sa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zahtjevima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za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proizvod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naveden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u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tehničkoj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dokumentaciji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, </a:t>
          </a:r>
          <a:r>
            <a:rPr lang="sr-Latn-ME" sz="2400" dirty="0">
              <a:solidFill>
                <a:srgbClr val="002060"/>
              </a:solidFill>
              <a:latin typeface="Calibri" panose="020F0502020204030204" pitchFamily="34" charset="0"/>
            </a:rPr>
            <a:t>                 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možda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ispitivanje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proizvoda</a:t>
          </a:r>
          <a:endParaRPr lang="en-US" sz="24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AD816E7F-5F42-4E64-B3FB-77FAF80B399C}" type="parTrans" cxnId="{0037D5A2-51EC-444F-BD87-ADB183E27DE6}">
      <dgm:prSet/>
      <dgm:spPr/>
      <dgm:t>
        <a:bodyPr/>
        <a:lstStyle/>
        <a:p>
          <a:endParaRPr lang="en-US"/>
        </a:p>
      </dgm:t>
    </dgm:pt>
    <dgm:pt modelId="{BA227882-FA11-47CA-B12D-CA6E709CFD5D}" type="sibTrans" cxnId="{0037D5A2-51EC-444F-BD87-ADB183E27DE6}">
      <dgm:prSet/>
      <dgm:spPr/>
      <dgm:t>
        <a:bodyPr/>
        <a:lstStyle/>
        <a:p>
          <a:endParaRPr lang="en-US"/>
        </a:p>
      </dgm:t>
    </dgm:pt>
    <dgm:pt modelId="{4A1990CD-E82F-473F-82DC-2A3F75C8FA7C}" type="pres">
      <dgm:prSet presAssocID="{314943A1-3FEF-4A3F-A509-A542E40160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0FE310-989A-4DD5-ADAD-A92CF779CABA}" type="pres">
      <dgm:prSet presAssocID="{736AE5E2-3066-4A83-B66C-0F876D2AD9F2}" presName="hierRoot1" presStyleCnt="0"/>
      <dgm:spPr/>
    </dgm:pt>
    <dgm:pt modelId="{6C5F1865-CE3C-46A4-986E-81A99B6849FB}" type="pres">
      <dgm:prSet presAssocID="{736AE5E2-3066-4A83-B66C-0F876D2AD9F2}" presName="composite" presStyleCnt="0"/>
      <dgm:spPr/>
    </dgm:pt>
    <dgm:pt modelId="{8E74E643-B28D-4273-AF34-87A8E98B60AE}" type="pres">
      <dgm:prSet presAssocID="{736AE5E2-3066-4A83-B66C-0F876D2AD9F2}" presName="background" presStyleLbl="node0" presStyleIdx="0" presStyleCnt="1"/>
      <dgm:spPr/>
    </dgm:pt>
    <dgm:pt modelId="{617F8ED2-019C-4677-8505-AF6F92B357DA}" type="pres">
      <dgm:prSet presAssocID="{736AE5E2-3066-4A83-B66C-0F876D2AD9F2}" presName="text" presStyleLbl="fgAcc0" presStyleIdx="0" presStyleCnt="1" custScaleX="448411" custScaleY="182620">
        <dgm:presLayoutVars>
          <dgm:chPref val="3"/>
        </dgm:presLayoutVars>
      </dgm:prSet>
      <dgm:spPr/>
    </dgm:pt>
    <dgm:pt modelId="{269C1A23-7EAA-4C9E-B5E1-5D7C52FBDA4F}" type="pres">
      <dgm:prSet presAssocID="{736AE5E2-3066-4A83-B66C-0F876D2AD9F2}" presName="hierChild2" presStyleCnt="0"/>
      <dgm:spPr/>
    </dgm:pt>
    <dgm:pt modelId="{AC1C319D-E1E8-4849-A041-8D4D57D21D1A}" type="pres">
      <dgm:prSet presAssocID="{747BE41D-2FFD-4FE2-8CDF-E1CABCB209B5}" presName="Name10" presStyleLbl="parChTrans1D2" presStyleIdx="0" presStyleCnt="2"/>
      <dgm:spPr/>
    </dgm:pt>
    <dgm:pt modelId="{1CFD56D0-8FEA-408B-8755-246F65D584A3}" type="pres">
      <dgm:prSet presAssocID="{63BC7256-9179-48CA-BC92-9F8282CECE99}" presName="hierRoot2" presStyleCnt="0"/>
      <dgm:spPr/>
    </dgm:pt>
    <dgm:pt modelId="{E7856892-99D2-43CB-83CB-E76984480B57}" type="pres">
      <dgm:prSet presAssocID="{63BC7256-9179-48CA-BC92-9F8282CECE99}" presName="composite2" presStyleCnt="0"/>
      <dgm:spPr/>
    </dgm:pt>
    <dgm:pt modelId="{7A2DC7A5-8B36-475C-A3EB-09E92D5F5D75}" type="pres">
      <dgm:prSet presAssocID="{63BC7256-9179-48CA-BC92-9F8282CECE99}" presName="background2" presStyleLbl="node2" presStyleIdx="0" presStyleCnt="2"/>
      <dgm:spPr/>
    </dgm:pt>
    <dgm:pt modelId="{31903EFC-2AC3-4ABD-A216-C9F254B8E74A}" type="pres">
      <dgm:prSet presAssocID="{63BC7256-9179-48CA-BC92-9F8282CECE99}" presName="text2" presStyleLbl="fgAcc2" presStyleIdx="0" presStyleCnt="2" custScaleX="343782" custScaleY="204750">
        <dgm:presLayoutVars>
          <dgm:chPref val="3"/>
        </dgm:presLayoutVars>
      </dgm:prSet>
      <dgm:spPr/>
    </dgm:pt>
    <dgm:pt modelId="{F4CEF9DC-A990-4B5A-8ADC-CC1ECC2A42E7}" type="pres">
      <dgm:prSet presAssocID="{63BC7256-9179-48CA-BC92-9F8282CECE99}" presName="hierChild3" presStyleCnt="0"/>
      <dgm:spPr/>
    </dgm:pt>
    <dgm:pt modelId="{7AF3494B-A0CE-45C1-BE8E-96CBE5EFCDBF}" type="pres">
      <dgm:prSet presAssocID="{92C8FA24-6DEF-4CC3-9345-047FDFE434B3}" presName="Name17" presStyleLbl="parChTrans1D3" presStyleIdx="0" presStyleCnt="2"/>
      <dgm:spPr/>
    </dgm:pt>
    <dgm:pt modelId="{4C8EE826-4AF7-4905-B1AE-90460E9055C8}" type="pres">
      <dgm:prSet presAssocID="{D4C99A55-6EC0-4718-845E-58ADC6AD9404}" presName="hierRoot3" presStyleCnt="0"/>
      <dgm:spPr/>
    </dgm:pt>
    <dgm:pt modelId="{EEED8BFC-124F-4F31-B2D7-63AE91462526}" type="pres">
      <dgm:prSet presAssocID="{D4C99A55-6EC0-4718-845E-58ADC6AD9404}" presName="composite3" presStyleCnt="0"/>
      <dgm:spPr/>
    </dgm:pt>
    <dgm:pt modelId="{47F3C716-5FF7-4B80-8956-26675643BEC3}" type="pres">
      <dgm:prSet presAssocID="{D4C99A55-6EC0-4718-845E-58ADC6AD9404}" presName="background3" presStyleLbl="node3" presStyleIdx="0" presStyleCnt="2"/>
      <dgm:spPr/>
    </dgm:pt>
    <dgm:pt modelId="{599F800C-2365-496E-AC93-3CB709028FDA}" type="pres">
      <dgm:prSet presAssocID="{D4C99A55-6EC0-4718-845E-58ADC6AD9404}" presName="text3" presStyleLbl="fgAcc3" presStyleIdx="0" presStyleCnt="2" custScaleX="569495" custScaleY="353970">
        <dgm:presLayoutVars>
          <dgm:chPref val="3"/>
        </dgm:presLayoutVars>
      </dgm:prSet>
      <dgm:spPr/>
    </dgm:pt>
    <dgm:pt modelId="{CFB7EAED-9AD8-404C-B63C-1BAFBB30E8AC}" type="pres">
      <dgm:prSet presAssocID="{D4C99A55-6EC0-4718-845E-58ADC6AD9404}" presName="hierChild4" presStyleCnt="0"/>
      <dgm:spPr/>
    </dgm:pt>
    <dgm:pt modelId="{A4E17434-6E7F-4A75-A58C-100803A93512}" type="pres">
      <dgm:prSet presAssocID="{64397F5E-96B8-465E-919C-15C44C5A9975}" presName="Name10" presStyleLbl="parChTrans1D2" presStyleIdx="1" presStyleCnt="2"/>
      <dgm:spPr/>
    </dgm:pt>
    <dgm:pt modelId="{6715D9EE-72B7-45A5-B25A-B4161467B257}" type="pres">
      <dgm:prSet presAssocID="{B45C3881-077A-4C0F-A749-434E1C7CE7DC}" presName="hierRoot2" presStyleCnt="0"/>
      <dgm:spPr/>
    </dgm:pt>
    <dgm:pt modelId="{934A2861-2297-4533-A5CD-4A88AD067132}" type="pres">
      <dgm:prSet presAssocID="{B45C3881-077A-4C0F-A749-434E1C7CE7DC}" presName="composite2" presStyleCnt="0"/>
      <dgm:spPr/>
    </dgm:pt>
    <dgm:pt modelId="{2545D2BB-3A4C-46F6-B82D-C6F798561866}" type="pres">
      <dgm:prSet presAssocID="{B45C3881-077A-4C0F-A749-434E1C7CE7DC}" presName="background2" presStyleLbl="node2" presStyleIdx="1" presStyleCnt="2"/>
      <dgm:spPr/>
    </dgm:pt>
    <dgm:pt modelId="{416375FB-4878-4D42-8B12-46387F79058A}" type="pres">
      <dgm:prSet presAssocID="{B45C3881-077A-4C0F-A749-434E1C7CE7DC}" presName="text2" presStyleLbl="fgAcc2" presStyleIdx="1" presStyleCnt="2" custScaleX="343782" custScaleY="188590">
        <dgm:presLayoutVars>
          <dgm:chPref val="3"/>
        </dgm:presLayoutVars>
      </dgm:prSet>
      <dgm:spPr/>
    </dgm:pt>
    <dgm:pt modelId="{42B6B52A-4514-4347-9030-39C297697C00}" type="pres">
      <dgm:prSet presAssocID="{B45C3881-077A-4C0F-A749-434E1C7CE7DC}" presName="hierChild3" presStyleCnt="0"/>
      <dgm:spPr/>
    </dgm:pt>
    <dgm:pt modelId="{89F3C48C-AE55-484E-83AB-3FAF220E5AAA}" type="pres">
      <dgm:prSet presAssocID="{AD816E7F-5F42-4E64-B3FB-77FAF80B399C}" presName="Name17" presStyleLbl="parChTrans1D3" presStyleIdx="1" presStyleCnt="2"/>
      <dgm:spPr/>
    </dgm:pt>
    <dgm:pt modelId="{D0911EBF-6F9D-4BB1-ABAF-B0F41E7D6348}" type="pres">
      <dgm:prSet presAssocID="{2A3698F3-3E77-4E73-B697-669E8FBB5123}" presName="hierRoot3" presStyleCnt="0"/>
      <dgm:spPr/>
    </dgm:pt>
    <dgm:pt modelId="{EC0C021F-0C67-4A14-AB3E-3FA7BBE29C82}" type="pres">
      <dgm:prSet presAssocID="{2A3698F3-3E77-4E73-B697-669E8FBB5123}" presName="composite3" presStyleCnt="0"/>
      <dgm:spPr/>
    </dgm:pt>
    <dgm:pt modelId="{60E1C3BB-B279-4AD6-AA1F-B47C40636681}" type="pres">
      <dgm:prSet presAssocID="{2A3698F3-3E77-4E73-B697-669E8FBB5123}" presName="background3" presStyleLbl="node3" presStyleIdx="1" presStyleCnt="2"/>
      <dgm:spPr/>
    </dgm:pt>
    <dgm:pt modelId="{A3F5EC96-59D1-4A0E-B997-A38FCC1B24A4}" type="pres">
      <dgm:prSet presAssocID="{2A3698F3-3E77-4E73-B697-669E8FBB5123}" presName="text3" presStyleLbl="fgAcc3" presStyleIdx="1" presStyleCnt="2" custScaleX="569495" custScaleY="432538">
        <dgm:presLayoutVars>
          <dgm:chPref val="3"/>
        </dgm:presLayoutVars>
      </dgm:prSet>
      <dgm:spPr/>
    </dgm:pt>
    <dgm:pt modelId="{776E7C48-7455-47D8-9295-3A89D689ABA1}" type="pres">
      <dgm:prSet presAssocID="{2A3698F3-3E77-4E73-B697-669E8FBB5123}" presName="hierChild4" presStyleCnt="0"/>
      <dgm:spPr/>
    </dgm:pt>
  </dgm:ptLst>
  <dgm:cxnLst>
    <dgm:cxn modelId="{222A0615-55D8-4838-A0EB-1063A4746BE0}" type="presOf" srcId="{63BC7256-9179-48CA-BC92-9F8282CECE99}" destId="{31903EFC-2AC3-4ABD-A216-C9F254B8E74A}" srcOrd="0" destOrd="0" presId="urn:microsoft.com/office/officeart/2005/8/layout/hierarchy1"/>
    <dgm:cxn modelId="{26734819-59F7-4EC7-AE95-347C4A67388F}" type="presOf" srcId="{2A3698F3-3E77-4E73-B697-669E8FBB5123}" destId="{A3F5EC96-59D1-4A0E-B997-A38FCC1B24A4}" srcOrd="0" destOrd="0" presId="urn:microsoft.com/office/officeart/2005/8/layout/hierarchy1"/>
    <dgm:cxn modelId="{4D527F21-5642-4D17-A3D7-A2283023EE24}" type="presOf" srcId="{64397F5E-96B8-465E-919C-15C44C5A9975}" destId="{A4E17434-6E7F-4A75-A58C-100803A93512}" srcOrd="0" destOrd="0" presId="urn:microsoft.com/office/officeart/2005/8/layout/hierarchy1"/>
    <dgm:cxn modelId="{5F67B523-B11C-4A25-B093-D4B98D7904A5}" type="presOf" srcId="{D4C99A55-6EC0-4718-845E-58ADC6AD9404}" destId="{599F800C-2365-496E-AC93-3CB709028FDA}" srcOrd="0" destOrd="0" presId="urn:microsoft.com/office/officeart/2005/8/layout/hierarchy1"/>
    <dgm:cxn modelId="{18C31527-36A3-4163-889D-29A746329400}" type="presOf" srcId="{B45C3881-077A-4C0F-A749-434E1C7CE7DC}" destId="{416375FB-4878-4D42-8B12-46387F79058A}" srcOrd="0" destOrd="0" presId="urn:microsoft.com/office/officeart/2005/8/layout/hierarchy1"/>
    <dgm:cxn modelId="{1A3D4928-4DF2-4E49-8877-534FEF54D48E}" srcId="{736AE5E2-3066-4A83-B66C-0F876D2AD9F2}" destId="{63BC7256-9179-48CA-BC92-9F8282CECE99}" srcOrd="0" destOrd="0" parTransId="{747BE41D-2FFD-4FE2-8CDF-E1CABCB209B5}" sibTransId="{2D4F3754-BCAB-491F-9BE1-F3CAA72817A0}"/>
    <dgm:cxn modelId="{87F9A148-5E2D-4FF0-8F91-FCB0E039AAB1}" type="presOf" srcId="{314943A1-3FEF-4A3F-A509-A542E40160FA}" destId="{4A1990CD-E82F-473F-82DC-2A3F75C8FA7C}" srcOrd="0" destOrd="0" presId="urn:microsoft.com/office/officeart/2005/8/layout/hierarchy1"/>
    <dgm:cxn modelId="{4F51E56C-575B-4D30-A813-FEE9651FB8DA}" type="presOf" srcId="{747BE41D-2FFD-4FE2-8CDF-E1CABCB209B5}" destId="{AC1C319D-E1E8-4849-A041-8D4D57D21D1A}" srcOrd="0" destOrd="0" presId="urn:microsoft.com/office/officeart/2005/8/layout/hierarchy1"/>
    <dgm:cxn modelId="{78473370-FE73-40E3-B059-847524C5EFBB}" srcId="{314943A1-3FEF-4A3F-A509-A542E40160FA}" destId="{736AE5E2-3066-4A83-B66C-0F876D2AD9F2}" srcOrd="0" destOrd="0" parTransId="{B0CA7DFA-069E-4102-929F-A962C239FD79}" sibTransId="{FF776655-F263-40F3-AF15-E7181470D92F}"/>
    <dgm:cxn modelId="{03CF4588-7DB3-41C4-9775-A4419DC10016}" srcId="{63BC7256-9179-48CA-BC92-9F8282CECE99}" destId="{D4C99A55-6EC0-4718-845E-58ADC6AD9404}" srcOrd="0" destOrd="0" parTransId="{92C8FA24-6DEF-4CC3-9345-047FDFE434B3}" sibTransId="{465A29D5-8071-4BCD-A7B9-FD5E2A67187E}"/>
    <dgm:cxn modelId="{1E14EE97-7225-4D00-A6AF-48D62649CDD4}" type="presOf" srcId="{736AE5E2-3066-4A83-B66C-0F876D2AD9F2}" destId="{617F8ED2-019C-4677-8505-AF6F92B357DA}" srcOrd="0" destOrd="0" presId="urn:microsoft.com/office/officeart/2005/8/layout/hierarchy1"/>
    <dgm:cxn modelId="{99B6CAA1-280E-40DD-A0B9-424E47BE2318}" srcId="{736AE5E2-3066-4A83-B66C-0F876D2AD9F2}" destId="{B45C3881-077A-4C0F-A749-434E1C7CE7DC}" srcOrd="1" destOrd="0" parTransId="{64397F5E-96B8-465E-919C-15C44C5A9975}" sibTransId="{4C27C6BE-16A8-4753-993C-57EDB25FAC15}"/>
    <dgm:cxn modelId="{0037D5A2-51EC-444F-BD87-ADB183E27DE6}" srcId="{B45C3881-077A-4C0F-A749-434E1C7CE7DC}" destId="{2A3698F3-3E77-4E73-B697-669E8FBB5123}" srcOrd="0" destOrd="0" parTransId="{AD816E7F-5F42-4E64-B3FB-77FAF80B399C}" sibTransId="{BA227882-FA11-47CA-B12D-CA6E709CFD5D}"/>
    <dgm:cxn modelId="{7BB213C5-3C3A-496C-A846-3E44D7F6A9FA}" type="presOf" srcId="{92C8FA24-6DEF-4CC3-9345-047FDFE434B3}" destId="{7AF3494B-A0CE-45C1-BE8E-96CBE5EFCDBF}" srcOrd="0" destOrd="0" presId="urn:microsoft.com/office/officeart/2005/8/layout/hierarchy1"/>
    <dgm:cxn modelId="{40B91EF6-0FE4-4E51-BD54-6A0CBBEAE7D1}" type="presOf" srcId="{AD816E7F-5F42-4E64-B3FB-77FAF80B399C}" destId="{89F3C48C-AE55-484E-83AB-3FAF220E5AAA}" srcOrd="0" destOrd="0" presId="urn:microsoft.com/office/officeart/2005/8/layout/hierarchy1"/>
    <dgm:cxn modelId="{609115B0-D9FF-4D86-8392-C9A0B3039AD6}" type="presParOf" srcId="{4A1990CD-E82F-473F-82DC-2A3F75C8FA7C}" destId="{630FE310-989A-4DD5-ADAD-A92CF779CABA}" srcOrd="0" destOrd="0" presId="urn:microsoft.com/office/officeart/2005/8/layout/hierarchy1"/>
    <dgm:cxn modelId="{A9BA8BD8-9FC2-4448-9510-10FE2922A0AB}" type="presParOf" srcId="{630FE310-989A-4DD5-ADAD-A92CF779CABA}" destId="{6C5F1865-CE3C-46A4-986E-81A99B6849FB}" srcOrd="0" destOrd="0" presId="urn:microsoft.com/office/officeart/2005/8/layout/hierarchy1"/>
    <dgm:cxn modelId="{CA06FE0C-5044-46CD-B825-D6717797817A}" type="presParOf" srcId="{6C5F1865-CE3C-46A4-986E-81A99B6849FB}" destId="{8E74E643-B28D-4273-AF34-87A8E98B60AE}" srcOrd="0" destOrd="0" presId="urn:microsoft.com/office/officeart/2005/8/layout/hierarchy1"/>
    <dgm:cxn modelId="{24E75C5E-D0B4-4485-8BAA-5A6B658BBA54}" type="presParOf" srcId="{6C5F1865-CE3C-46A4-986E-81A99B6849FB}" destId="{617F8ED2-019C-4677-8505-AF6F92B357DA}" srcOrd="1" destOrd="0" presId="urn:microsoft.com/office/officeart/2005/8/layout/hierarchy1"/>
    <dgm:cxn modelId="{6DD544AD-A9B2-4CF5-8C3D-C5DE24247C3E}" type="presParOf" srcId="{630FE310-989A-4DD5-ADAD-A92CF779CABA}" destId="{269C1A23-7EAA-4C9E-B5E1-5D7C52FBDA4F}" srcOrd="1" destOrd="0" presId="urn:microsoft.com/office/officeart/2005/8/layout/hierarchy1"/>
    <dgm:cxn modelId="{E349FF20-F1A5-4005-BE8B-C48E7E30100A}" type="presParOf" srcId="{269C1A23-7EAA-4C9E-B5E1-5D7C52FBDA4F}" destId="{AC1C319D-E1E8-4849-A041-8D4D57D21D1A}" srcOrd="0" destOrd="0" presId="urn:microsoft.com/office/officeart/2005/8/layout/hierarchy1"/>
    <dgm:cxn modelId="{23579B77-EA0C-435E-BA91-5A3CDA03740C}" type="presParOf" srcId="{269C1A23-7EAA-4C9E-B5E1-5D7C52FBDA4F}" destId="{1CFD56D0-8FEA-408B-8755-246F65D584A3}" srcOrd="1" destOrd="0" presId="urn:microsoft.com/office/officeart/2005/8/layout/hierarchy1"/>
    <dgm:cxn modelId="{69DB15F5-4B60-4EB8-9C3F-7EB758822563}" type="presParOf" srcId="{1CFD56D0-8FEA-408B-8755-246F65D584A3}" destId="{E7856892-99D2-43CB-83CB-E76984480B57}" srcOrd="0" destOrd="0" presId="urn:microsoft.com/office/officeart/2005/8/layout/hierarchy1"/>
    <dgm:cxn modelId="{01CF7E4B-5900-4B3F-BCCF-37C527226052}" type="presParOf" srcId="{E7856892-99D2-43CB-83CB-E76984480B57}" destId="{7A2DC7A5-8B36-475C-A3EB-09E92D5F5D75}" srcOrd="0" destOrd="0" presId="urn:microsoft.com/office/officeart/2005/8/layout/hierarchy1"/>
    <dgm:cxn modelId="{E7D9D3AE-C17A-4C1D-81C5-2F705EF8F5FB}" type="presParOf" srcId="{E7856892-99D2-43CB-83CB-E76984480B57}" destId="{31903EFC-2AC3-4ABD-A216-C9F254B8E74A}" srcOrd="1" destOrd="0" presId="urn:microsoft.com/office/officeart/2005/8/layout/hierarchy1"/>
    <dgm:cxn modelId="{EA63691F-4E38-4D15-BE46-EB0CA486FB7B}" type="presParOf" srcId="{1CFD56D0-8FEA-408B-8755-246F65D584A3}" destId="{F4CEF9DC-A990-4B5A-8ADC-CC1ECC2A42E7}" srcOrd="1" destOrd="0" presId="urn:microsoft.com/office/officeart/2005/8/layout/hierarchy1"/>
    <dgm:cxn modelId="{ACE886B5-7355-4CDC-8992-F257F6F4360A}" type="presParOf" srcId="{F4CEF9DC-A990-4B5A-8ADC-CC1ECC2A42E7}" destId="{7AF3494B-A0CE-45C1-BE8E-96CBE5EFCDBF}" srcOrd="0" destOrd="0" presId="urn:microsoft.com/office/officeart/2005/8/layout/hierarchy1"/>
    <dgm:cxn modelId="{52F17ABE-9994-4297-8C73-859CFD0C7E14}" type="presParOf" srcId="{F4CEF9DC-A990-4B5A-8ADC-CC1ECC2A42E7}" destId="{4C8EE826-4AF7-4905-B1AE-90460E9055C8}" srcOrd="1" destOrd="0" presId="urn:microsoft.com/office/officeart/2005/8/layout/hierarchy1"/>
    <dgm:cxn modelId="{B8B2EEBF-EC9A-4BAC-8D87-7F528C51121A}" type="presParOf" srcId="{4C8EE826-4AF7-4905-B1AE-90460E9055C8}" destId="{EEED8BFC-124F-4F31-B2D7-63AE91462526}" srcOrd="0" destOrd="0" presId="urn:microsoft.com/office/officeart/2005/8/layout/hierarchy1"/>
    <dgm:cxn modelId="{613E5AE1-8F93-44FC-B071-2DF34A508858}" type="presParOf" srcId="{EEED8BFC-124F-4F31-B2D7-63AE91462526}" destId="{47F3C716-5FF7-4B80-8956-26675643BEC3}" srcOrd="0" destOrd="0" presId="urn:microsoft.com/office/officeart/2005/8/layout/hierarchy1"/>
    <dgm:cxn modelId="{46CA2873-9D69-48F3-9F3F-F14BD244412B}" type="presParOf" srcId="{EEED8BFC-124F-4F31-B2D7-63AE91462526}" destId="{599F800C-2365-496E-AC93-3CB709028FDA}" srcOrd="1" destOrd="0" presId="urn:microsoft.com/office/officeart/2005/8/layout/hierarchy1"/>
    <dgm:cxn modelId="{83145A8E-C946-4CF8-91CE-710F164126F1}" type="presParOf" srcId="{4C8EE826-4AF7-4905-B1AE-90460E9055C8}" destId="{CFB7EAED-9AD8-404C-B63C-1BAFBB30E8AC}" srcOrd="1" destOrd="0" presId="urn:microsoft.com/office/officeart/2005/8/layout/hierarchy1"/>
    <dgm:cxn modelId="{9EE18678-2FF2-4DA9-8D16-B87788B011F1}" type="presParOf" srcId="{269C1A23-7EAA-4C9E-B5E1-5D7C52FBDA4F}" destId="{A4E17434-6E7F-4A75-A58C-100803A93512}" srcOrd="2" destOrd="0" presId="urn:microsoft.com/office/officeart/2005/8/layout/hierarchy1"/>
    <dgm:cxn modelId="{B6F45482-4049-48D8-87D1-0872097D6AFD}" type="presParOf" srcId="{269C1A23-7EAA-4C9E-B5E1-5D7C52FBDA4F}" destId="{6715D9EE-72B7-45A5-B25A-B4161467B257}" srcOrd="3" destOrd="0" presId="urn:microsoft.com/office/officeart/2005/8/layout/hierarchy1"/>
    <dgm:cxn modelId="{8761791D-4F2B-432F-89D0-32A1F7081DCA}" type="presParOf" srcId="{6715D9EE-72B7-45A5-B25A-B4161467B257}" destId="{934A2861-2297-4533-A5CD-4A88AD067132}" srcOrd="0" destOrd="0" presId="urn:microsoft.com/office/officeart/2005/8/layout/hierarchy1"/>
    <dgm:cxn modelId="{28E835C3-FC4D-4FEE-AFDE-AB9F6972FF45}" type="presParOf" srcId="{934A2861-2297-4533-A5CD-4A88AD067132}" destId="{2545D2BB-3A4C-46F6-B82D-C6F798561866}" srcOrd="0" destOrd="0" presId="urn:microsoft.com/office/officeart/2005/8/layout/hierarchy1"/>
    <dgm:cxn modelId="{D5550FBE-0134-4BB0-86FE-5FA229BA0E73}" type="presParOf" srcId="{934A2861-2297-4533-A5CD-4A88AD067132}" destId="{416375FB-4878-4D42-8B12-46387F79058A}" srcOrd="1" destOrd="0" presId="urn:microsoft.com/office/officeart/2005/8/layout/hierarchy1"/>
    <dgm:cxn modelId="{41425224-F68D-434B-988D-0AA2ED6BD530}" type="presParOf" srcId="{6715D9EE-72B7-45A5-B25A-B4161467B257}" destId="{42B6B52A-4514-4347-9030-39C297697C00}" srcOrd="1" destOrd="0" presId="urn:microsoft.com/office/officeart/2005/8/layout/hierarchy1"/>
    <dgm:cxn modelId="{21511640-BDCA-44C9-BB48-05E2A4440EEB}" type="presParOf" srcId="{42B6B52A-4514-4347-9030-39C297697C00}" destId="{89F3C48C-AE55-484E-83AB-3FAF220E5AAA}" srcOrd="0" destOrd="0" presId="urn:microsoft.com/office/officeart/2005/8/layout/hierarchy1"/>
    <dgm:cxn modelId="{C51A6D98-80C7-4CFC-BA56-91F8C7072874}" type="presParOf" srcId="{42B6B52A-4514-4347-9030-39C297697C00}" destId="{D0911EBF-6F9D-4BB1-ABAF-B0F41E7D6348}" srcOrd="1" destOrd="0" presId="urn:microsoft.com/office/officeart/2005/8/layout/hierarchy1"/>
    <dgm:cxn modelId="{29E8A2BB-8358-44DE-AE06-92D7473BC302}" type="presParOf" srcId="{D0911EBF-6F9D-4BB1-ABAF-B0F41E7D6348}" destId="{EC0C021F-0C67-4A14-AB3E-3FA7BBE29C82}" srcOrd="0" destOrd="0" presId="urn:microsoft.com/office/officeart/2005/8/layout/hierarchy1"/>
    <dgm:cxn modelId="{F74A16DC-8B96-421B-8894-D28389A4BF51}" type="presParOf" srcId="{EC0C021F-0C67-4A14-AB3E-3FA7BBE29C82}" destId="{60E1C3BB-B279-4AD6-AA1F-B47C40636681}" srcOrd="0" destOrd="0" presId="urn:microsoft.com/office/officeart/2005/8/layout/hierarchy1"/>
    <dgm:cxn modelId="{7A89218B-163B-49BD-B76C-601C0319078E}" type="presParOf" srcId="{EC0C021F-0C67-4A14-AB3E-3FA7BBE29C82}" destId="{A3F5EC96-59D1-4A0E-B997-A38FCC1B24A4}" srcOrd="1" destOrd="0" presId="urn:microsoft.com/office/officeart/2005/8/layout/hierarchy1"/>
    <dgm:cxn modelId="{AE9B08D2-5DDF-41ED-82CB-1015F3BD901D}" type="presParOf" srcId="{D0911EBF-6F9D-4BB1-ABAF-B0F41E7D6348}" destId="{776E7C48-7455-47D8-9295-3A89D689AB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E9A5B8E-47DB-4B6F-8FF5-362001D760F1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6167AA-A49E-4189-8EE5-5AA81BDFA088}">
      <dgm:prSet phldrT="[Text]" custT="1"/>
      <dgm:spPr/>
      <dgm:t>
        <a:bodyPr/>
        <a:lstStyle/>
        <a:p>
          <a:r>
            <a:rPr lang="en-US" sz="3600" dirty="0" err="1">
              <a:latin typeface="Calibri" panose="020F0502020204030204" pitchFamily="34" charset="0"/>
            </a:rPr>
            <a:t>Korisnici</a:t>
          </a:r>
          <a:r>
            <a:rPr lang="en-US" sz="3600" dirty="0">
              <a:latin typeface="Calibri" panose="020F0502020204030204" pitchFamily="34" charset="0"/>
            </a:rPr>
            <a:t> </a:t>
          </a:r>
          <a:r>
            <a:rPr lang="en-US" sz="3600" dirty="0" err="1">
              <a:latin typeface="Calibri" panose="020F0502020204030204" pitchFamily="34" charset="0"/>
            </a:rPr>
            <a:t>proizvoda</a:t>
          </a:r>
          <a:endParaRPr lang="en-US" sz="3600" dirty="0">
            <a:latin typeface="Calibri" panose="020F0502020204030204" pitchFamily="34" charset="0"/>
          </a:endParaRPr>
        </a:p>
      </dgm:t>
    </dgm:pt>
    <dgm:pt modelId="{493FD89D-DE1A-4C70-8D4D-9AA20DCC1D06}" type="parTrans" cxnId="{2A90B8A7-7359-4D63-A701-0F1F14ACC1D4}">
      <dgm:prSet/>
      <dgm:spPr/>
      <dgm:t>
        <a:bodyPr/>
        <a:lstStyle/>
        <a:p>
          <a:endParaRPr lang="en-US"/>
        </a:p>
      </dgm:t>
    </dgm:pt>
    <dgm:pt modelId="{A5D34C1D-CC87-4143-A8B3-BF7FB04A44F1}" type="sibTrans" cxnId="{2A90B8A7-7359-4D63-A701-0F1F14ACC1D4}">
      <dgm:prSet/>
      <dgm:spPr/>
      <dgm:t>
        <a:bodyPr/>
        <a:lstStyle/>
        <a:p>
          <a:endParaRPr lang="en-US"/>
        </a:p>
      </dgm:t>
    </dgm:pt>
    <dgm:pt modelId="{64254A1E-EE29-4B4E-BBD9-E69AC77F00F3}">
      <dgm:prSet phldrT="[Text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Pravilan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izbor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proizvoda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ugradnja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,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itd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.</a:t>
          </a:r>
        </a:p>
      </dgm:t>
    </dgm:pt>
    <dgm:pt modelId="{FD482FE9-D21B-44EB-84E5-C09F14D05E1B}" type="parTrans" cxnId="{51C8BE0B-0683-47AC-82FE-95EFB5E0D4E4}">
      <dgm:prSet/>
      <dgm:spPr/>
      <dgm:t>
        <a:bodyPr/>
        <a:lstStyle/>
        <a:p>
          <a:endParaRPr lang="en-US"/>
        </a:p>
      </dgm:t>
    </dgm:pt>
    <dgm:pt modelId="{E5EFACBA-E581-4463-A77F-9350FFF658A1}" type="sibTrans" cxnId="{51C8BE0B-0683-47AC-82FE-95EFB5E0D4E4}">
      <dgm:prSet/>
      <dgm:spPr/>
      <dgm:t>
        <a:bodyPr/>
        <a:lstStyle/>
        <a:p>
          <a:endParaRPr lang="en-US"/>
        </a:p>
      </dgm:t>
    </dgm:pt>
    <dgm:pt modelId="{9325A3FE-308E-406D-8742-AF3299905C95}">
      <dgm:prSet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Moraju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razumjeti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informacije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date u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izjavi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o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svojstvima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oznaci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(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nacionalnu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ili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CE).</a:t>
          </a:r>
        </a:p>
      </dgm:t>
    </dgm:pt>
    <dgm:pt modelId="{BEA32A06-2A70-47C0-8467-3E2A657FB13C}" type="parTrans" cxnId="{DB5BB7E5-0330-49C7-AA27-15DE43A9C5CB}">
      <dgm:prSet/>
      <dgm:spPr/>
      <dgm:t>
        <a:bodyPr/>
        <a:lstStyle/>
        <a:p>
          <a:endParaRPr lang="en-US"/>
        </a:p>
      </dgm:t>
    </dgm:pt>
    <dgm:pt modelId="{8C2F4A0A-116E-436B-AA82-C42DC8F9E4D0}" type="sibTrans" cxnId="{DB5BB7E5-0330-49C7-AA27-15DE43A9C5CB}">
      <dgm:prSet/>
      <dgm:spPr/>
      <dgm:t>
        <a:bodyPr/>
        <a:lstStyle/>
        <a:p>
          <a:endParaRPr lang="en-US"/>
        </a:p>
      </dgm:t>
    </dgm:pt>
    <dgm:pt modelId="{8C6EE286-64AA-4C8B-969B-363B70E9BB5B}" type="pres">
      <dgm:prSet presAssocID="{5E9A5B8E-47DB-4B6F-8FF5-362001D760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4D23AB-E526-4154-9982-091347F3BDE9}" type="pres">
      <dgm:prSet presAssocID="{F26167AA-A49E-4189-8EE5-5AA81BDFA088}" presName="root" presStyleCnt="0"/>
      <dgm:spPr/>
    </dgm:pt>
    <dgm:pt modelId="{2F5B9271-A812-4580-B683-F0B56AAE3C72}" type="pres">
      <dgm:prSet presAssocID="{F26167AA-A49E-4189-8EE5-5AA81BDFA088}" presName="rootComposite" presStyleCnt="0"/>
      <dgm:spPr/>
    </dgm:pt>
    <dgm:pt modelId="{B393F59C-0611-4D9E-8D37-3AA4EE836C9D}" type="pres">
      <dgm:prSet presAssocID="{F26167AA-A49E-4189-8EE5-5AA81BDFA088}" presName="rootText" presStyleLbl="node1" presStyleIdx="0" presStyleCnt="1" custScaleX="180600" custScaleY="78585"/>
      <dgm:spPr/>
    </dgm:pt>
    <dgm:pt modelId="{2823395A-F0B3-4F51-887E-F806086234D9}" type="pres">
      <dgm:prSet presAssocID="{F26167AA-A49E-4189-8EE5-5AA81BDFA088}" presName="rootConnector" presStyleLbl="node1" presStyleIdx="0" presStyleCnt="1"/>
      <dgm:spPr/>
    </dgm:pt>
    <dgm:pt modelId="{7EA8077D-8909-4649-9D1C-39E1D21D1D30}" type="pres">
      <dgm:prSet presAssocID="{F26167AA-A49E-4189-8EE5-5AA81BDFA088}" presName="childShape" presStyleCnt="0"/>
      <dgm:spPr/>
    </dgm:pt>
    <dgm:pt modelId="{1C27A603-023D-40E9-87E4-FEDC22712A5C}" type="pres">
      <dgm:prSet presAssocID="{FD482FE9-D21B-44EB-84E5-C09F14D05E1B}" presName="Name13" presStyleLbl="parChTrans1D2" presStyleIdx="0" presStyleCnt="2"/>
      <dgm:spPr/>
    </dgm:pt>
    <dgm:pt modelId="{5A6C9D0E-2D11-457D-8323-3BFEE3717BF8}" type="pres">
      <dgm:prSet presAssocID="{64254A1E-EE29-4B4E-BBD9-E69AC77F00F3}" presName="childText" presStyleLbl="bgAcc1" presStyleIdx="0" presStyleCnt="2" custScaleX="211564" custScaleY="68329">
        <dgm:presLayoutVars>
          <dgm:bulletEnabled val="1"/>
        </dgm:presLayoutVars>
      </dgm:prSet>
      <dgm:spPr/>
    </dgm:pt>
    <dgm:pt modelId="{C6D979A7-2286-4A48-B902-80D9CC8EFD97}" type="pres">
      <dgm:prSet presAssocID="{BEA32A06-2A70-47C0-8467-3E2A657FB13C}" presName="Name13" presStyleLbl="parChTrans1D2" presStyleIdx="1" presStyleCnt="2"/>
      <dgm:spPr/>
    </dgm:pt>
    <dgm:pt modelId="{BA6280C7-04B5-4994-B2A3-2FB857B0D8B0}" type="pres">
      <dgm:prSet presAssocID="{9325A3FE-308E-406D-8742-AF3299905C95}" presName="childText" presStyleLbl="bgAcc1" presStyleIdx="1" presStyleCnt="2" custScaleX="216755">
        <dgm:presLayoutVars>
          <dgm:bulletEnabled val="1"/>
        </dgm:presLayoutVars>
      </dgm:prSet>
      <dgm:spPr/>
    </dgm:pt>
  </dgm:ptLst>
  <dgm:cxnLst>
    <dgm:cxn modelId="{51C8BE0B-0683-47AC-82FE-95EFB5E0D4E4}" srcId="{F26167AA-A49E-4189-8EE5-5AA81BDFA088}" destId="{64254A1E-EE29-4B4E-BBD9-E69AC77F00F3}" srcOrd="0" destOrd="0" parTransId="{FD482FE9-D21B-44EB-84E5-C09F14D05E1B}" sibTransId="{E5EFACBA-E581-4463-A77F-9350FFF658A1}"/>
    <dgm:cxn modelId="{4F955F13-5E2F-4193-9F8F-29D3C3D22FFB}" type="presOf" srcId="{9325A3FE-308E-406D-8742-AF3299905C95}" destId="{BA6280C7-04B5-4994-B2A3-2FB857B0D8B0}" srcOrd="0" destOrd="0" presId="urn:microsoft.com/office/officeart/2005/8/layout/hierarchy3"/>
    <dgm:cxn modelId="{84818518-8A12-4EA5-A46A-0D53A8632CA8}" type="presOf" srcId="{5E9A5B8E-47DB-4B6F-8FF5-362001D760F1}" destId="{8C6EE286-64AA-4C8B-969B-363B70E9BB5B}" srcOrd="0" destOrd="0" presId="urn:microsoft.com/office/officeart/2005/8/layout/hierarchy3"/>
    <dgm:cxn modelId="{8D049D30-16EB-4A58-B11B-ACE3C357210D}" type="presOf" srcId="{BEA32A06-2A70-47C0-8467-3E2A657FB13C}" destId="{C6D979A7-2286-4A48-B902-80D9CC8EFD97}" srcOrd="0" destOrd="0" presId="urn:microsoft.com/office/officeart/2005/8/layout/hierarchy3"/>
    <dgm:cxn modelId="{4C641E49-CC7A-4979-9DBA-8175E8C361B7}" type="presOf" srcId="{64254A1E-EE29-4B4E-BBD9-E69AC77F00F3}" destId="{5A6C9D0E-2D11-457D-8323-3BFEE3717BF8}" srcOrd="0" destOrd="0" presId="urn:microsoft.com/office/officeart/2005/8/layout/hierarchy3"/>
    <dgm:cxn modelId="{C9AA5369-5B4F-4551-943D-192E0C306F1A}" type="presOf" srcId="{FD482FE9-D21B-44EB-84E5-C09F14D05E1B}" destId="{1C27A603-023D-40E9-87E4-FEDC22712A5C}" srcOrd="0" destOrd="0" presId="urn:microsoft.com/office/officeart/2005/8/layout/hierarchy3"/>
    <dgm:cxn modelId="{557FB477-A201-4028-BE94-1E504CCCDB27}" type="presOf" srcId="{F26167AA-A49E-4189-8EE5-5AA81BDFA088}" destId="{B393F59C-0611-4D9E-8D37-3AA4EE836C9D}" srcOrd="0" destOrd="0" presId="urn:microsoft.com/office/officeart/2005/8/layout/hierarchy3"/>
    <dgm:cxn modelId="{C8C20AA1-AD79-4138-991E-04E81178111E}" type="presOf" srcId="{F26167AA-A49E-4189-8EE5-5AA81BDFA088}" destId="{2823395A-F0B3-4F51-887E-F806086234D9}" srcOrd="1" destOrd="0" presId="urn:microsoft.com/office/officeart/2005/8/layout/hierarchy3"/>
    <dgm:cxn modelId="{2A90B8A7-7359-4D63-A701-0F1F14ACC1D4}" srcId="{5E9A5B8E-47DB-4B6F-8FF5-362001D760F1}" destId="{F26167AA-A49E-4189-8EE5-5AA81BDFA088}" srcOrd="0" destOrd="0" parTransId="{493FD89D-DE1A-4C70-8D4D-9AA20DCC1D06}" sibTransId="{A5D34C1D-CC87-4143-A8B3-BF7FB04A44F1}"/>
    <dgm:cxn modelId="{DB5BB7E5-0330-49C7-AA27-15DE43A9C5CB}" srcId="{F26167AA-A49E-4189-8EE5-5AA81BDFA088}" destId="{9325A3FE-308E-406D-8742-AF3299905C95}" srcOrd="1" destOrd="0" parTransId="{BEA32A06-2A70-47C0-8467-3E2A657FB13C}" sibTransId="{8C2F4A0A-116E-436B-AA82-C42DC8F9E4D0}"/>
    <dgm:cxn modelId="{E57A5FD5-4DA7-48FA-BD2D-AA8720F50A4D}" type="presParOf" srcId="{8C6EE286-64AA-4C8B-969B-363B70E9BB5B}" destId="{844D23AB-E526-4154-9982-091347F3BDE9}" srcOrd="0" destOrd="0" presId="urn:microsoft.com/office/officeart/2005/8/layout/hierarchy3"/>
    <dgm:cxn modelId="{7963D04E-1FE8-4A0E-B1F9-7F787163F238}" type="presParOf" srcId="{844D23AB-E526-4154-9982-091347F3BDE9}" destId="{2F5B9271-A812-4580-B683-F0B56AAE3C72}" srcOrd="0" destOrd="0" presId="urn:microsoft.com/office/officeart/2005/8/layout/hierarchy3"/>
    <dgm:cxn modelId="{79135E06-9835-48C8-8277-4A6106DEF4B3}" type="presParOf" srcId="{2F5B9271-A812-4580-B683-F0B56AAE3C72}" destId="{B393F59C-0611-4D9E-8D37-3AA4EE836C9D}" srcOrd="0" destOrd="0" presId="urn:microsoft.com/office/officeart/2005/8/layout/hierarchy3"/>
    <dgm:cxn modelId="{980AAB77-40AA-44AB-B3DF-B963C1DD8D3A}" type="presParOf" srcId="{2F5B9271-A812-4580-B683-F0B56AAE3C72}" destId="{2823395A-F0B3-4F51-887E-F806086234D9}" srcOrd="1" destOrd="0" presId="urn:microsoft.com/office/officeart/2005/8/layout/hierarchy3"/>
    <dgm:cxn modelId="{E592D7B3-16AB-4259-9A79-729DFE00D92D}" type="presParOf" srcId="{844D23AB-E526-4154-9982-091347F3BDE9}" destId="{7EA8077D-8909-4649-9D1C-39E1D21D1D30}" srcOrd="1" destOrd="0" presId="urn:microsoft.com/office/officeart/2005/8/layout/hierarchy3"/>
    <dgm:cxn modelId="{D93E71E1-F67F-4DB8-AFA7-502E24239E4B}" type="presParOf" srcId="{7EA8077D-8909-4649-9D1C-39E1D21D1D30}" destId="{1C27A603-023D-40E9-87E4-FEDC22712A5C}" srcOrd="0" destOrd="0" presId="urn:microsoft.com/office/officeart/2005/8/layout/hierarchy3"/>
    <dgm:cxn modelId="{5F68C088-8444-4C8E-B5FC-6995D83AC9DB}" type="presParOf" srcId="{7EA8077D-8909-4649-9D1C-39E1D21D1D30}" destId="{5A6C9D0E-2D11-457D-8323-3BFEE3717BF8}" srcOrd="1" destOrd="0" presId="urn:microsoft.com/office/officeart/2005/8/layout/hierarchy3"/>
    <dgm:cxn modelId="{6B9E436C-682C-4EA8-A8BC-6AD6682EAD89}" type="presParOf" srcId="{7EA8077D-8909-4649-9D1C-39E1D21D1D30}" destId="{C6D979A7-2286-4A48-B902-80D9CC8EFD97}" srcOrd="2" destOrd="0" presId="urn:microsoft.com/office/officeart/2005/8/layout/hierarchy3"/>
    <dgm:cxn modelId="{0AC48580-D162-4CF9-A386-E5C7714EF9D1}" type="presParOf" srcId="{7EA8077D-8909-4649-9D1C-39E1D21D1D30}" destId="{BA6280C7-04B5-4994-B2A3-2FB857B0D8B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2D8C2FD-4268-4814-A75B-831795CA4388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BB8C2E-2ED7-4C55-B688-180F9824BE0E}">
      <dgm:prSet phldrT="[Text]" custT="1"/>
      <dgm:spPr/>
      <dgm:t>
        <a:bodyPr/>
        <a:lstStyle/>
        <a:p>
          <a:pPr marL="0" indent="0" algn="l" defTabSz="114300">
            <a:tabLst/>
          </a:pPr>
          <a:r>
            <a:rPr lang="en-US" sz="1600" b="1" dirty="0" err="1">
              <a:solidFill>
                <a:srgbClr val="002060"/>
              </a:solidFill>
              <a:latin typeface="Calibri" panose="020F0502020204030204" pitchFamily="34" charset="0"/>
            </a:rPr>
            <a:t>obezbijedi</a:t>
          </a:r>
          <a:r>
            <a:rPr lang="en-US" sz="1600" b="1" dirty="0">
              <a:solidFill>
                <a:srgbClr val="002060"/>
              </a:solidFill>
              <a:latin typeface="Calibri" panose="020F0502020204030204" pitchFamily="34" charset="0"/>
            </a:rPr>
            <a:t> da se </a:t>
          </a:r>
          <a:r>
            <a:rPr lang="en-US" sz="1600" b="1" dirty="0" err="1">
              <a:solidFill>
                <a:srgbClr val="002060"/>
              </a:solidFill>
              <a:latin typeface="Calibri" panose="020F0502020204030204" pitchFamily="34" charset="0"/>
            </a:rPr>
            <a:t>izvođač</a:t>
          </a:r>
          <a:r>
            <a:rPr lang="en-US" sz="16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1600" b="1" dirty="0" err="1">
              <a:solidFill>
                <a:srgbClr val="002060"/>
              </a:solidFill>
              <a:latin typeface="Calibri" panose="020F0502020204030204" pitchFamily="34" charset="0"/>
            </a:rPr>
            <a:t>radova</a:t>
          </a:r>
          <a:r>
            <a:rPr lang="en-US" sz="16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1600" b="1" dirty="0" err="1">
              <a:solidFill>
                <a:srgbClr val="002060"/>
              </a:solidFill>
              <a:latin typeface="Calibri" panose="020F0502020204030204" pitchFamily="34" charset="0"/>
            </a:rPr>
            <a:t>pridržava</a:t>
          </a:r>
          <a:r>
            <a:rPr lang="en-US" sz="16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1600" b="1" dirty="0" err="1">
              <a:solidFill>
                <a:srgbClr val="002060"/>
              </a:solidFill>
              <a:latin typeface="Calibri" panose="020F0502020204030204" pitchFamily="34" charset="0"/>
            </a:rPr>
            <a:t>člana</a:t>
          </a:r>
          <a:r>
            <a:rPr lang="en-US" sz="1600" b="1" dirty="0">
              <a:solidFill>
                <a:srgbClr val="002060"/>
              </a:solidFill>
              <a:latin typeface="Calibri" panose="020F0502020204030204" pitchFamily="34" charset="0"/>
            </a:rPr>
            <a:t> 95 </a:t>
          </a:r>
          <a:r>
            <a:rPr lang="en-US" sz="1600" b="1" dirty="0" err="1">
              <a:solidFill>
                <a:srgbClr val="002060"/>
              </a:solidFill>
              <a:latin typeface="Calibri" panose="020F0502020204030204" pitchFamily="34" charset="0"/>
            </a:rPr>
            <a:t>Zakona</a:t>
          </a:r>
          <a:r>
            <a:rPr lang="en-US" sz="1600" b="1" dirty="0">
              <a:solidFill>
                <a:srgbClr val="002060"/>
              </a:solidFill>
              <a:latin typeface="Calibri" panose="020F0502020204030204" pitchFamily="34" charset="0"/>
            </a:rPr>
            <a:t>;</a:t>
          </a:r>
        </a:p>
      </dgm:t>
    </dgm:pt>
    <dgm:pt modelId="{53709CB8-0CDB-42F6-94FB-34FA4A31ECC1}" type="parTrans" cxnId="{DB4DF5E3-2F24-4568-9623-DEA9CF65783C}">
      <dgm:prSet/>
      <dgm:spPr/>
      <dgm:t>
        <a:bodyPr/>
        <a:lstStyle/>
        <a:p>
          <a:endParaRPr lang="en-US"/>
        </a:p>
      </dgm:t>
    </dgm:pt>
    <dgm:pt modelId="{A4D59D61-2418-413A-9EA4-436A2D9E5F41}" type="sibTrans" cxnId="{DB4DF5E3-2F24-4568-9623-DEA9CF65783C}">
      <dgm:prSet/>
      <dgm:spPr/>
      <dgm:t>
        <a:bodyPr/>
        <a:lstStyle/>
        <a:p>
          <a:endParaRPr lang="en-US"/>
        </a:p>
      </dgm:t>
    </dgm:pt>
    <dgm:pt modelId="{E54C43CF-0439-4E21-B9FC-47394F08936E}">
      <dgm:prSet phldrT="[Text]" custT="1"/>
      <dgm:spPr/>
      <dgm:t>
        <a:bodyPr/>
        <a:lstStyle/>
        <a:p>
          <a:pPr algn="l"/>
          <a:r>
            <a:rPr lang="sr-Latn-ME" sz="2000" dirty="0">
              <a:solidFill>
                <a:srgbClr val="002060"/>
              </a:solidFill>
              <a:latin typeface="Calibri" panose="020F0502020204030204" pitchFamily="34" charset="0"/>
            </a:rPr>
            <a:t>ČLAN 100                                                                                                Stručni n</a:t>
          </a:r>
          <a:r>
            <a:rPr lang="vi-VN" sz="2000" dirty="0">
              <a:solidFill>
                <a:srgbClr val="002060"/>
              </a:solidFill>
              <a:latin typeface="Calibri" panose="020F0502020204030204" pitchFamily="34" charset="0"/>
            </a:rPr>
            <a:t>adzor </a:t>
          </a:r>
          <a:r>
            <a:rPr lang="sr-Latn-ME" sz="2000" dirty="0">
              <a:solidFill>
                <a:srgbClr val="002060"/>
              </a:solidFill>
              <a:latin typeface="Calibri" panose="020F0502020204030204" pitchFamily="34" charset="0"/>
            </a:rPr>
            <a:t>nad izgradnjom objekta</a:t>
          </a:r>
          <a:r>
            <a:rPr lang="vi-VN" sz="2000" dirty="0">
              <a:solidFill>
                <a:srgbClr val="002060"/>
              </a:solidFill>
              <a:latin typeface="Calibri" panose="020F0502020204030204" pitchFamily="34" charset="0"/>
            </a:rPr>
            <a:t> vrši se od dana </a:t>
          </a:r>
          <a:r>
            <a:rPr lang="vi-VN" sz="2000" b="1" dirty="0">
              <a:solidFill>
                <a:srgbClr val="002060"/>
              </a:solidFill>
              <a:latin typeface="Calibri" panose="020F0502020204030204" pitchFamily="34" charset="0"/>
            </a:rPr>
            <a:t>izvođenja pripremnih radova na objektu do završetka svih radova</a:t>
          </a:r>
          <a:r>
            <a:rPr lang="vi-VN" sz="2000" dirty="0">
              <a:solidFill>
                <a:srgbClr val="002060"/>
              </a:solidFill>
              <a:latin typeface="Calibri" panose="020F0502020204030204" pitchFamily="34" charset="0"/>
            </a:rPr>
            <a:t> i stavljanja objekta u upotrebu i obuhvata sve faze građenja</a:t>
          </a:r>
          <a:r>
            <a:rPr lang="sr-Latn-ME" sz="2000" dirty="0">
              <a:solidFill>
                <a:srgbClr val="002060"/>
              </a:solidFill>
              <a:latin typeface="Calibri" panose="020F0502020204030204" pitchFamily="34" charset="0"/>
            </a:rPr>
            <a:t>. </a:t>
          </a:r>
          <a:r>
            <a:rPr lang="pl-PL" sz="2000" dirty="0">
              <a:solidFill>
                <a:srgbClr val="002060"/>
              </a:solidFill>
              <a:latin typeface="Calibri" panose="020F0502020204030204" pitchFamily="34" charset="0"/>
            </a:rPr>
            <a:t>Stručni nadzor je obavezan da: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87EC59AE-04CF-483D-91E9-CA11EF47D86C}" type="sibTrans" cxnId="{11BB85EB-0EA4-4C83-9957-A64E931DA286}">
      <dgm:prSet/>
      <dgm:spPr/>
      <dgm:t>
        <a:bodyPr/>
        <a:lstStyle/>
        <a:p>
          <a:endParaRPr lang="en-US"/>
        </a:p>
      </dgm:t>
    </dgm:pt>
    <dgm:pt modelId="{AC7996CA-1C49-42CA-9FBC-CEBC1F3F81EC}" type="parTrans" cxnId="{11BB85EB-0EA4-4C83-9957-A64E931DA286}">
      <dgm:prSet/>
      <dgm:spPr/>
      <dgm:t>
        <a:bodyPr/>
        <a:lstStyle/>
        <a:p>
          <a:endParaRPr lang="en-US"/>
        </a:p>
      </dgm:t>
    </dgm:pt>
    <dgm:pt modelId="{59434F43-CF8D-4894-8855-6393B57CAAD9}">
      <dgm:prSet custT="1"/>
      <dgm:spPr/>
      <dgm:t>
        <a:bodyPr/>
        <a:lstStyle/>
        <a:p>
          <a:pPr algn="l"/>
          <a:r>
            <a:rPr lang="en-US" sz="1600" b="1" dirty="0">
              <a:solidFill>
                <a:srgbClr val="C00000"/>
              </a:solidFill>
              <a:latin typeface="Calibri" panose="020F0502020204030204" pitchFamily="34" charset="0"/>
            </a:rPr>
            <a:t>provjeri kvalitet izvođenja radova; </a:t>
          </a:r>
        </a:p>
      </dgm:t>
    </dgm:pt>
    <dgm:pt modelId="{BAC85F2A-9B6B-495D-89A9-8689054356BD}" type="parTrans" cxnId="{1FEBA06A-AB7C-4EF5-8D5F-F5F8B4D4B346}">
      <dgm:prSet/>
      <dgm:spPr/>
      <dgm:t>
        <a:bodyPr/>
        <a:lstStyle/>
        <a:p>
          <a:endParaRPr lang="en-US"/>
        </a:p>
      </dgm:t>
    </dgm:pt>
    <dgm:pt modelId="{8F8201F7-DBC2-41F1-9982-2F6C7F09184B}" type="sibTrans" cxnId="{1FEBA06A-AB7C-4EF5-8D5F-F5F8B4D4B346}">
      <dgm:prSet/>
      <dgm:spPr/>
      <dgm:t>
        <a:bodyPr/>
        <a:lstStyle/>
        <a:p>
          <a:endParaRPr lang="en-US"/>
        </a:p>
      </dgm:t>
    </dgm:pt>
    <dgm:pt modelId="{BBAB4314-872E-4235-BFD8-BD5973989813}">
      <dgm:prSet custT="1"/>
      <dgm:spPr/>
      <dgm:t>
        <a:bodyPr/>
        <a:lstStyle/>
        <a:p>
          <a:pPr algn="l"/>
          <a:r>
            <a:rPr lang="en-US" sz="1600" b="1" dirty="0">
              <a:solidFill>
                <a:srgbClr val="C00000"/>
              </a:solidFill>
              <a:latin typeface="Calibri" panose="020F0502020204030204" pitchFamily="34" charset="0"/>
            </a:rPr>
            <a:t>kontroliše kvalitet materijala, instalacija i uređaja koji se ugrađuju; </a:t>
          </a:r>
        </a:p>
      </dgm:t>
    </dgm:pt>
    <dgm:pt modelId="{B93A3E2F-0380-486F-A6A0-43975766EACE}" type="parTrans" cxnId="{40E776E3-362B-4B18-8B92-ACECE8ABCF11}">
      <dgm:prSet/>
      <dgm:spPr/>
      <dgm:t>
        <a:bodyPr/>
        <a:lstStyle/>
        <a:p>
          <a:endParaRPr lang="en-US"/>
        </a:p>
      </dgm:t>
    </dgm:pt>
    <dgm:pt modelId="{C28FCF4E-827F-4B17-A31B-11403A48CD31}" type="sibTrans" cxnId="{40E776E3-362B-4B18-8B92-ACECE8ABCF11}">
      <dgm:prSet/>
      <dgm:spPr/>
      <dgm:t>
        <a:bodyPr/>
        <a:lstStyle/>
        <a:p>
          <a:endParaRPr lang="en-US"/>
        </a:p>
      </dgm:t>
    </dgm:pt>
    <dgm:pt modelId="{8A41C4B4-6C26-45B6-81EC-1E6298D7A514}">
      <dgm:prSet custT="1"/>
      <dgm:spPr/>
      <dgm:t>
        <a:bodyPr/>
        <a:lstStyle/>
        <a:p>
          <a:pPr algn="l"/>
          <a:r>
            <a:rPr lang="en-US" sz="1600" b="1" dirty="0">
              <a:solidFill>
                <a:srgbClr val="C00000"/>
              </a:solidFill>
              <a:latin typeface="Calibri" panose="020F0502020204030204" pitchFamily="34" charset="0"/>
            </a:rPr>
            <a:t>provjeri da li materijali, instalacije i uređaji koji se ugrađuju imaju propisanu dokumentaciju neophodnu za njihovo stavljanje u upotrebu; </a:t>
          </a:r>
        </a:p>
      </dgm:t>
    </dgm:pt>
    <dgm:pt modelId="{BB246E0B-9824-449D-B39D-B874557850D2}" type="parTrans" cxnId="{A8DBB975-EA19-431C-829E-3A7E389C0259}">
      <dgm:prSet/>
      <dgm:spPr/>
      <dgm:t>
        <a:bodyPr/>
        <a:lstStyle/>
        <a:p>
          <a:endParaRPr lang="en-US"/>
        </a:p>
      </dgm:t>
    </dgm:pt>
    <dgm:pt modelId="{B056CE37-3807-4055-B615-5047CB23A2F6}" type="sibTrans" cxnId="{A8DBB975-EA19-431C-829E-3A7E389C0259}">
      <dgm:prSet/>
      <dgm:spPr/>
      <dgm:t>
        <a:bodyPr/>
        <a:lstStyle/>
        <a:p>
          <a:endParaRPr lang="en-US"/>
        </a:p>
      </dgm:t>
    </dgm:pt>
    <dgm:pt modelId="{95827A37-AEBE-4CB4-96AD-DEAB0A2FECEF}">
      <dgm:prSet custT="1"/>
      <dgm:spPr/>
      <dgm:t>
        <a:bodyPr/>
        <a:lstStyle/>
        <a:p>
          <a:pPr algn="l"/>
          <a:r>
            <a:rPr lang="en-US" sz="1600" b="1" dirty="0">
              <a:solidFill>
                <a:srgbClr val="002060"/>
              </a:solidFill>
              <a:latin typeface="Calibri" panose="020F0502020204030204" pitchFamily="34" charset="0"/>
            </a:rPr>
            <a:t>redovno prati dinamiku izvođenja radova i poštovanje ugovorenih rokova; </a:t>
          </a:r>
        </a:p>
      </dgm:t>
    </dgm:pt>
    <dgm:pt modelId="{1EC69A8F-D587-4D59-803D-A49A44497AEF}" type="parTrans" cxnId="{F875D3F2-0DD1-4C06-87AD-608946A7F3ED}">
      <dgm:prSet/>
      <dgm:spPr/>
      <dgm:t>
        <a:bodyPr/>
        <a:lstStyle/>
        <a:p>
          <a:endParaRPr lang="en-US"/>
        </a:p>
      </dgm:t>
    </dgm:pt>
    <dgm:pt modelId="{A6076F1E-714C-4F5B-9039-4C4EA751B538}" type="sibTrans" cxnId="{F875D3F2-0DD1-4C06-87AD-608946A7F3ED}">
      <dgm:prSet/>
      <dgm:spPr/>
      <dgm:t>
        <a:bodyPr/>
        <a:lstStyle/>
        <a:p>
          <a:endParaRPr lang="en-US"/>
        </a:p>
      </dgm:t>
    </dgm:pt>
    <dgm:pt modelId="{FB149F8C-449B-4A3B-BB6F-E8410137E446}">
      <dgm:prSet custT="1"/>
      <dgm:spPr/>
      <dgm:t>
        <a:bodyPr/>
        <a:lstStyle/>
        <a:p>
          <a:pPr algn="l"/>
          <a:r>
            <a:rPr lang="en-US" sz="1600" b="1" dirty="0">
              <a:solidFill>
                <a:srgbClr val="002060"/>
              </a:solidFill>
              <a:latin typeface="Calibri" panose="020F0502020204030204" pitchFamily="34" charset="0"/>
            </a:rPr>
            <a:t>kontroliše radove koji se nakon zatvaranja, odnosno pokrivanja ne mogu kontrolisati; </a:t>
          </a:r>
        </a:p>
      </dgm:t>
    </dgm:pt>
    <dgm:pt modelId="{D51DA98C-6BB8-4385-BD5D-27A56BEB0804}" type="parTrans" cxnId="{588FD2FA-BC1B-4E52-8504-CA079534A761}">
      <dgm:prSet/>
      <dgm:spPr/>
      <dgm:t>
        <a:bodyPr/>
        <a:lstStyle/>
        <a:p>
          <a:endParaRPr lang="en-US"/>
        </a:p>
      </dgm:t>
    </dgm:pt>
    <dgm:pt modelId="{14C3DF9A-983A-45A3-9378-F7E7688D4BA8}" type="sibTrans" cxnId="{588FD2FA-BC1B-4E52-8504-CA079534A761}">
      <dgm:prSet/>
      <dgm:spPr/>
      <dgm:t>
        <a:bodyPr/>
        <a:lstStyle/>
        <a:p>
          <a:endParaRPr lang="en-US"/>
        </a:p>
      </dgm:t>
    </dgm:pt>
    <dgm:pt modelId="{29F64452-1319-4A1A-9ECD-E0895120BBD5}">
      <dgm:prSet custT="1"/>
      <dgm:spPr/>
      <dgm:t>
        <a:bodyPr/>
        <a:lstStyle/>
        <a:p>
          <a:pPr algn="l"/>
          <a:r>
            <a:rPr lang="en-US" sz="1600" b="1" dirty="0">
              <a:solidFill>
                <a:srgbClr val="002060"/>
              </a:solidFill>
              <a:latin typeface="Calibri" panose="020F0502020204030204" pitchFamily="34" charset="0"/>
            </a:rPr>
            <a:t>kontroliše primjenu mjera za zaštitu životne sredine; </a:t>
          </a:r>
        </a:p>
      </dgm:t>
    </dgm:pt>
    <dgm:pt modelId="{761DEB5F-FB6E-4B8E-83D4-7B034CB5219E}" type="parTrans" cxnId="{69D37619-C5DA-4031-AB82-D7D0B99CF10D}">
      <dgm:prSet/>
      <dgm:spPr/>
      <dgm:t>
        <a:bodyPr/>
        <a:lstStyle/>
        <a:p>
          <a:endParaRPr lang="en-US"/>
        </a:p>
      </dgm:t>
    </dgm:pt>
    <dgm:pt modelId="{ADD9493E-8A33-4574-BE59-2F2F10758203}" type="sibTrans" cxnId="{69D37619-C5DA-4031-AB82-D7D0B99CF10D}">
      <dgm:prSet/>
      <dgm:spPr/>
      <dgm:t>
        <a:bodyPr/>
        <a:lstStyle/>
        <a:p>
          <a:endParaRPr lang="en-US"/>
        </a:p>
      </dgm:t>
    </dgm:pt>
    <dgm:pt modelId="{53EF93C7-AAA1-4B03-B5CA-F5FAA17459A2}">
      <dgm:prSet custT="1"/>
      <dgm:spPr/>
      <dgm:t>
        <a:bodyPr/>
        <a:lstStyle/>
        <a:p>
          <a:pPr algn="l"/>
          <a:r>
            <a:rPr lang="pl-PL" sz="1600" b="1" dirty="0">
              <a:solidFill>
                <a:srgbClr val="002060"/>
              </a:solidFill>
              <a:latin typeface="Calibri" panose="020F0502020204030204" pitchFamily="34" charset="0"/>
            </a:rPr>
            <a:t>definiše faze za koje je neophodno sačiniti izvještaj o stručnom nadzoru.</a:t>
          </a:r>
          <a:endParaRPr lang="en-US" sz="16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3E6C22AC-FE4E-472B-883A-B25DD6E8DA60}" type="parTrans" cxnId="{DB9B7386-D738-4867-B079-0A7116B46531}">
      <dgm:prSet/>
      <dgm:spPr/>
      <dgm:t>
        <a:bodyPr/>
        <a:lstStyle/>
        <a:p>
          <a:endParaRPr lang="en-US"/>
        </a:p>
      </dgm:t>
    </dgm:pt>
    <dgm:pt modelId="{1EECA111-CC92-4E44-A938-64D8BCEC5368}" type="sibTrans" cxnId="{DB9B7386-D738-4867-B079-0A7116B46531}">
      <dgm:prSet/>
      <dgm:spPr/>
      <dgm:t>
        <a:bodyPr/>
        <a:lstStyle/>
        <a:p>
          <a:endParaRPr lang="en-US"/>
        </a:p>
      </dgm:t>
    </dgm:pt>
    <dgm:pt modelId="{DE19540D-EB2E-465D-B478-0BD1E07EAF7D}" type="pres">
      <dgm:prSet presAssocID="{02D8C2FD-4268-4814-A75B-831795CA438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CE783E2-ABE6-477F-8E87-68F570098A4E}" type="pres">
      <dgm:prSet presAssocID="{E54C43CF-0439-4E21-B9FC-47394F08936E}" presName="root" presStyleCnt="0"/>
      <dgm:spPr/>
    </dgm:pt>
    <dgm:pt modelId="{67C1FF4E-069F-4A42-B0C8-5EF70132C0AC}" type="pres">
      <dgm:prSet presAssocID="{E54C43CF-0439-4E21-B9FC-47394F08936E}" presName="rootComposite" presStyleCnt="0"/>
      <dgm:spPr/>
    </dgm:pt>
    <dgm:pt modelId="{D2B0AC73-514C-4FFB-8034-218EC4D817BD}" type="pres">
      <dgm:prSet presAssocID="{E54C43CF-0439-4E21-B9FC-47394F08936E}" presName="rootText" presStyleLbl="node1" presStyleIdx="0" presStyleCnt="1" custScaleX="2000000" custScaleY="841284" custLinFactNeighborX="835" custLinFactNeighborY="-12824"/>
      <dgm:spPr/>
    </dgm:pt>
    <dgm:pt modelId="{38FFA50C-1584-4DA9-9DB5-28A5A484179B}" type="pres">
      <dgm:prSet presAssocID="{E54C43CF-0439-4E21-B9FC-47394F08936E}" presName="rootConnector" presStyleLbl="node1" presStyleIdx="0" presStyleCnt="1"/>
      <dgm:spPr/>
    </dgm:pt>
    <dgm:pt modelId="{593EB748-EE79-4EA6-9737-0D507AE444E7}" type="pres">
      <dgm:prSet presAssocID="{E54C43CF-0439-4E21-B9FC-47394F08936E}" presName="childShape" presStyleCnt="0"/>
      <dgm:spPr/>
    </dgm:pt>
    <dgm:pt modelId="{8ADAAEB9-70BB-4561-8A68-31A57A352F71}" type="pres">
      <dgm:prSet presAssocID="{53709CB8-0CDB-42F6-94FB-34FA4A31ECC1}" presName="Name13" presStyleLbl="parChTrans1D2" presStyleIdx="0" presStyleCnt="8"/>
      <dgm:spPr/>
    </dgm:pt>
    <dgm:pt modelId="{D592B3B9-4B11-4C76-B151-E0BD9175A5A6}" type="pres">
      <dgm:prSet presAssocID="{23BB8C2E-2ED7-4C55-B688-180F9824BE0E}" presName="childText" presStyleLbl="bgAcc1" presStyleIdx="0" presStyleCnt="8" custScaleX="2000000" custScaleY="255292">
        <dgm:presLayoutVars>
          <dgm:bulletEnabled val="1"/>
        </dgm:presLayoutVars>
      </dgm:prSet>
      <dgm:spPr/>
    </dgm:pt>
    <dgm:pt modelId="{DE6D03C9-0A01-4566-A6F6-8832AD231457}" type="pres">
      <dgm:prSet presAssocID="{BAC85F2A-9B6B-495D-89A9-8689054356BD}" presName="Name13" presStyleLbl="parChTrans1D2" presStyleIdx="1" presStyleCnt="8"/>
      <dgm:spPr/>
    </dgm:pt>
    <dgm:pt modelId="{75E684F3-DA02-4683-BE4A-61E27A83DB91}" type="pres">
      <dgm:prSet presAssocID="{59434F43-CF8D-4894-8855-6393B57CAAD9}" presName="childText" presStyleLbl="bgAcc1" presStyleIdx="1" presStyleCnt="8" custScaleX="2000000" custScaleY="195084">
        <dgm:presLayoutVars>
          <dgm:bulletEnabled val="1"/>
        </dgm:presLayoutVars>
      </dgm:prSet>
      <dgm:spPr/>
    </dgm:pt>
    <dgm:pt modelId="{158B8BAD-0E6F-411C-AA77-4E28F1AFB92B}" type="pres">
      <dgm:prSet presAssocID="{B93A3E2F-0380-486F-A6A0-43975766EACE}" presName="Name13" presStyleLbl="parChTrans1D2" presStyleIdx="2" presStyleCnt="8"/>
      <dgm:spPr/>
    </dgm:pt>
    <dgm:pt modelId="{B496AAA0-317D-4367-865D-C52E83D084A5}" type="pres">
      <dgm:prSet presAssocID="{BBAB4314-872E-4235-BFD8-BD5973989813}" presName="childText" presStyleLbl="bgAcc1" presStyleIdx="2" presStyleCnt="8" custScaleX="2000000" custScaleY="305838">
        <dgm:presLayoutVars>
          <dgm:bulletEnabled val="1"/>
        </dgm:presLayoutVars>
      </dgm:prSet>
      <dgm:spPr/>
    </dgm:pt>
    <dgm:pt modelId="{B0707642-D75F-4C99-A0AA-4D8086348865}" type="pres">
      <dgm:prSet presAssocID="{BB246E0B-9824-449D-B39D-B874557850D2}" presName="Name13" presStyleLbl="parChTrans1D2" presStyleIdx="3" presStyleCnt="8"/>
      <dgm:spPr/>
    </dgm:pt>
    <dgm:pt modelId="{4D4867CB-7E8A-4A80-8EF4-D7E630CFA43A}" type="pres">
      <dgm:prSet presAssocID="{8A41C4B4-6C26-45B6-81EC-1E6298D7A514}" presName="childText" presStyleLbl="bgAcc1" presStyleIdx="3" presStyleCnt="8" custScaleX="2000000" custScaleY="319182">
        <dgm:presLayoutVars>
          <dgm:bulletEnabled val="1"/>
        </dgm:presLayoutVars>
      </dgm:prSet>
      <dgm:spPr/>
    </dgm:pt>
    <dgm:pt modelId="{701D0FA9-3211-4E4F-86F3-75D6EA2CB10F}" type="pres">
      <dgm:prSet presAssocID="{1EC69A8F-D587-4D59-803D-A49A44497AEF}" presName="Name13" presStyleLbl="parChTrans1D2" presStyleIdx="4" presStyleCnt="8"/>
      <dgm:spPr/>
    </dgm:pt>
    <dgm:pt modelId="{75A5F289-7491-4E6A-B790-95566E0B4766}" type="pres">
      <dgm:prSet presAssocID="{95827A37-AEBE-4CB4-96AD-DEAB0A2FECEF}" presName="childText" presStyleLbl="bgAcc1" presStyleIdx="4" presStyleCnt="8" custScaleX="2000000" custScaleY="338687">
        <dgm:presLayoutVars>
          <dgm:bulletEnabled val="1"/>
        </dgm:presLayoutVars>
      </dgm:prSet>
      <dgm:spPr/>
    </dgm:pt>
    <dgm:pt modelId="{B147173B-0832-48E4-A1F2-B2EB4BE444A0}" type="pres">
      <dgm:prSet presAssocID="{D51DA98C-6BB8-4385-BD5D-27A56BEB0804}" presName="Name13" presStyleLbl="parChTrans1D2" presStyleIdx="5" presStyleCnt="8"/>
      <dgm:spPr/>
    </dgm:pt>
    <dgm:pt modelId="{7B0880AD-CC60-4A08-B062-D1208428C377}" type="pres">
      <dgm:prSet presAssocID="{FB149F8C-449B-4A3B-BB6F-E8410137E446}" presName="childText" presStyleLbl="bgAcc1" presStyleIdx="5" presStyleCnt="8" custScaleX="2000000" custScaleY="318072">
        <dgm:presLayoutVars>
          <dgm:bulletEnabled val="1"/>
        </dgm:presLayoutVars>
      </dgm:prSet>
      <dgm:spPr/>
    </dgm:pt>
    <dgm:pt modelId="{895BB022-D2DE-484C-BBDD-307E8D78DF3E}" type="pres">
      <dgm:prSet presAssocID="{761DEB5F-FB6E-4B8E-83D4-7B034CB5219E}" presName="Name13" presStyleLbl="parChTrans1D2" presStyleIdx="6" presStyleCnt="8"/>
      <dgm:spPr/>
    </dgm:pt>
    <dgm:pt modelId="{C8CCCF1A-76EB-4CEE-BDDC-48A4ACEF97D2}" type="pres">
      <dgm:prSet presAssocID="{29F64452-1319-4A1A-9ECD-E0895120BBD5}" presName="childText" presStyleLbl="bgAcc1" presStyleIdx="6" presStyleCnt="8" custScaleX="2000000" custScaleY="269752">
        <dgm:presLayoutVars>
          <dgm:bulletEnabled val="1"/>
        </dgm:presLayoutVars>
      </dgm:prSet>
      <dgm:spPr/>
    </dgm:pt>
    <dgm:pt modelId="{F849B233-0D16-49D2-8495-5A0BDEC4E6FC}" type="pres">
      <dgm:prSet presAssocID="{3E6C22AC-FE4E-472B-883A-B25DD6E8DA60}" presName="Name13" presStyleLbl="parChTrans1D2" presStyleIdx="7" presStyleCnt="8"/>
      <dgm:spPr/>
    </dgm:pt>
    <dgm:pt modelId="{39FFC097-3F95-43EE-86EF-CD6D965E75FD}" type="pres">
      <dgm:prSet presAssocID="{53EF93C7-AAA1-4B03-B5CA-F5FAA17459A2}" presName="childText" presStyleLbl="bgAcc1" presStyleIdx="7" presStyleCnt="8" custScaleX="2000000" custScaleY="274117">
        <dgm:presLayoutVars>
          <dgm:bulletEnabled val="1"/>
        </dgm:presLayoutVars>
      </dgm:prSet>
      <dgm:spPr/>
    </dgm:pt>
  </dgm:ptLst>
  <dgm:cxnLst>
    <dgm:cxn modelId="{5AA7BB07-ADA9-470A-8597-629DCCA8CC9D}" type="presOf" srcId="{3E6C22AC-FE4E-472B-883A-B25DD6E8DA60}" destId="{F849B233-0D16-49D2-8495-5A0BDEC4E6FC}" srcOrd="0" destOrd="0" presId="urn:microsoft.com/office/officeart/2005/8/layout/hierarchy3"/>
    <dgm:cxn modelId="{E0EB6C17-847F-41AE-9536-168963B64FCA}" type="presOf" srcId="{FB149F8C-449B-4A3B-BB6F-E8410137E446}" destId="{7B0880AD-CC60-4A08-B062-D1208428C377}" srcOrd="0" destOrd="0" presId="urn:microsoft.com/office/officeart/2005/8/layout/hierarchy3"/>
    <dgm:cxn modelId="{69D37619-C5DA-4031-AB82-D7D0B99CF10D}" srcId="{E54C43CF-0439-4E21-B9FC-47394F08936E}" destId="{29F64452-1319-4A1A-9ECD-E0895120BBD5}" srcOrd="6" destOrd="0" parTransId="{761DEB5F-FB6E-4B8E-83D4-7B034CB5219E}" sibTransId="{ADD9493E-8A33-4574-BE59-2F2F10758203}"/>
    <dgm:cxn modelId="{00CECE1D-4AE4-4795-9A1B-72663B085BE1}" type="presOf" srcId="{8A41C4B4-6C26-45B6-81EC-1E6298D7A514}" destId="{4D4867CB-7E8A-4A80-8EF4-D7E630CFA43A}" srcOrd="0" destOrd="0" presId="urn:microsoft.com/office/officeart/2005/8/layout/hierarchy3"/>
    <dgm:cxn modelId="{F4853924-AE72-43A4-B848-A7CFFDE76250}" type="presOf" srcId="{1EC69A8F-D587-4D59-803D-A49A44497AEF}" destId="{701D0FA9-3211-4E4F-86F3-75D6EA2CB10F}" srcOrd="0" destOrd="0" presId="urn:microsoft.com/office/officeart/2005/8/layout/hierarchy3"/>
    <dgm:cxn modelId="{B692AB24-2A51-46FA-80FB-37932FADC4BC}" type="presOf" srcId="{BBAB4314-872E-4235-BFD8-BD5973989813}" destId="{B496AAA0-317D-4367-865D-C52E83D084A5}" srcOrd="0" destOrd="0" presId="urn:microsoft.com/office/officeart/2005/8/layout/hierarchy3"/>
    <dgm:cxn modelId="{CAB98E28-41B3-4D19-B161-9DD952789A70}" type="presOf" srcId="{95827A37-AEBE-4CB4-96AD-DEAB0A2FECEF}" destId="{75A5F289-7491-4E6A-B790-95566E0B4766}" srcOrd="0" destOrd="0" presId="urn:microsoft.com/office/officeart/2005/8/layout/hierarchy3"/>
    <dgm:cxn modelId="{EC3ACC28-BD93-4EE2-B35F-67263D96FBCA}" type="presOf" srcId="{761DEB5F-FB6E-4B8E-83D4-7B034CB5219E}" destId="{895BB022-D2DE-484C-BBDD-307E8D78DF3E}" srcOrd="0" destOrd="0" presId="urn:microsoft.com/office/officeart/2005/8/layout/hierarchy3"/>
    <dgm:cxn modelId="{1FEBA06A-AB7C-4EF5-8D5F-F5F8B4D4B346}" srcId="{E54C43CF-0439-4E21-B9FC-47394F08936E}" destId="{59434F43-CF8D-4894-8855-6393B57CAAD9}" srcOrd="1" destOrd="0" parTransId="{BAC85F2A-9B6B-495D-89A9-8689054356BD}" sibTransId="{8F8201F7-DBC2-41F1-9982-2F6C7F09184B}"/>
    <dgm:cxn modelId="{A8DBB975-EA19-431C-829E-3A7E389C0259}" srcId="{E54C43CF-0439-4E21-B9FC-47394F08936E}" destId="{8A41C4B4-6C26-45B6-81EC-1E6298D7A514}" srcOrd="3" destOrd="0" parTransId="{BB246E0B-9824-449D-B39D-B874557850D2}" sibTransId="{B056CE37-3807-4055-B615-5047CB23A2F6}"/>
    <dgm:cxn modelId="{DA051885-B56E-4E16-9E11-8C97AEC083F8}" type="presOf" srcId="{BB246E0B-9824-449D-B39D-B874557850D2}" destId="{B0707642-D75F-4C99-A0AA-4D8086348865}" srcOrd="0" destOrd="0" presId="urn:microsoft.com/office/officeart/2005/8/layout/hierarchy3"/>
    <dgm:cxn modelId="{DB9B7386-D738-4867-B079-0A7116B46531}" srcId="{E54C43CF-0439-4E21-B9FC-47394F08936E}" destId="{53EF93C7-AAA1-4B03-B5CA-F5FAA17459A2}" srcOrd="7" destOrd="0" parTransId="{3E6C22AC-FE4E-472B-883A-B25DD6E8DA60}" sibTransId="{1EECA111-CC92-4E44-A938-64D8BCEC5368}"/>
    <dgm:cxn modelId="{E5C36590-7996-402C-8590-23D3433BC036}" type="presOf" srcId="{23BB8C2E-2ED7-4C55-B688-180F9824BE0E}" destId="{D592B3B9-4B11-4C76-B151-E0BD9175A5A6}" srcOrd="0" destOrd="0" presId="urn:microsoft.com/office/officeart/2005/8/layout/hierarchy3"/>
    <dgm:cxn modelId="{6481479D-8AD6-4451-B2B1-93CF7860108B}" type="presOf" srcId="{BAC85F2A-9B6B-495D-89A9-8689054356BD}" destId="{DE6D03C9-0A01-4566-A6F6-8832AD231457}" srcOrd="0" destOrd="0" presId="urn:microsoft.com/office/officeart/2005/8/layout/hierarchy3"/>
    <dgm:cxn modelId="{49ACE5CE-FB86-45EE-92EC-3766786CF9DD}" type="presOf" srcId="{E54C43CF-0439-4E21-B9FC-47394F08936E}" destId="{D2B0AC73-514C-4FFB-8034-218EC4D817BD}" srcOrd="0" destOrd="0" presId="urn:microsoft.com/office/officeart/2005/8/layout/hierarchy3"/>
    <dgm:cxn modelId="{AE19B5DA-F3F6-4F67-A634-8FF745F808A0}" type="presOf" srcId="{E54C43CF-0439-4E21-B9FC-47394F08936E}" destId="{38FFA50C-1584-4DA9-9DB5-28A5A484179B}" srcOrd="1" destOrd="0" presId="urn:microsoft.com/office/officeart/2005/8/layout/hierarchy3"/>
    <dgm:cxn modelId="{BD15FDE1-7807-441A-9636-96D4F3C07AA0}" type="presOf" srcId="{D51DA98C-6BB8-4385-BD5D-27A56BEB0804}" destId="{B147173B-0832-48E4-A1F2-B2EB4BE444A0}" srcOrd="0" destOrd="0" presId="urn:microsoft.com/office/officeart/2005/8/layout/hierarchy3"/>
    <dgm:cxn modelId="{40E776E3-362B-4B18-8B92-ACECE8ABCF11}" srcId="{E54C43CF-0439-4E21-B9FC-47394F08936E}" destId="{BBAB4314-872E-4235-BFD8-BD5973989813}" srcOrd="2" destOrd="0" parTransId="{B93A3E2F-0380-486F-A6A0-43975766EACE}" sibTransId="{C28FCF4E-827F-4B17-A31B-11403A48CD31}"/>
    <dgm:cxn modelId="{DB4DF5E3-2F24-4568-9623-DEA9CF65783C}" srcId="{E54C43CF-0439-4E21-B9FC-47394F08936E}" destId="{23BB8C2E-2ED7-4C55-B688-180F9824BE0E}" srcOrd="0" destOrd="0" parTransId="{53709CB8-0CDB-42F6-94FB-34FA4A31ECC1}" sibTransId="{A4D59D61-2418-413A-9EA4-436A2D9E5F41}"/>
    <dgm:cxn modelId="{BE0FC7E8-2895-4E94-B005-D2561327BA7B}" type="presOf" srcId="{53EF93C7-AAA1-4B03-B5CA-F5FAA17459A2}" destId="{39FFC097-3F95-43EE-86EF-CD6D965E75FD}" srcOrd="0" destOrd="0" presId="urn:microsoft.com/office/officeart/2005/8/layout/hierarchy3"/>
    <dgm:cxn modelId="{5144F3E9-26B3-4610-AECE-FC42E29D658B}" type="presOf" srcId="{B93A3E2F-0380-486F-A6A0-43975766EACE}" destId="{158B8BAD-0E6F-411C-AA77-4E28F1AFB92B}" srcOrd="0" destOrd="0" presId="urn:microsoft.com/office/officeart/2005/8/layout/hierarchy3"/>
    <dgm:cxn modelId="{D4DCE5EA-AFD7-4934-AF38-52361C62EFD8}" type="presOf" srcId="{53709CB8-0CDB-42F6-94FB-34FA4A31ECC1}" destId="{8ADAAEB9-70BB-4561-8A68-31A57A352F71}" srcOrd="0" destOrd="0" presId="urn:microsoft.com/office/officeart/2005/8/layout/hierarchy3"/>
    <dgm:cxn modelId="{11BB85EB-0EA4-4C83-9957-A64E931DA286}" srcId="{02D8C2FD-4268-4814-A75B-831795CA4388}" destId="{E54C43CF-0439-4E21-B9FC-47394F08936E}" srcOrd="0" destOrd="0" parTransId="{AC7996CA-1C49-42CA-9FBC-CEBC1F3F81EC}" sibTransId="{87EC59AE-04CF-483D-91E9-CA11EF47D86C}"/>
    <dgm:cxn modelId="{0EF007EE-8898-4A28-B038-99338DDC489E}" type="presOf" srcId="{59434F43-CF8D-4894-8855-6393B57CAAD9}" destId="{75E684F3-DA02-4683-BE4A-61E27A83DB91}" srcOrd="0" destOrd="0" presId="urn:microsoft.com/office/officeart/2005/8/layout/hierarchy3"/>
    <dgm:cxn modelId="{B2E044EE-E165-4387-8F10-363278105E08}" type="presOf" srcId="{29F64452-1319-4A1A-9ECD-E0895120BBD5}" destId="{C8CCCF1A-76EB-4CEE-BDDC-48A4ACEF97D2}" srcOrd="0" destOrd="0" presId="urn:microsoft.com/office/officeart/2005/8/layout/hierarchy3"/>
    <dgm:cxn modelId="{F875D3F2-0DD1-4C06-87AD-608946A7F3ED}" srcId="{E54C43CF-0439-4E21-B9FC-47394F08936E}" destId="{95827A37-AEBE-4CB4-96AD-DEAB0A2FECEF}" srcOrd="4" destOrd="0" parTransId="{1EC69A8F-D587-4D59-803D-A49A44497AEF}" sibTransId="{A6076F1E-714C-4F5B-9039-4C4EA751B538}"/>
    <dgm:cxn modelId="{588FD2FA-BC1B-4E52-8504-CA079534A761}" srcId="{E54C43CF-0439-4E21-B9FC-47394F08936E}" destId="{FB149F8C-449B-4A3B-BB6F-E8410137E446}" srcOrd="5" destOrd="0" parTransId="{D51DA98C-6BB8-4385-BD5D-27A56BEB0804}" sibTransId="{14C3DF9A-983A-45A3-9378-F7E7688D4BA8}"/>
    <dgm:cxn modelId="{F27856FF-0D9F-4C36-B9E5-ACAB4EBE1626}" type="presOf" srcId="{02D8C2FD-4268-4814-A75B-831795CA4388}" destId="{DE19540D-EB2E-465D-B478-0BD1E07EAF7D}" srcOrd="0" destOrd="0" presId="urn:microsoft.com/office/officeart/2005/8/layout/hierarchy3"/>
    <dgm:cxn modelId="{A8BD93C3-D91B-4881-85B0-82C9DC5DBC01}" type="presParOf" srcId="{DE19540D-EB2E-465D-B478-0BD1E07EAF7D}" destId="{ACE783E2-ABE6-477F-8E87-68F570098A4E}" srcOrd="0" destOrd="0" presId="urn:microsoft.com/office/officeart/2005/8/layout/hierarchy3"/>
    <dgm:cxn modelId="{EB9D1E8A-6B01-48FA-8A20-3189A6F56B20}" type="presParOf" srcId="{ACE783E2-ABE6-477F-8E87-68F570098A4E}" destId="{67C1FF4E-069F-4A42-B0C8-5EF70132C0AC}" srcOrd="0" destOrd="0" presId="urn:microsoft.com/office/officeart/2005/8/layout/hierarchy3"/>
    <dgm:cxn modelId="{4A9E6350-9A27-469A-AFB3-F65822ADFD4B}" type="presParOf" srcId="{67C1FF4E-069F-4A42-B0C8-5EF70132C0AC}" destId="{D2B0AC73-514C-4FFB-8034-218EC4D817BD}" srcOrd="0" destOrd="0" presId="urn:microsoft.com/office/officeart/2005/8/layout/hierarchy3"/>
    <dgm:cxn modelId="{EAD8FF3B-A85C-4D63-8828-9D1BECEC0A7C}" type="presParOf" srcId="{67C1FF4E-069F-4A42-B0C8-5EF70132C0AC}" destId="{38FFA50C-1584-4DA9-9DB5-28A5A484179B}" srcOrd="1" destOrd="0" presId="urn:microsoft.com/office/officeart/2005/8/layout/hierarchy3"/>
    <dgm:cxn modelId="{2DF31452-BDD6-40E9-A061-795F9C0AC22C}" type="presParOf" srcId="{ACE783E2-ABE6-477F-8E87-68F570098A4E}" destId="{593EB748-EE79-4EA6-9737-0D507AE444E7}" srcOrd="1" destOrd="0" presId="urn:microsoft.com/office/officeart/2005/8/layout/hierarchy3"/>
    <dgm:cxn modelId="{EAFDD8C5-5F25-4E2B-87BE-7FD2A21F358B}" type="presParOf" srcId="{593EB748-EE79-4EA6-9737-0D507AE444E7}" destId="{8ADAAEB9-70BB-4561-8A68-31A57A352F71}" srcOrd="0" destOrd="0" presId="urn:microsoft.com/office/officeart/2005/8/layout/hierarchy3"/>
    <dgm:cxn modelId="{29999E9F-C7C4-4193-BA59-7EF8A5ABCA4F}" type="presParOf" srcId="{593EB748-EE79-4EA6-9737-0D507AE444E7}" destId="{D592B3B9-4B11-4C76-B151-E0BD9175A5A6}" srcOrd="1" destOrd="0" presId="urn:microsoft.com/office/officeart/2005/8/layout/hierarchy3"/>
    <dgm:cxn modelId="{ADD9B481-4EE6-4E83-B6EE-AD75C99FD97A}" type="presParOf" srcId="{593EB748-EE79-4EA6-9737-0D507AE444E7}" destId="{DE6D03C9-0A01-4566-A6F6-8832AD231457}" srcOrd="2" destOrd="0" presId="urn:microsoft.com/office/officeart/2005/8/layout/hierarchy3"/>
    <dgm:cxn modelId="{D6C05234-2A74-4409-90D0-00E069682005}" type="presParOf" srcId="{593EB748-EE79-4EA6-9737-0D507AE444E7}" destId="{75E684F3-DA02-4683-BE4A-61E27A83DB91}" srcOrd="3" destOrd="0" presId="urn:microsoft.com/office/officeart/2005/8/layout/hierarchy3"/>
    <dgm:cxn modelId="{ADEC751D-005D-4337-81DA-3441D21532A8}" type="presParOf" srcId="{593EB748-EE79-4EA6-9737-0D507AE444E7}" destId="{158B8BAD-0E6F-411C-AA77-4E28F1AFB92B}" srcOrd="4" destOrd="0" presId="urn:microsoft.com/office/officeart/2005/8/layout/hierarchy3"/>
    <dgm:cxn modelId="{BD27DA78-36A4-4FF4-81F4-4989D0A384A7}" type="presParOf" srcId="{593EB748-EE79-4EA6-9737-0D507AE444E7}" destId="{B496AAA0-317D-4367-865D-C52E83D084A5}" srcOrd="5" destOrd="0" presId="urn:microsoft.com/office/officeart/2005/8/layout/hierarchy3"/>
    <dgm:cxn modelId="{DC36989C-AD20-4ADB-909F-4531C73388E2}" type="presParOf" srcId="{593EB748-EE79-4EA6-9737-0D507AE444E7}" destId="{B0707642-D75F-4C99-A0AA-4D8086348865}" srcOrd="6" destOrd="0" presId="urn:microsoft.com/office/officeart/2005/8/layout/hierarchy3"/>
    <dgm:cxn modelId="{0B491040-FC2A-495A-B342-2566E810ACD6}" type="presParOf" srcId="{593EB748-EE79-4EA6-9737-0D507AE444E7}" destId="{4D4867CB-7E8A-4A80-8EF4-D7E630CFA43A}" srcOrd="7" destOrd="0" presId="urn:microsoft.com/office/officeart/2005/8/layout/hierarchy3"/>
    <dgm:cxn modelId="{161AC1AB-C8E7-4042-88B9-AFE8719F16FE}" type="presParOf" srcId="{593EB748-EE79-4EA6-9737-0D507AE444E7}" destId="{701D0FA9-3211-4E4F-86F3-75D6EA2CB10F}" srcOrd="8" destOrd="0" presId="urn:microsoft.com/office/officeart/2005/8/layout/hierarchy3"/>
    <dgm:cxn modelId="{478A2A0F-CA0C-4170-8FCC-403F661A679E}" type="presParOf" srcId="{593EB748-EE79-4EA6-9737-0D507AE444E7}" destId="{75A5F289-7491-4E6A-B790-95566E0B4766}" srcOrd="9" destOrd="0" presId="urn:microsoft.com/office/officeart/2005/8/layout/hierarchy3"/>
    <dgm:cxn modelId="{17D31594-589E-4493-A6A7-C9F5E9265753}" type="presParOf" srcId="{593EB748-EE79-4EA6-9737-0D507AE444E7}" destId="{B147173B-0832-48E4-A1F2-B2EB4BE444A0}" srcOrd="10" destOrd="0" presId="urn:microsoft.com/office/officeart/2005/8/layout/hierarchy3"/>
    <dgm:cxn modelId="{DFEF6B04-B318-4C5C-97A6-016190C00177}" type="presParOf" srcId="{593EB748-EE79-4EA6-9737-0D507AE444E7}" destId="{7B0880AD-CC60-4A08-B062-D1208428C377}" srcOrd="11" destOrd="0" presId="urn:microsoft.com/office/officeart/2005/8/layout/hierarchy3"/>
    <dgm:cxn modelId="{E2051ACF-3C58-442C-8DEF-DD7D3461C158}" type="presParOf" srcId="{593EB748-EE79-4EA6-9737-0D507AE444E7}" destId="{895BB022-D2DE-484C-BBDD-307E8D78DF3E}" srcOrd="12" destOrd="0" presId="urn:microsoft.com/office/officeart/2005/8/layout/hierarchy3"/>
    <dgm:cxn modelId="{BBE7C1D8-640A-48FB-9996-8C16B59791F4}" type="presParOf" srcId="{593EB748-EE79-4EA6-9737-0D507AE444E7}" destId="{C8CCCF1A-76EB-4CEE-BDDC-48A4ACEF97D2}" srcOrd="13" destOrd="0" presId="urn:microsoft.com/office/officeart/2005/8/layout/hierarchy3"/>
    <dgm:cxn modelId="{B0D83472-A6A0-48A5-AFA7-6E25330980A6}" type="presParOf" srcId="{593EB748-EE79-4EA6-9737-0D507AE444E7}" destId="{F849B233-0D16-49D2-8495-5A0BDEC4E6FC}" srcOrd="14" destOrd="0" presId="urn:microsoft.com/office/officeart/2005/8/layout/hierarchy3"/>
    <dgm:cxn modelId="{9AA52CF5-3D68-4D8F-B8DC-3710791570D1}" type="presParOf" srcId="{593EB748-EE79-4EA6-9737-0D507AE444E7}" destId="{39FFC097-3F95-43EE-86EF-CD6D965E75FD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A229A-3182-40E5-B041-8436A7153F2B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89B6FA-FCD1-43CF-8939-7D56B02E329E}">
      <dgm:prSet phldrT="[Text]" custT="1"/>
      <dgm:spPr/>
      <dgm:t>
        <a:bodyPr/>
        <a:lstStyle/>
        <a:p>
          <a:pPr algn="l"/>
          <a:r>
            <a:rPr lang="sr-Latn-ME" sz="2800" b="1" dirty="0">
              <a:latin typeface="Calibri" panose="020F0502020204030204" pitchFamily="34" charset="0"/>
            </a:rPr>
            <a:t>Uređuje</a:t>
          </a:r>
          <a:endParaRPr lang="en-US" sz="2800" b="1" dirty="0">
            <a:latin typeface="Calibri" panose="020F0502020204030204" pitchFamily="34" charset="0"/>
          </a:endParaRPr>
        </a:p>
      </dgm:t>
    </dgm:pt>
    <dgm:pt modelId="{7B870066-7B18-45B9-90B3-D6E650C3B1FE}" type="parTrans" cxnId="{87C2C207-AA2D-4544-B0E0-1FDC1223D943}">
      <dgm:prSet/>
      <dgm:spPr/>
      <dgm:t>
        <a:bodyPr/>
        <a:lstStyle/>
        <a:p>
          <a:pPr algn="ctr"/>
          <a:endParaRPr lang="en-US"/>
        </a:p>
      </dgm:t>
    </dgm:pt>
    <dgm:pt modelId="{D2DC04F8-83D8-4888-BA2A-7ADA71549248}" type="sibTrans" cxnId="{87C2C207-AA2D-4544-B0E0-1FDC1223D943}">
      <dgm:prSet/>
      <dgm:spPr/>
      <dgm:t>
        <a:bodyPr/>
        <a:lstStyle/>
        <a:p>
          <a:pPr algn="ctr"/>
          <a:endParaRPr lang="en-US"/>
        </a:p>
      </dgm:t>
    </dgm:pt>
    <dgm:pt modelId="{B0713DD2-DA56-4713-A665-B92350D0691C}">
      <dgm:prSet phldrT="[Text]" custT="1"/>
      <dgm:spPr/>
      <dgm:t>
        <a:bodyPr/>
        <a:lstStyle/>
        <a:p>
          <a:pPr algn="l"/>
          <a:r>
            <a:rPr lang="sr-Latn-ME" sz="2800" b="1" dirty="0">
              <a:latin typeface="Calibri" panose="020F0502020204030204" pitchFamily="34" charset="0"/>
            </a:rPr>
            <a:t>Stavljanje na tržište</a:t>
          </a:r>
          <a:endParaRPr lang="en-US" sz="2800" b="1" dirty="0">
            <a:latin typeface="Calibri" panose="020F0502020204030204" pitchFamily="34" charset="0"/>
          </a:endParaRPr>
        </a:p>
      </dgm:t>
    </dgm:pt>
    <dgm:pt modelId="{89E5D128-5880-4C68-BFCD-A6E484853992}" type="parTrans" cxnId="{65EC43DE-D280-488D-BC55-63A774D4792F}">
      <dgm:prSet/>
      <dgm:spPr/>
      <dgm:t>
        <a:bodyPr/>
        <a:lstStyle/>
        <a:p>
          <a:pPr algn="ctr"/>
          <a:endParaRPr lang="en-US"/>
        </a:p>
      </dgm:t>
    </dgm:pt>
    <dgm:pt modelId="{154FB5AB-7D89-45D9-8C9A-2AAE2D83E3CD}" type="sibTrans" cxnId="{65EC43DE-D280-488D-BC55-63A774D4792F}">
      <dgm:prSet/>
      <dgm:spPr/>
      <dgm:t>
        <a:bodyPr/>
        <a:lstStyle/>
        <a:p>
          <a:pPr algn="ctr"/>
          <a:endParaRPr lang="en-US"/>
        </a:p>
      </dgm:t>
    </dgm:pt>
    <dgm:pt modelId="{74CEAF07-3BFA-4FC7-A411-36E2BA898098}">
      <dgm:prSet custT="1"/>
      <dgm:spPr/>
      <dgm:t>
        <a:bodyPr/>
        <a:lstStyle/>
        <a:p>
          <a:pPr algn="l"/>
          <a:r>
            <a:rPr lang="sr-Latn-ME" sz="2800" b="1">
              <a:latin typeface="Calibri" panose="020F0502020204030204" pitchFamily="34" charset="0"/>
            </a:rPr>
            <a:t>Stavljanje u upotrebu</a:t>
          </a:r>
          <a:endParaRPr lang="en-US" sz="2800" b="1" dirty="0">
            <a:latin typeface="Calibri" panose="020F0502020204030204" pitchFamily="34" charset="0"/>
          </a:endParaRPr>
        </a:p>
      </dgm:t>
    </dgm:pt>
    <dgm:pt modelId="{698105BE-5A28-4B41-A5ED-0004AAF68347}" type="parTrans" cxnId="{C790D547-CD83-4FD7-B2EA-625819124515}">
      <dgm:prSet/>
      <dgm:spPr/>
      <dgm:t>
        <a:bodyPr/>
        <a:lstStyle/>
        <a:p>
          <a:pPr algn="ctr"/>
          <a:endParaRPr lang="en-US"/>
        </a:p>
      </dgm:t>
    </dgm:pt>
    <dgm:pt modelId="{77A8602D-0E76-4693-8C73-6E3873001C5A}" type="sibTrans" cxnId="{C790D547-CD83-4FD7-B2EA-625819124515}">
      <dgm:prSet/>
      <dgm:spPr/>
      <dgm:t>
        <a:bodyPr/>
        <a:lstStyle/>
        <a:p>
          <a:pPr algn="ctr"/>
          <a:endParaRPr lang="en-US"/>
        </a:p>
      </dgm:t>
    </dgm:pt>
    <dgm:pt modelId="{15779D99-356E-4840-BEED-E763C94A4574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r-Latn-ME" sz="2800" b="1" dirty="0">
            <a:latin typeface="Calibri" panose="020F0502020204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ME" sz="2800" b="1" dirty="0">
              <a:latin typeface="Calibri" panose="020F0502020204030204" pitchFamily="34" charset="0"/>
            </a:rPr>
            <a:t>Zahtjeve za imenovana tijela</a:t>
          </a:r>
          <a:endParaRPr lang="en-US" sz="2800" b="1" dirty="0">
            <a:latin typeface="Calibri" panose="020F0502020204030204" pitchFamily="34" charset="0"/>
          </a:endParaRP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1D22A9E-7B54-4721-B5D6-FAF8DBD31FE1}" type="parTrans" cxnId="{4F77D76B-F1C6-4D35-BC46-6E9AD13F1B3D}">
      <dgm:prSet/>
      <dgm:spPr/>
      <dgm:t>
        <a:bodyPr/>
        <a:lstStyle/>
        <a:p>
          <a:endParaRPr lang="en-US"/>
        </a:p>
      </dgm:t>
    </dgm:pt>
    <dgm:pt modelId="{7F60F345-466A-481C-AE4D-628693D58B35}" type="sibTrans" cxnId="{4F77D76B-F1C6-4D35-BC46-6E9AD13F1B3D}">
      <dgm:prSet/>
      <dgm:spPr/>
      <dgm:t>
        <a:bodyPr/>
        <a:lstStyle/>
        <a:p>
          <a:endParaRPr lang="en-US"/>
        </a:p>
      </dgm:t>
    </dgm:pt>
    <dgm:pt modelId="{00B6326F-0BF0-4C99-B30B-C2BCF5D41024}">
      <dgm:prSet custT="1"/>
      <dgm:spPr/>
      <dgm:t>
        <a:bodyPr/>
        <a:lstStyle/>
        <a:p>
          <a:pPr algn="l"/>
          <a:r>
            <a:rPr lang="sr-Latn-ME" sz="2800" b="1" dirty="0">
              <a:latin typeface="Calibri" panose="020F0502020204030204" pitchFamily="34" charset="0"/>
            </a:rPr>
            <a:t>Nadzor</a:t>
          </a:r>
          <a:endParaRPr lang="en-US" sz="2800" b="1" dirty="0">
            <a:latin typeface="Calibri" panose="020F0502020204030204" pitchFamily="34" charset="0"/>
          </a:endParaRPr>
        </a:p>
      </dgm:t>
    </dgm:pt>
    <dgm:pt modelId="{73730E48-7764-4703-8E14-0D39987BD891}" type="parTrans" cxnId="{1C80A828-1CDB-498C-8BC8-F873F80F6324}">
      <dgm:prSet/>
      <dgm:spPr/>
      <dgm:t>
        <a:bodyPr/>
        <a:lstStyle/>
        <a:p>
          <a:endParaRPr lang="en-US"/>
        </a:p>
      </dgm:t>
    </dgm:pt>
    <dgm:pt modelId="{BE8C511A-56CB-467B-89CF-83F5C79DF1C6}" type="sibTrans" cxnId="{1C80A828-1CDB-498C-8BC8-F873F80F6324}">
      <dgm:prSet/>
      <dgm:spPr/>
      <dgm:t>
        <a:bodyPr/>
        <a:lstStyle/>
        <a:p>
          <a:endParaRPr lang="en-US"/>
        </a:p>
      </dgm:t>
    </dgm:pt>
    <dgm:pt modelId="{C5DEF6BA-F527-4FA1-8E15-C7FA27D2901C}" type="pres">
      <dgm:prSet presAssocID="{03DA229A-3182-40E5-B041-8436A7153F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838B03-694F-46E7-9DC2-15F0E4DD373E}" type="pres">
      <dgm:prSet presAssocID="{3389B6FA-FCD1-43CF-8939-7D56B02E329E}" presName="root" presStyleCnt="0"/>
      <dgm:spPr/>
    </dgm:pt>
    <dgm:pt modelId="{58D80508-E168-4F5F-9CC5-0754AFE1584F}" type="pres">
      <dgm:prSet presAssocID="{3389B6FA-FCD1-43CF-8939-7D56B02E329E}" presName="rootComposite" presStyleCnt="0"/>
      <dgm:spPr/>
    </dgm:pt>
    <dgm:pt modelId="{39FE4682-6467-4D19-95E1-3CB5B22FBB88}" type="pres">
      <dgm:prSet presAssocID="{3389B6FA-FCD1-43CF-8939-7D56B02E329E}" presName="rootText" presStyleLbl="node1" presStyleIdx="0" presStyleCnt="1" custScaleX="186356" custScaleY="50473" custLinFactNeighborX="-102" custLinFactNeighborY="5259"/>
      <dgm:spPr/>
    </dgm:pt>
    <dgm:pt modelId="{114C2B18-C1F9-4BA0-AC7A-A902A73C9DFC}" type="pres">
      <dgm:prSet presAssocID="{3389B6FA-FCD1-43CF-8939-7D56B02E329E}" presName="rootConnector" presStyleLbl="node1" presStyleIdx="0" presStyleCnt="1"/>
      <dgm:spPr/>
    </dgm:pt>
    <dgm:pt modelId="{190C871C-F4C1-450E-B91A-227B2CE340EA}" type="pres">
      <dgm:prSet presAssocID="{3389B6FA-FCD1-43CF-8939-7D56B02E329E}" presName="childShape" presStyleCnt="0"/>
      <dgm:spPr/>
    </dgm:pt>
    <dgm:pt modelId="{F7623979-3B6C-4384-843B-6A3B3B33F8B7}" type="pres">
      <dgm:prSet presAssocID="{89E5D128-5880-4C68-BFCD-A6E484853992}" presName="Name13" presStyleLbl="parChTrans1D2" presStyleIdx="0" presStyleCnt="4"/>
      <dgm:spPr/>
    </dgm:pt>
    <dgm:pt modelId="{FE5CC584-CBE0-413D-90E5-62FD2C6738BD}" type="pres">
      <dgm:prSet presAssocID="{B0713DD2-DA56-4713-A665-B92350D0691C}" presName="childText" presStyleLbl="bgAcc1" presStyleIdx="0" presStyleCnt="4" custScaleX="245368" custScaleY="50473" custLinFactNeighborX="1200" custLinFactNeighborY="-4740">
        <dgm:presLayoutVars>
          <dgm:bulletEnabled val="1"/>
        </dgm:presLayoutVars>
      </dgm:prSet>
      <dgm:spPr/>
    </dgm:pt>
    <dgm:pt modelId="{D7D1C9A6-2FCA-440B-947D-816828380C71}" type="pres">
      <dgm:prSet presAssocID="{698105BE-5A28-4B41-A5ED-0004AAF68347}" presName="Name13" presStyleLbl="parChTrans1D2" presStyleIdx="1" presStyleCnt="4"/>
      <dgm:spPr/>
    </dgm:pt>
    <dgm:pt modelId="{3AE982A6-769A-4F16-AD76-CF17867F1AE6}" type="pres">
      <dgm:prSet presAssocID="{74CEAF07-3BFA-4FC7-A411-36E2BA898098}" presName="childText" presStyleLbl="bgAcc1" presStyleIdx="1" presStyleCnt="4" custScaleX="245368" custScaleY="50473" custLinFactNeighborX="1200" custLinFactNeighborY="-17101">
        <dgm:presLayoutVars>
          <dgm:bulletEnabled val="1"/>
        </dgm:presLayoutVars>
      </dgm:prSet>
      <dgm:spPr/>
    </dgm:pt>
    <dgm:pt modelId="{7CAE6D15-2187-4E47-9A60-0505753C977B}" type="pres">
      <dgm:prSet presAssocID="{61D22A9E-7B54-4721-B5D6-FAF8DBD31FE1}" presName="Name13" presStyleLbl="parChTrans1D2" presStyleIdx="2" presStyleCnt="4"/>
      <dgm:spPr/>
    </dgm:pt>
    <dgm:pt modelId="{E21C7714-14C6-4944-A9B5-69CE9E83644F}" type="pres">
      <dgm:prSet presAssocID="{15779D99-356E-4840-BEED-E763C94A4574}" presName="childText" presStyleLbl="bgAcc1" presStyleIdx="2" presStyleCnt="4" custScaleX="245368" custScaleY="50473" custLinFactNeighborY="-21064">
        <dgm:presLayoutVars>
          <dgm:bulletEnabled val="1"/>
        </dgm:presLayoutVars>
      </dgm:prSet>
      <dgm:spPr/>
    </dgm:pt>
    <dgm:pt modelId="{4B386737-6E3D-42EB-A763-194E81A965C4}" type="pres">
      <dgm:prSet presAssocID="{73730E48-7764-4703-8E14-0D39987BD891}" presName="Name13" presStyleLbl="parChTrans1D2" presStyleIdx="3" presStyleCnt="4"/>
      <dgm:spPr/>
    </dgm:pt>
    <dgm:pt modelId="{4FE1701A-DD22-414C-8078-F04BA4FE1382}" type="pres">
      <dgm:prSet presAssocID="{00B6326F-0BF0-4C99-B30B-C2BCF5D41024}" presName="childText" presStyleLbl="bgAcc1" presStyleIdx="3" presStyleCnt="4" custScaleX="245368" custScaleY="50473" custLinFactNeighborY="-28165">
        <dgm:presLayoutVars>
          <dgm:bulletEnabled val="1"/>
        </dgm:presLayoutVars>
      </dgm:prSet>
      <dgm:spPr/>
    </dgm:pt>
  </dgm:ptLst>
  <dgm:cxnLst>
    <dgm:cxn modelId="{87C2C207-AA2D-4544-B0E0-1FDC1223D943}" srcId="{03DA229A-3182-40E5-B041-8436A7153F2B}" destId="{3389B6FA-FCD1-43CF-8939-7D56B02E329E}" srcOrd="0" destOrd="0" parTransId="{7B870066-7B18-45B9-90B3-D6E650C3B1FE}" sibTransId="{D2DC04F8-83D8-4888-BA2A-7ADA71549248}"/>
    <dgm:cxn modelId="{1C80A828-1CDB-498C-8BC8-F873F80F6324}" srcId="{3389B6FA-FCD1-43CF-8939-7D56B02E329E}" destId="{00B6326F-0BF0-4C99-B30B-C2BCF5D41024}" srcOrd="3" destOrd="0" parTransId="{73730E48-7764-4703-8E14-0D39987BD891}" sibTransId="{BE8C511A-56CB-467B-89CF-83F5C79DF1C6}"/>
    <dgm:cxn modelId="{568AC32C-1622-49D8-BDCF-5567B2F83987}" type="presOf" srcId="{61D22A9E-7B54-4721-B5D6-FAF8DBD31FE1}" destId="{7CAE6D15-2187-4E47-9A60-0505753C977B}" srcOrd="0" destOrd="0" presId="urn:microsoft.com/office/officeart/2005/8/layout/hierarchy3"/>
    <dgm:cxn modelId="{A6AFEB2F-2FC6-4CA0-805F-297D6C8DA6C0}" type="presOf" srcId="{73730E48-7764-4703-8E14-0D39987BD891}" destId="{4B386737-6E3D-42EB-A763-194E81A965C4}" srcOrd="0" destOrd="0" presId="urn:microsoft.com/office/officeart/2005/8/layout/hierarchy3"/>
    <dgm:cxn modelId="{C790D547-CD83-4FD7-B2EA-625819124515}" srcId="{3389B6FA-FCD1-43CF-8939-7D56B02E329E}" destId="{74CEAF07-3BFA-4FC7-A411-36E2BA898098}" srcOrd="1" destOrd="0" parTransId="{698105BE-5A28-4B41-A5ED-0004AAF68347}" sibTransId="{77A8602D-0E76-4693-8C73-6E3873001C5A}"/>
    <dgm:cxn modelId="{B0CA5268-F72C-4F35-A615-6049606D35D6}" type="presOf" srcId="{00B6326F-0BF0-4C99-B30B-C2BCF5D41024}" destId="{4FE1701A-DD22-414C-8078-F04BA4FE1382}" srcOrd="0" destOrd="0" presId="urn:microsoft.com/office/officeart/2005/8/layout/hierarchy3"/>
    <dgm:cxn modelId="{2CBB6769-D360-4894-A57D-E069491B04AD}" type="presOf" srcId="{B0713DD2-DA56-4713-A665-B92350D0691C}" destId="{FE5CC584-CBE0-413D-90E5-62FD2C6738BD}" srcOrd="0" destOrd="0" presId="urn:microsoft.com/office/officeart/2005/8/layout/hierarchy3"/>
    <dgm:cxn modelId="{C8459D4B-E8DA-4213-A472-14EF8F769465}" type="presOf" srcId="{3389B6FA-FCD1-43CF-8939-7D56B02E329E}" destId="{114C2B18-C1F9-4BA0-AC7A-A902A73C9DFC}" srcOrd="1" destOrd="0" presId="urn:microsoft.com/office/officeart/2005/8/layout/hierarchy3"/>
    <dgm:cxn modelId="{4F77D76B-F1C6-4D35-BC46-6E9AD13F1B3D}" srcId="{3389B6FA-FCD1-43CF-8939-7D56B02E329E}" destId="{15779D99-356E-4840-BEED-E763C94A4574}" srcOrd="2" destOrd="0" parTransId="{61D22A9E-7B54-4721-B5D6-FAF8DBD31FE1}" sibTransId="{7F60F345-466A-481C-AE4D-628693D58B35}"/>
    <dgm:cxn modelId="{6793A64D-5E4C-4E53-9C5D-879331D0F968}" type="presOf" srcId="{698105BE-5A28-4B41-A5ED-0004AAF68347}" destId="{D7D1C9A6-2FCA-440B-947D-816828380C71}" srcOrd="0" destOrd="0" presId="urn:microsoft.com/office/officeart/2005/8/layout/hierarchy3"/>
    <dgm:cxn modelId="{008ED675-6A29-47BA-AF4C-F5EEBB49975B}" type="presOf" srcId="{89E5D128-5880-4C68-BFCD-A6E484853992}" destId="{F7623979-3B6C-4384-843B-6A3B3B33F8B7}" srcOrd="0" destOrd="0" presId="urn:microsoft.com/office/officeart/2005/8/layout/hierarchy3"/>
    <dgm:cxn modelId="{9E8DE9C8-7589-4DB6-8BDB-79F542D9A437}" type="presOf" srcId="{3389B6FA-FCD1-43CF-8939-7D56B02E329E}" destId="{39FE4682-6467-4D19-95E1-3CB5B22FBB88}" srcOrd="0" destOrd="0" presId="urn:microsoft.com/office/officeart/2005/8/layout/hierarchy3"/>
    <dgm:cxn modelId="{DEF736CB-FCE9-40D6-8F20-D83FF786831F}" type="presOf" srcId="{03DA229A-3182-40E5-B041-8436A7153F2B}" destId="{C5DEF6BA-F527-4FA1-8E15-C7FA27D2901C}" srcOrd="0" destOrd="0" presId="urn:microsoft.com/office/officeart/2005/8/layout/hierarchy3"/>
    <dgm:cxn modelId="{C403D7D2-13BC-45E5-AA04-AAEDA0C7DAE3}" type="presOf" srcId="{74CEAF07-3BFA-4FC7-A411-36E2BA898098}" destId="{3AE982A6-769A-4F16-AD76-CF17867F1AE6}" srcOrd="0" destOrd="0" presId="urn:microsoft.com/office/officeart/2005/8/layout/hierarchy3"/>
    <dgm:cxn modelId="{65EC43DE-D280-488D-BC55-63A774D4792F}" srcId="{3389B6FA-FCD1-43CF-8939-7D56B02E329E}" destId="{B0713DD2-DA56-4713-A665-B92350D0691C}" srcOrd="0" destOrd="0" parTransId="{89E5D128-5880-4C68-BFCD-A6E484853992}" sibTransId="{154FB5AB-7D89-45D9-8C9A-2AAE2D83E3CD}"/>
    <dgm:cxn modelId="{1AC46AE4-3C53-4BBF-B588-58CEAB0A762E}" type="presOf" srcId="{15779D99-356E-4840-BEED-E763C94A4574}" destId="{E21C7714-14C6-4944-A9B5-69CE9E83644F}" srcOrd="0" destOrd="0" presId="urn:microsoft.com/office/officeart/2005/8/layout/hierarchy3"/>
    <dgm:cxn modelId="{9C9129EE-60FB-42B7-B516-FBF4D6CDD2A6}" type="presParOf" srcId="{C5DEF6BA-F527-4FA1-8E15-C7FA27D2901C}" destId="{FA838B03-694F-46E7-9DC2-15F0E4DD373E}" srcOrd="0" destOrd="0" presId="urn:microsoft.com/office/officeart/2005/8/layout/hierarchy3"/>
    <dgm:cxn modelId="{C19B91A4-B318-486D-9769-660A61967144}" type="presParOf" srcId="{FA838B03-694F-46E7-9DC2-15F0E4DD373E}" destId="{58D80508-E168-4F5F-9CC5-0754AFE1584F}" srcOrd="0" destOrd="0" presId="urn:microsoft.com/office/officeart/2005/8/layout/hierarchy3"/>
    <dgm:cxn modelId="{C1935E00-2E67-4443-9F9C-FD6B3D5FEF10}" type="presParOf" srcId="{58D80508-E168-4F5F-9CC5-0754AFE1584F}" destId="{39FE4682-6467-4D19-95E1-3CB5B22FBB88}" srcOrd="0" destOrd="0" presId="urn:microsoft.com/office/officeart/2005/8/layout/hierarchy3"/>
    <dgm:cxn modelId="{12E42BDA-48BE-4AD8-B504-FE1FBF77A06B}" type="presParOf" srcId="{58D80508-E168-4F5F-9CC5-0754AFE1584F}" destId="{114C2B18-C1F9-4BA0-AC7A-A902A73C9DFC}" srcOrd="1" destOrd="0" presId="urn:microsoft.com/office/officeart/2005/8/layout/hierarchy3"/>
    <dgm:cxn modelId="{D9C3CC4F-2619-4488-B4AB-49FE18A3312E}" type="presParOf" srcId="{FA838B03-694F-46E7-9DC2-15F0E4DD373E}" destId="{190C871C-F4C1-450E-B91A-227B2CE340EA}" srcOrd="1" destOrd="0" presId="urn:microsoft.com/office/officeart/2005/8/layout/hierarchy3"/>
    <dgm:cxn modelId="{C76F7BBB-327F-4B51-A5A5-0D168773899C}" type="presParOf" srcId="{190C871C-F4C1-450E-B91A-227B2CE340EA}" destId="{F7623979-3B6C-4384-843B-6A3B3B33F8B7}" srcOrd="0" destOrd="0" presId="urn:microsoft.com/office/officeart/2005/8/layout/hierarchy3"/>
    <dgm:cxn modelId="{951CA07A-6F76-4062-9286-A65B1F96E5E7}" type="presParOf" srcId="{190C871C-F4C1-450E-B91A-227B2CE340EA}" destId="{FE5CC584-CBE0-413D-90E5-62FD2C6738BD}" srcOrd="1" destOrd="0" presId="urn:microsoft.com/office/officeart/2005/8/layout/hierarchy3"/>
    <dgm:cxn modelId="{8BADA827-E5D1-478E-AD23-9AC8EBF536AD}" type="presParOf" srcId="{190C871C-F4C1-450E-B91A-227B2CE340EA}" destId="{D7D1C9A6-2FCA-440B-947D-816828380C71}" srcOrd="2" destOrd="0" presId="urn:microsoft.com/office/officeart/2005/8/layout/hierarchy3"/>
    <dgm:cxn modelId="{36408E13-BFF8-438E-86A0-74CF8ED45D1C}" type="presParOf" srcId="{190C871C-F4C1-450E-B91A-227B2CE340EA}" destId="{3AE982A6-769A-4F16-AD76-CF17867F1AE6}" srcOrd="3" destOrd="0" presId="urn:microsoft.com/office/officeart/2005/8/layout/hierarchy3"/>
    <dgm:cxn modelId="{262A6632-FA7C-4AF4-BAC3-17F238668A50}" type="presParOf" srcId="{190C871C-F4C1-450E-B91A-227B2CE340EA}" destId="{7CAE6D15-2187-4E47-9A60-0505753C977B}" srcOrd="4" destOrd="0" presId="urn:microsoft.com/office/officeart/2005/8/layout/hierarchy3"/>
    <dgm:cxn modelId="{C182ADF8-8D06-44D9-BA1C-E71AA0416478}" type="presParOf" srcId="{190C871C-F4C1-450E-B91A-227B2CE340EA}" destId="{E21C7714-14C6-4944-A9B5-69CE9E83644F}" srcOrd="5" destOrd="0" presId="urn:microsoft.com/office/officeart/2005/8/layout/hierarchy3"/>
    <dgm:cxn modelId="{5E5A5BF0-826C-48EC-B026-32161E8F91D2}" type="presParOf" srcId="{190C871C-F4C1-450E-B91A-227B2CE340EA}" destId="{4B386737-6E3D-42EB-A763-194E81A965C4}" srcOrd="6" destOrd="0" presId="urn:microsoft.com/office/officeart/2005/8/layout/hierarchy3"/>
    <dgm:cxn modelId="{DD4ACD04-F5DF-4489-A1EE-E4C5639FEE94}" type="presParOf" srcId="{190C871C-F4C1-450E-B91A-227B2CE340EA}" destId="{4FE1701A-DD22-414C-8078-F04BA4FE138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BBB31A8-15B7-4ADA-953F-D9FC1CF9B35A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AD777C-FC1F-44D5-99D3-D37EA2921D3D}">
      <dgm:prSet phldrT="[Text]" custT="1"/>
      <dgm:spPr/>
      <dgm:t>
        <a:bodyPr/>
        <a:lstStyle/>
        <a:p>
          <a:r>
            <a:rPr lang="pl-PL" sz="2000" b="1" dirty="0">
              <a:latin typeface="Calibri" panose="020F0502020204030204" pitchFamily="34" charset="0"/>
            </a:rPr>
            <a:t>Pravilnik o tehnickim zahtjevima za zidane konstrukcije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2E69A33A-1D42-44F4-B76D-5063DAEC5922}" type="parTrans" cxnId="{75C20CCE-E983-428D-A1AC-3F9760E38AA8}">
      <dgm:prSet/>
      <dgm:spPr/>
      <dgm:t>
        <a:bodyPr/>
        <a:lstStyle/>
        <a:p>
          <a:endParaRPr lang="en-US"/>
        </a:p>
      </dgm:t>
    </dgm:pt>
    <dgm:pt modelId="{09EF27CA-F31A-4DB9-A004-C97B32BDBF4A}" type="sibTrans" cxnId="{75C20CCE-E983-428D-A1AC-3F9760E38AA8}">
      <dgm:prSet/>
      <dgm:spPr/>
      <dgm:t>
        <a:bodyPr/>
        <a:lstStyle/>
        <a:p>
          <a:endParaRPr lang="en-US"/>
        </a:p>
      </dgm:t>
    </dgm:pt>
    <dgm:pt modelId="{64768780-E695-4B68-876D-816FEF5D57B5}">
      <dgm:prSet phldrT="[Text]" custT="1"/>
      <dgm:spPr/>
      <dgm:t>
        <a:bodyPr/>
        <a:lstStyle/>
        <a:p>
          <a:r>
            <a:rPr lang="pl-PL" sz="2000" b="1" dirty="0">
              <a:latin typeface="Calibri" panose="020F0502020204030204" pitchFamily="34" charset="0"/>
            </a:rPr>
            <a:t>Pravilnik o tehnickim zahtjevima za betonske konstrukcije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58F33EFA-31D3-4B06-B675-492FA41E53AE}" type="parTrans" cxnId="{9DB02192-659A-4C5C-9EBE-5EE8A408EA00}">
      <dgm:prSet/>
      <dgm:spPr/>
      <dgm:t>
        <a:bodyPr/>
        <a:lstStyle/>
        <a:p>
          <a:endParaRPr lang="en-US"/>
        </a:p>
      </dgm:t>
    </dgm:pt>
    <dgm:pt modelId="{03B5F7CA-E435-4F14-8C1E-B80403434537}" type="sibTrans" cxnId="{9DB02192-659A-4C5C-9EBE-5EE8A408EA00}">
      <dgm:prSet/>
      <dgm:spPr/>
      <dgm:t>
        <a:bodyPr/>
        <a:lstStyle/>
        <a:p>
          <a:endParaRPr lang="en-US"/>
        </a:p>
      </dgm:t>
    </dgm:pt>
    <dgm:pt modelId="{3632D77E-A155-41F4-AF88-0CDC99107627}">
      <dgm:prSet phldrT="[Text]" custT="1"/>
      <dgm:spPr/>
      <dgm:t>
        <a:bodyPr/>
        <a:lstStyle/>
        <a:p>
          <a:r>
            <a:rPr lang="pl-PL" sz="2000" b="1" dirty="0">
              <a:latin typeface="Calibri" panose="020F0502020204030204" pitchFamily="34" charset="0"/>
            </a:rPr>
            <a:t>Pravilnik o tehnickim zahtjevima za čelične konstrukcije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E266DAF5-D832-4A36-B25A-0DF17CB59FD1}" type="parTrans" cxnId="{2F8156EB-A550-44B3-9311-294D2F6D07BD}">
      <dgm:prSet/>
      <dgm:spPr/>
      <dgm:t>
        <a:bodyPr/>
        <a:lstStyle/>
        <a:p>
          <a:endParaRPr lang="en-US"/>
        </a:p>
      </dgm:t>
    </dgm:pt>
    <dgm:pt modelId="{6E35B3CC-B181-4119-B546-A470AD3B8205}" type="sibTrans" cxnId="{2F8156EB-A550-44B3-9311-294D2F6D07BD}">
      <dgm:prSet/>
      <dgm:spPr/>
      <dgm:t>
        <a:bodyPr/>
        <a:lstStyle/>
        <a:p>
          <a:endParaRPr lang="en-US"/>
        </a:p>
      </dgm:t>
    </dgm:pt>
    <dgm:pt modelId="{820C6E25-122F-4661-B116-DA9044B63422}">
      <dgm:prSet phldrT="[Text]" custT="1"/>
      <dgm:spPr/>
      <dgm:t>
        <a:bodyPr/>
        <a:lstStyle/>
        <a:p>
          <a:r>
            <a:rPr lang="pl-PL" sz="2000" b="1" dirty="0">
              <a:latin typeface="Calibri" panose="020F0502020204030204" pitchFamily="34" charset="0"/>
            </a:rPr>
            <a:t>Pravilnik o tehničkim zahtjevima za spregnute konstrukcije od čelika i betona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CA23F4D2-3B38-4E50-B4F1-3BC382762D60}" type="parTrans" cxnId="{73287228-C46A-40E3-8C53-86AB1798CC78}">
      <dgm:prSet/>
      <dgm:spPr/>
      <dgm:t>
        <a:bodyPr/>
        <a:lstStyle/>
        <a:p>
          <a:endParaRPr lang="en-US"/>
        </a:p>
      </dgm:t>
    </dgm:pt>
    <dgm:pt modelId="{68AE846D-85D0-4E3C-AE29-435CDE67083B}" type="sibTrans" cxnId="{73287228-C46A-40E3-8C53-86AB1798CC78}">
      <dgm:prSet/>
      <dgm:spPr/>
      <dgm:t>
        <a:bodyPr/>
        <a:lstStyle/>
        <a:p>
          <a:endParaRPr lang="en-US"/>
        </a:p>
      </dgm:t>
    </dgm:pt>
    <dgm:pt modelId="{CA9487A2-9576-4D8D-A96D-CB1DA36D40ED}">
      <dgm:prSet phldrT="[Text]" custT="1"/>
      <dgm:spPr/>
      <dgm:t>
        <a:bodyPr/>
        <a:lstStyle/>
        <a:p>
          <a:r>
            <a:rPr lang="pl-PL" sz="2000" b="1" dirty="0">
              <a:latin typeface="Calibri" panose="020F0502020204030204" pitchFamily="34" charset="0"/>
            </a:rPr>
            <a:t>Pravilnik o tehnickim zahtjevima za drvene konstrukcije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D3C86F76-ED6D-46D7-95E0-B2D4830F1C57}" type="parTrans" cxnId="{7B97C71A-887E-4F71-86C6-1DCE5B41EAED}">
      <dgm:prSet/>
      <dgm:spPr/>
      <dgm:t>
        <a:bodyPr/>
        <a:lstStyle/>
        <a:p>
          <a:endParaRPr lang="en-US"/>
        </a:p>
      </dgm:t>
    </dgm:pt>
    <dgm:pt modelId="{486CEB7F-DA3B-4157-9B79-9795FBA223BF}" type="sibTrans" cxnId="{7B97C71A-887E-4F71-86C6-1DCE5B41EAED}">
      <dgm:prSet/>
      <dgm:spPr/>
      <dgm:t>
        <a:bodyPr/>
        <a:lstStyle/>
        <a:p>
          <a:endParaRPr lang="en-US"/>
        </a:p>
      </dgm:t>
    </dgm:pt>
    <dgm:pt modelId="{23AD58BB-C5E4-4C5D-A8E2-8FA19E929B2C}">
      <dgm:prSet phldrT="[Text]" custT="1"/>
      <dgm:spPr/>
      <dgm:t>
        <a:bodyPr/>
        <a:lstStyle/>
        <a:p>
          <a:r>
            <a:rPr lang="pl-PL" sz="2000" b="1" dirty="0">
              <a:latin typeface="Calibri" panose="020F0502020204030204" pitchFamily="34" charset="0"/>
            </a:rPr>
            <a:t>Pravilnik o tehnickim zahtjevima za aluminijumske konstrukcije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B62810CA-6163-49C4-BAC7-FA0B0A1155E5}" type="parTrans" cxnId="{AEA8CF27-DC2C-489F-A977-3CF8D14E12B3}">
      <dgm:prSet/>
      <dgm:spPr/>
      <dgm:t>
        <a:bodyPr/>
        <a:lstStyle/>
        <a:p>
          <a:endParaRPr lang="en-US"/>
        </a:p>
      </dgm:t>
    </dgm:pt>
    <dgm:pt modelId="{A910116C-12B6-46A2-BD60-B528D0074CB1}" type="sibTrans" cxnId="{AEA8CF27-DC2C-489F-A977-3CF8D14E12B3}">
      <dgm:prSet/>
      <dgm:spPr/>
      <dgm:t>
        <a:bodyPr/>
        <a:lstStyle/>
        <a:p>
          <a:endParaRPr lang="en-US"/>
        </a:p>
      </dgm:t>
    </dgm:pt>
    <dgm:pt modelId="{87B95934-6504-4995-A1DD-56E0C682AEF2}" type="pres">
      <dgm:prSet presAssocID="{FBBB31A8-15B7-4ADA-953F-D9FC1CF9B35A}" presName="linear" presStyleCnt="0">
        <dgm:presLayoutVars>
          <dgm:dir/>
          <dgm:animLvl val="lvl"/>
          <dgm:resizeHandles val="exact"/>
        </dgm:presLayoutVars>
      </dgm:prSet>
      <dgm:spPr/>
    </dgm:pt>
    <dgm:pt modelId="{368EC1D1-77B3-42AB-82F4-28A8E94BBA7C}" type="pres">
      <dgm:prSet presAssocID="{57AD777C-FC1F-44D5-99D3-D37EA2921D3D}" presName="parentLin" presStyleCnt="0"/>
      <dgm:spPr/>
    </dgm:pt>
    <dgm:pt modelId="{046BB9C4-19DA-4928-B9A7-B38C58E457B8}" type="pres">
      <dgm:prSet presAssocID="{57AD777C-FC1F-44D5-99D3-D37EA2921D3D}" presName="parentLeftMargin" presStyleLbl="node1" presStyleIdx="0" presStyleCnt="6"/>
      <dgm:spPr/>
    </dgm:pt>
    <dgm:pt modelId="{EDCB3B17-FE92-48C4-80CD-BC285B40E823}" type="pres">
      <dgm:prSet presAssocID="{57AD777C-FC1F-44D5-99D3-D37EA2921D3D}" presName="parentText" presStyleLbl="node1" presStyleIdx="0" presStyleCnt="6" custScaleX="136647" custScaleY="206504">
        <dgm:presLayoutVars>
          <dgm:chMax val="0"/>
          <dgm:bulletEnabled val="1"/>
        </dgm:presLayoutVars>
      </dgm:prSet>
      <dgm:spPr/>
    </dgm:pt>
    <dgm:pt modelId="{4F283C9C-2024-4F78-9FF7-EAA556304E51}" type="pres">
      <dgm:prSet presAssocID="{57AD777C-FC1F-44D5-99D3-D37EA2921D3D}" presName="negativeSpace" presStyleCnt="0"/>
      <dgm:spPr/>
    </dgm:pt>
    <dgm:pt modelId="{65F7F70D-6003-46C3-95B4-300C898963ED}" type="pres">
      <dgm:prSet presAssocID="{57AD777C-FC1F-44D5-99D3-D37EA2921D3D}" presName="childText" presStyleLbl="conFgAcc1" presStyleIdx="0" presStyleCnt="6" custLinFactNeighborY="-56676">
        <dgm:presLayoutVars>
          <dgm:bulletEnabled val="1"/>
        </dgm:presLayoutVars>
      </dgm:prSet>
      <dgm:spPr/>
    </dgm:pt>
    <dgm:pt modelId="{6F142CE1-39E6-4CE3-99D0-6C36BA3B8937}" type="pres">
      <dgm:prSet presAssocID="{09EF27CA-F31A-4DB9-A004-C97B32BDBF4A}" presName="spaceBetweenRectangles" presStyleCnt="0"/>
      <dgm:spPr/>
    </dgm:pt>
    <dgm:pt modelId="{04C1DCA6-B49D-4ABA-82CF-58236F27574A}" type="pres">
      <dgm:prSet presAssocID="{64768780-E695-4B68-876D-816FEF5D57B5}" presName="parentLin" presStyleCnt="0"/>
      <dgm:spPr/>
    </dgm:pt>
    <dgm:pt modelId="{2C815DFF-14AC-43F0-8C68-F8AE297CA207}" type="pres">
      <dgm:prSet presAssocID="{64768780-E695-4B68-876D-816FEF5D57B5}" presName="parentLeftMargin" presStyleLbl="node1" presStyleIdx="0" presStyleCnt="6"/>
      <dgm:spPr/>
    </dgm:pt>
    <dgm:pt modelId="{D0D34219-F6AE-44AF-B062-0E849FB0BDE4}" type="pres">
      <dgm:prSet presAssocID="{64768780-E695-4B68-876D-816FEF5D57B5}" presName="parentText" presStyleLbl="node1" presStyleIdx="1" presStyleCnt="6" custScaleX="135298" custScaleY="206504">
        <dgm:presLayoutVars>
          <dgm:chMax val="0"/>
          <dgm:bulletEnabled val="1"/>
        </dgm:presLayoutVars>
      </dgm:prSet>
      <dgm:spPr/>
    </dgm:pt>
    <dgm:pt modelId="{E5328C90-16E0-45E2-97C2-BAF4C5046A2C}" type="pres">
      <dgm:prSet presAssocID="{64768780-E695-4B68-876D-816FEF5D57B5}" presName="negativeSpace" presStyleCnt="0"/>
      <dgm:spPr/>
    </dgm:pt>
    <dgm:pt modelId="{539783B1-6E5E-4E17-AB37-2AF6BD354319}" type="pres">
      <dgm:prSet presAssocID="{64768780-E695-4B68-876D-816FEF5D57B5}" presName="childText" presStyleLbl="conFgAcc1" presStyleIdx="1" presStyleCnt="6">
        <dgm:presLayoutVars>
          <dgm:bulletEnabled val="1"/>
        </dgm:presLayoutVars>
      </dgm:prSet>
      <dgm:spPr/>
    </dgm:pt>
    <dgm:pt modelId="{6489C966-3D66-44CF-B346-7B35E6253F2B}" type="pres">
      <dgm:prSet presAssocID="{03B5F7CA-E435-4F14-8C1E-B80403434537}" presName="spaceBetweenRectangles" presStyleCnt="0"/>
      <dgm:spPr/>
    </dgm:pt>
    <dgm:pt modelId="{B5BF68C0-A999-4FE6-8AC8-429861DEA410}" type="pres">
      <dgm:prSet presAssocID="{3632D77E-A155-41F4-AF88-0CDC99107627}" presName="parentLin" presStyleCnt="0"/>
      <dgm:spPr/>
    </dgm:pt>
    <dgm:pt modelId="{52781C11-B62B-4BD4-85BA-8FE06027D872}" type="pres">
      <dgm:prSet presAssocID="{3632D77E-A155-41F4-AF88-0CDC99107627}" presName="parentLeftMargin" presStyleLbl="node1" presStyleIdx="1" presStyleCnt="6"/>
      <dgm:spPr/>
    </dgm:pt>
    <dgm:pt modelId="{EB5A4831-C1DB-439E-9DE0-2480BF7197EA}" type="pres">
      <dgm:prSet presAssocID="{3632D77E-A155-41F4-AF88-0CDC99107627}" presName="parentText" presStyleLbl="node1" presStyleIdx="2" presStyleCnt="6" custScaleX="136646" custScaleY="206504">
        <dgm:presLayoutVars>
          <dgm:chMax val="0"/>
          <dgm:bulletEnabled val="1"/>
        </dgm:presLayoutVars>
      </dgm:prSet>
      <dgm:spPr/>
    </dgm:pt>
    <dgm:pt modelId="{E3BEBE4A-A94D-492B-B159-79845F43B61C}" type="pres">
      <dgm:prSet presAssocID="{3632D77E-A155-41F4-AF88-0CDC99107627}" presName="negativeSpace" presStyleCnt="0"/>
      <dgm:spPr/>
    </dgm:pt>
    <dgm:pt modelId="{F871BC5A-4762-4CDE-8554-244DC360B35D}" type="pres">
      <dgm:prSet presAssocID="{3632D77E-A155-41F4-AF88-0CDC99107627}" presName="childText" presStyleLbl="conFgAcc1" presStyleIdx="2" presStyleCnt="6">
        <dgm:presLayoutVars>
          <dgm:bulletEnabled val="1"/>
        </dgm:presLayoutVars>
      </dgm:prSet>
      <dgm:spPr/>
    </dgm:pt>
    <dgm:pt modelId="{CE7C7A71-0357-4CC5-A020-F49DCE0B4C0F}" type="pres">
      <dgm:prSet presAssocID="{6E35B3CC-B181-4119-B546-A470AD3B8205}" presName="spaceBetweenRectangles" presStyleCnt="0"/>
      <dgm:spPr/>
    </dgm:pt>
    <dgm:pt modelId="{55052217-6BC4-43FA-821C-C798D72A5A1C}" type="pres">
      <dgm:prSet presAssocID="{820C6E25-122F-4661-B116-DA9044B63422}" presName="parentLin" presStyleCnt="0"/>
      <dgm:spPr/>
    </dgm:pt>
    <dgm:pt modelId="{A2ADE89D-8266-484E-8E58-59CBABF88229}" type="pres">
      <dgm:prSet presAssocID="{820C6E25-122F-4661-B116-DA9044B63422}" presName="parentLeftMargin" presStyleLbl="node1" presStyleIdx="2" presStyleCnt="6"/>
      <dgm:spPr/>
    </dgm:pt>
    <dgm:pt modelId="{35828EAB-183E-4B3A-A5F4-5E9F1DF18B14}" type="pres">
      <dgm:prSet presAssocID="{820C6E25-122F-4661-B116-DA9044B63422}" presName="parentText" presStyleLbl="node1" presStyleIdx="3" presStyleCnt="6" custScaleX="137448" custScaleY="206504">
        <dgm:presLayoutVars>
          <dgm:chMax val="0"/>
          <dgm:bulletEnabled val="1"/>
        </dgm:presLayoutVars>
      </dgm:prSet>
      <dgm:spPr/>
    </dgm:pt>
    <dgm:pt modelId="{B56EEBAD-A1E8-44C4-A4ED-5AB234D3CA5B}" type="pres">
      <dgm:prSet presAssocID="{820C6E25-122F-4661-B116-DA9044B63422}" presName="negativeSpace" presStyleCnt="0"/>
      <dgm:spPr/>
    </dgm:pt>
    <dgm:pt modelId="{7CABB364-E825-48B0-91E6-B5531DA29193}" type="pres">
      <dgm:prSet presAssocID="{820C6E25-122F-4661-B116-DA9044B63422}" presName="childText" presStyleLbl="conFgAcc1" presStyleIdx="3" presStyleCnt="6">
        <dgm:presLayoutVars>
          <dgm:bulletEnabled val="1"/>
        </dgm:presLayoutVars>
      </dgm:prSet>
      <dgm:spPr/>
    </dgm:pt>
    <dgm:pt modelId="{3BEF8EC6-B6D8-4C18-94C9-88C26A8DB9AF}" type="pres">
      <dgm:prSet presAssocID="{68AE846D-85D0-4E3C-AE29-435CDE67083B}" presName="spaceBetweenRectangles" presStyleCnt="0"/>
      <dgm:spPr/>
    </dgm:pt>
    <dgm:pt modelId="{04109092-7277-4827-96C5-AC15DF5707B3}" type="pres">
      <dgm:prSet presAssocID="{CA9487A2-9576-4D8D-A96D-CB1DA36D40ED}" presName="parentLin" presStyleCnt="0"/>
      <dgm:spPr/>
    </dgm:pt>
    <dgm:pt modelId="{E429B694-95AB-4282-9C44-594EFA2BE90E}" type="pres">
      <dgm:prSet presAssocID="{CA9487A2-9576-4D8D-A96D-CB1DA36D40ED}" presName="parentLeftMargin" presStyleLbl="node1" presStyleIdx="3" presStyleCnt="6"/>
      <dgm:spPr/>
    </dgm:pt>
    <dgm:pt modelId="{C04299F7-FF39-4AF4-A149-C9B398529BC8}" type="pres">
      <dgm:prSet presAssocID="{CA9487A2-9576-4D8D-A96D-CB1DA36D40ED}" presName="parentText" presStyleLbl="node1" presStyleIdx="4" presStyleCnt="6" custScaleX="140321" custScaleY="206504">
        <dgm:presLayoutVars>
          <dgm:chMax val="0"/>
          <dgm:bulletEnabled val="1"/>
        </dgm:presLayoutVars>
      </dgm:prSet>
      <dgm:spPr/>
    </dgm:pt>
    <dgm:pt modelId="{F20A79F5-2C24-4331-A783-5CBA384F09EE}" type="pres">
      <dgm:prSet presAssocID="{CA9487A2-9576-4D8D-A96D-CB1DA36D40ED}" presName="negativeSpace" presStyleCnt="0"/>
      <dgm:spPr/>
    </dgm:pt>
    <dgm:pt modelId="{E3609200-9C93-41FA-A152-94BFF604FCA9}" type="pres">
      <dgm:prSet presAssocID="{CA9487A2-9576-4D8D-A96D-CB1DA36D40ED}" presName="childText" presStyleLbl="conFgAcc1" presStyleIdx="4" presStyleCnt="6">
        <dgm:presLayoutVars>
          <dgm:bulletEnabled val="1"/>
        </dgm:presLayoutVars>
      </dgm:prSet>
      <dgm:spPr/>
    </dgm:pt>
    <dgm:pt modelId="{DA655620-1B46-4DFE-AD54-B81D3CC4DB74}" type="pres">
      <dgm:prSet presAssocID="{486CEB7F-DA3B-4157-9B79-9795FBA223BF}" presName="spaceBetweenRectangles" presStyleCnt="0"/>
      <dgm:spPr/>
    </dgm:pt>
    <dgm:pt modelId="{2EBE3F72-B02E-46F6-9E60-5BAF173E03EB}" type="pres">
      <dgm:prSet presAssocID="{23AD58BB-C5E4-4C5D-A8E2-8FA19E929B2C}" presName="parentLin" presStyleCnt="0"/>
      <dgm:spPr/>
    </dgm:pt>
    <dgm:pt modelId="{32C0FB4E-5917-4764-9DC9-131EFD3DFF70}" type="pres">
      <dgm:prSet presAssocID="{23AD58BB-C5E4-4C5D-A8E2-8FA19E929B2C}" presName="parentLeftMargin" presStyleLbl="node1" presStyleIdx="4" presStyleCnt="6"/>
      <dgm:spPr/>
    </dgm:pt>
    <dgm:pt modelId="{A19F3FE1-868B-4609-983A-697A02606CAB}" type="pres">
      <dgm:prSet presAssocID="{23AD58BB-C5E4-4C5D-A8E2-8FA19E929B2C}" presName="parentText" presStyleLbl="node1" presStyleIdx="5" presStyleCnt="6" custScaleX="142857" custScaleY="206505">
        <dgm:presLayoutVars>
          <dgm:chMax val="0"/>
          <dgm:bulletEnabled val="1"/>
        </dgm:presLayoutVars>
      </dgm:prSet>
      <dgm:spPr/>
    </dgm:pt>
    <dgm:pt modelId="{3B45275F-EE24-4E20-9595-E6E26626F4BE}" type="pres">
      <dgm:prSet presAssocID="{23AD58BB-C5E4-4C5D-A8E2-8FA19E929B2C}" presName="negativeSpace" presStyleCnt="0"/>
      <dgm:spPr/>
    </dgm:pt>
    <dgm:pt modelId="{5016350B-8B59-4365-9EF7-26168BF85CBD}" type="pres">
      <dgm:prSet presAssocID="{23AD58BB-C5E4-4C5D-A8E2-8FA19E929B2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12C6D04-CF2C-48D9-AFDA-3471661F685E}" type="presOf" srcId="{820C6E25-122F-4661-B116-DA9044B63422}" destId="{35828EAB-183E-4B3A-A5F4-5E9F1DF18B14}" srcOrd="1" destOrd="0" presId="urn:microsoft.com/office/officeart/2005/8/layout/list1"/>
    <dgm:cxn modelId="{CB87CD08-C56C-4E4D-B4FD-74233E8D42CD}" type="presOf" srcId="{FBBB31A8-15B7-4ADA-953F-D9FC1CF9B35A}" destId="{87B95934-6504-4995-A1DD-56E0C682AEF2}" srcOrd="0" destOrd="0" presId="urn:microsoft.com/office/officeart/2005/8/layout/list1"/>
    <dgm:cxn modelId="{7B97C71A-887E-4F71-86C6-1DCE5B41EAED}" srcId="{FBBB31A8-15B7-4ADA-953F-D9FC1CF9B35A}" destId="{CA9487A2-9576-4D8D-A96D-CB1DA36D40ED}" srcOrd="4" destOrd="0" parTransId="{D3C86F76-ED6D-46D7-95E0-B2D4830F1C57}" sibTransId="{486CEB7F-DA3B-4157-9B79-9795FBA223BF}"/>
    <dgm:cxn modelId="{AEA8CF27-DC2C-489F-A977-3CF8D14E12B3}" srcId="{FBBB31A8-15B7-4ADA-953F-D9FC1CF9B35A}" destId="{23AD58BB-C5E4-4C5D-A8E2-8FA19E929B2C}" srcOrd="5" destOrd="0" parTransId="{B62810CA-6163-49C4-BAC7-FA0B0A1155E5}" sibTransId="{A910116C-12B6-46A2-BD60-B528D0074CB1}"/>
    <dgm:cxn modelId="{73287228-C46A-40E3-8C53-86AB1798CC78}" srcId="{FBBB31A8-15B7-4ADA-953F-D9FC1CF9B35A}" destId="{820C6E25-122F-4661-B116-DA9044B63422}" srcOrd="3" destOrd="0" parTransId="{CA23F4D2-3B38-4E50-B4F1-3BC382762D60}" sibTransId="{68AE846D-85D0-4E3C-AE29-435CDE67083B}"/>
    <dgm:cxn modelId="{D6E85435-1DD1-45A5-838A-2AE6C57C6815}" type="presOf" srcId="{57AD777C-FC1F-44D5-99D3-D37EA2921D3D}" destId="{046BB9C4-19DA-4928-B9A7-B38C58E457B8}" srcOrd="0" destOrd="0" presId="urn:microsoft.com/office/officeart/2005/8/layout/list1"/>
    <dgm:cxn modelId="{C82E335B-37FD-45BE-9C6D-9BA95DF03B51}" type="presOf" srcId="{23AD58BB-C5E4-4C5D-A8E2-8FA19E929B2C}" destId="{A19F3FE1-868B-4609-983A-697A02606CAB}" srcOrd="1" destOrd="0" presId="urn:microsoft.com/office/officeart/2005/8/layout/list1"/>
    <dgm:cxn modelId="{9DB02192-659A-4C5C-9EBE-5EE8A408EA00}" srcId="{FBBB31A8-15B7-4ADA-953F-D9FC1CF9B35A}" destId="{64768780-E695-4B68-876D-816FEF5D57B5}" srcOrd="1" destOrd="0" parTransId="{58F33EFA-31D3-4B06-B675-492FA41E53AE}" sibTransId="{03B5F7CA-E435-4F14-8C1E-B80403434537}"/>
    <dgm:cxn modelId="{6A3F1FA5-9ADA-4D99-90EC-56F8386634BA}" type="presOf" srcId="{64768780-E695-4B68-876D-816FEF5D57B5}" destId="{2C815DFF-14AC-43F0-8C68-F8AE297CA207}" srcOrd="0" destOrd="0" presId="urn:microsoft.com/office/officeart/2005/8/layout/list1"/>
    <dgm:cxn modelId="{790AC6B5-5B57-4C33-B50F-08F1B9BEC3BA}" type="presOf" srcId="{820C6E25-122F-4661-B116-DA9044B63422}" destId="{A2ADE89D-8266-484E-8E58-59CBABF88229}" srcOrd="0" destOrd="0" presId="urn:microsoft.com/office/officeart/2005/8/layout/list1"/>
    <dgm:cxn modelId="{75C20CCE-E983-428D-A1AC-3F9760E38AA8}" srcId="{FBBB31A8-15B7-4ADA-953F-D9FC1CF9B35A}" destId="{57AD777C-FC1F-44D5-99D3-D37EA2921D3D}" srcOrd="0" destOrd="0" parTransId="{2E69A33A-1D42-44F4-B76D-5063DAEC5922}" sibTransId="{09EF27CA-F31A-4DB9-A004-C97B32BDBF4A}"/>
    <dgm:cxn modelId="{43E436D4-0AF2-4FF8-91BA-4E9A0D42577C}" type="presOf" srcId="{3632D77E-A155-41F4-AF88-0CDC99107627}" destId="{52781C11-B62B-4BD4-85BA-8FE06027D872}" srcOrd="0" destOrd="0" presId="urn:microsoft.com/office/officeart/2005/8/layout/list1"/>
    <dgm:cxn modelId="{5414C5E2-CD2B-49FE-A149-A0F5C532662B}" type="presOf" srcId="{57AD777C-FC1F-44D5-99D3-D37EA2921D3D}" destId="{EDCB3B17-FE92-48C4-80CD-BC285B40E823}" srcOrd="1" destOrd="0" presId="urn:microsoft.com/office/officeart/2005/8/layout/list1"/>
    <dgm:cxn modelId="{2F8156EB-A550-44B3-9311-294D2F6D07BD}" srcId="{FBBB31A8-15B7-4ADA-953F-D9FC1CF9B35A}" destId="{3632D77E-A155-41F4-AF88-0CDC99107627}" srcOrd="2" destOrd="0" parTransId="{E266DAF5-D832-4A36-B25A-0DF17CB59FD1}" sibTransId="{6E35B3CC-B181-4119-B546-A470AD3B8205}"/>
    <dgm:cxn modelId="{D67C93EC-ABF1-4FE5-8418-780DBC1D34CC}" type="presOf" srcId="{23AD58BB-C5E4-4C5D-A8E2-8FA19E929B2C}" destId="{32C0FB4E-5917-4764-9DC9-131EFD3DFF70}" srcOrd="0" destOrd="0" presId="urn:microsoft.com/office/officeart/2005/8/layout/list1"/>
    <dgm:cxn modelId="{A0D13AEF-8543-4719-8A43-B025E68D2CB2}" type="presOf" srcId="{CA9487A2-9576-4D8D-A96D-CB1DA36D40ED}" destId="{E429B694-95AB-4282-9C44-594EFA2BE90E}" srcOrd="0" destOrd="0" presId="urn:microsoft.com/office/officeart/2005/8/layout/list1"/>
    <dgm:cxn modelId="{017E90F5-88AF-4A26-B1BE-E7EE940163CB}" type="presOf" srcId="{3632D77E-A155-41F4-AF88-0CDC99107627}" destId="{EB5A4831-C1DB-439E-9DE0-2480BF7197EA}" srcOrd="1" destOrd="0" presId="urn:microsoft.com/office/officeart/2005/8/layout/list1"/>
    <dgm:cxn modelId="{9D2152F6-C27B-4224-8CCD-900E363FF41E}" type="presOf" srcId="{64768780-E695-4B68-876D-816FEF5D57B5}" destId="{D0D34219-F6AE-44AF-B062-0E849FB0BDE4}" srcOrd="1" destOrd="0" presId="urn:microsoft.com/office/officeart/2005/8/layout/list1"/>
    <dgm:cxn modelId="{F6BA87FF-E00A-45B5-A115-15697064A5AB}" type="presOf" srcId="{CA9487A2-9576-4D8D-A96D-CB1DA36D40ED}" destId="{C04299F7-FF39-4AF4-A149-C9B398529BC8}" srcOrd="1" destOrd="0" presId="urn:microsoft.com/office/officeart/2005/8/layout/list1"/>
    <dgm:cxn modelId="{A96CACAE-937C-4DBA-95E9-7CE8B3876007}" type="presParOf" srcId="{87B95934-6504-4995-A1DD-56E0C682AEF2}" destId="{368EC1D1-77B3-42AB-82F4-28A8E94BBA7C}" srcOrd="0" destOrd="0" presId="urn:microsoft.com/office/officeart/2005/8/layout/list1"/>
    <dgm:cxn modelId="{BC6B7044-291F-42BB-8BBF-7BC4339227DE}" type="presParOf" srcId="{368EC1D1-77B3-42AB-82F4-28A8E94BBA7C}" destId="{046BB9C4-19DA-4928-B9A7-B38C58E457B8}" srcOrd="0" destOrd="0" presId="urn:microsoft.com/office/officeart/2005/8/layout/list1"/>
    <dgm:cxn modelId="{DAAF2DD2-D272-4A68-B242-2B887C3941E3}" type="presParOf" srcId="{368EC1D1-77B3-42AB-82F4-28A8E94BBA7C}" destId="{EDCB3B17-FE92-48C4-80CD-BC285B40E823}" srcOrd="1" destOrd="0" presId="urn:microsoft.com/office/officeart/2005/8/layout/list1"/>
    <dgm:cxn modelId="{71BF51E5-CA63-4B87-BE35-E11C714DE174}" type="presParOf" srcId="{87B95934-6504-4995-A1DD-56E0C682AEF2}" destId="{4F283C9C-2024-4F78-9FF7-EAA556304E51}" srcOrd="1" destOrd="0" presId="urn:microsoft.com/office/officeart/2005/8/layout/list1"/>
    <dgm:cxn modelId="{89F52DF4-434C-4919-9C7F-B4259A941BFD}" type="presParOf" srcId="{87B95934-6504-4995-A1DD-56E0C682AEF2}" destId="{65F7F70D-6003-46C3-95B4-300C898963ED}" srcOrd="2" destOrd="0" presId="urn:microsoft.com/office/officeart/2005/8/layout/list1"/>
    <dgm:cxn modelId="{0881E482-BB61-4C1E-82F6-92783FE1CC7A}" type="presParOf" srcId="{87B95934-6504-4995-A1DD-56E0C682AEF2}" destId="{6F142CE1-39E6-4CE3-99D0-6C36BA3B8937}" srcOrd="3" destOrd="0" presId="urn:microsoft.com/office/officeart/2005/8/layout/list1"/>
    <dgm:cxn modelId="{540EE494-54E9-4734-A493-80CA50660EBB}" type="presParOf" srcId="{87B95934-6504-4995-A1DD-56E0C682AEF2}" destId="{04C1DCA6-B49D-4ABA-82CF-58236F27574A}" srcOrd="4" destOrd="0" presId="urn:microsoft.com/office/officeart/2005/8/layout/list1"/>
    <dgm:cxn modelId="{8F8C0092-7100-45E5-9EE1-B285B75C72B0}" type="presParOf" srcId="{04C1DCA6-B49D-4ABA-82CF-58236F27574A}" destId="{2C815DFF-14AC-43F0-8C68-F8AE297CA207}" srcOrd="0" destOrd="0" presId="urn:microsoft.com/office/officeart/2005/8/layout/list1"/>
    <dgm:cxn modelId="{1FB2916A-CFF3-40B4-982D-3B5D3188922D}" type="presParOf" srcId="{04C1DCA6-B49D-4ABA-82CF-58236F27574A}" destId="{D0D34219-F6AE-44AF-B062-0E849FB0BDE4}" srcOrd="1" destOrd="0" presId="urn:microsoft.com/office/officeart/2005/8/layout/list1"/>
    <dgm:cxn modelId="{CCFD0747-9388-4A8A-A94C-FFEE124E53BE}" type="presParOf" srcId="{87B95934-6504-4995-A1DD-56E0C682AEF2}" destId="{E5328C90-16E0-45E2-97C2-BAF4C5046A2C}" srcOrd="5" destOrd="0" presId="urn:microsoft.com/office/officeart/2005/8/layout/list1"/>
    <dgm:cxn modelId="{721E8C52-B5E6-4D6D-8090-686D4B6A7015}" type="presParOf" srcId="{87B95934-6504-4995-A1DD-56E0C682AEF2}" destId="{539783B1-6E5E-4E17-AB37-2AF6BD354319}" srcOrd="6" destOrd="0" presId="urn:microsoft.com/office/officeart/2005/8/layout/list1"/>
    <dgm:cxn modelId="{F5BF02A6-B9FE-40DA-A857-D824D0A2CBDB}" type="presParOf" srcId="{87B95934-6504-4995-A1DD-56E0C682AEF2}" destId="{6489C966-3D66-44CF-B346-7B35E6253F2B}" srcOrd="7" destOrd="0" presId="urn:microsoft.com/office/officeart/2005/8/layout/list1"/>
    <dgm:cxn modelId="{B3324CED-BE3A-437E-9F7B-8EA38AE9283E}" type="presParOf" srcId="{87B95934-6504-4995-A1DD-56E0C682AEF2}" destId="{B5BF68C0-A999-4FE6-8AC8-429861DEA410}" srcOrd="8" destOrd="0" presId="urn:microsoft.com/office/officeart/2005/8/layout/list1"/>
    <dgm:cxn modelId="{1B716194-E4E5-49CA-83CF-BA9826D2BDA9}" type="presParOf" srcId="{B5BF68C0-A999-4FE6-8AC8-429861DEA410}" destId="{52781C11-B62B-4BD4-85BA-8FE06027D872}" srcOrd="0" destOrd="0" presId="urn:microsoft.com/office/officeart/2005/8/layout/list1"/>
    <dgm:cxn modelId="{6DE13A7A-962C-41A6-BA43-F37DA824717F}" type="presParOf" srcId="{B5BF68C0-A999-4FE6-8AC8-429861DEA410}" destId="{EB5A4831-C1DB-439E-9DE0-2480BF7197EA}" srcOrd="1" destOrd="0" presId="urn:microsoft.com/office/officeart/2005/8/layout/list1"/>
    <dgm:cxn modelId="{FB2746E4-476A-4974-8AE9-7DF5F354E2AB}" type="presParOf" srcId="{87B95934-6504-4995-A1DD-56E0C682AEF2}" destId="{E3BEBE4A-A94D-492B-B159-79845F43B61C}" srcOrd="9" destOrd="0" presId="urn:microsoft.com/office/officeart/2005/8/layout/list1"/>
    <dgm:cxn modelId="{94619332-4294-40CE-A89C-97E39854F78D}" type="presParOf" srcId="{87B95934-6504-4995-A1DD-56E0C682AEF2}" destId="{F871BC5A-4762-4CDE-8554-244DC360B35D}" srcOrd="10" destOrd="0" presId="urn:microsoft.com/office/officeart/2005/8/layout/list1"/>
    <dgm:cxn modelId="{A91B3005-F216-4584-9F7E-21A01A467E59}" type="presParOf" srcId="{87B95934-6504-4995-A1DD-56E0C682AEF2}" destId="{CE7C7A71-0357-4CC5-A020-F49DCE0B4C0F}" srcOrd="11" destOrd="0" presId="urn:microsoft.com/office/officeart/2005/8/layout/list1"/>
    <dgm:cxn modelId="{E43B61C3-9F9B-487E-A5EB-ED4E740D7157}" type="presParOf" srcId="{87B95934-6504-4995-A1DD-56E0C682AEF2}" destId="{55052217-6BC4-43FA-821C-C798D72A5A1C}" srcOrd="12" destOrd="0" presId="urn:microsoft.com/office/officeart/2005/8/layout/list1"/>
    <dgm:cxn modelId="{EF4EB167-904A-4F9B-BE07-895FB8DE3F17}" type="presParOf" srcId="{55052217-6BC4-43FA-821C-C798D72A5A1C}" destId="{A2ADE89D-8266-484E-8E58-59CBABF88229}" srcOrd="0" destOrd="0" presId="urn:microsoft.com/office/officeart/2005/8/layout/list1"/>
    <dgm:cxn modelId="{0E0476C0-57CD-4B2A-AC02-9D02F9EB2B89}" type="presParOf" srcId="{55052217-6BC4-43FA-821C-C798D72A5A1C}" destId="{35828EAB-183E-4B3A-A5F4-5E9F1DF18B14}" srcOrd="1" destOrd="0" presId="urn:microsoft.com/office/officeart/2005/8/layout/list1"/>
    <dgm:cxn modelId="{EE976E26-6F77-41F7-942C-F96F38996D1B}" type="presParOf" srcId="{87B95934-6504-4995-A1DD-56E0C682AEF2}" destId="{B56EEBAD-A1E8-44C4-A4ED-5AB234D3CA5B}" srcOrd="13" destOrd="0" presId="urn:microsoft.com/office/officeart/2005/8/layout/list1"/>
    <dgm:cxn modelId="{85F85AEE-264D-4C2A-859D-51F556AFCE0E}" type="presParOf" srcId="{87B95934-6504-4995-A1DD-56E0C682AEF2}" destId="{7CABB364-E825-48B0-91E6-B5531DA29193}" srcOrd="14" destOrd="0" presId="urn:microsoft.com/office/officeart/2005/8/layout/list1"/>
    <dgm:cxn modelId="{0EA90411-06E1-4927-B3E7-3FE7B0373C86}" type="presParOf" srcId="{87B95934-6504-4995-A1DD-56E0C682AEF2}" destId="{3BEF8EC6-B6D8-4C18-94C9-88C26A8DB9AF}" srcOrd="15" destOrd="0" presId="urn:microsoft.com/office/officeart/2005/8/layout/list1"/>
    <dgm:cxn modelId="{09D0BC08-E212-42C0-8115-AD723B14A098}" type="presParOf" srcId="{87B95934-6504-4995-A1DD-56E0C682AEF2}" destId="{04109092-7277-4827-96C5-AC15DF5707B3}" srcOrd="16" destOrd="0" presId="urn:microsoft.com/office/officeart/2005/8/layout/list1"/>
    <dgm:cxn modelId="{15B7D365-6F40-4E19-94CD-FF68462BA185}" type="presParOf" srcId="{04109092-7277-4827-96C5-AC15DF5707B3}" destId="{E429B694-95AB-4282-9C44-594EFA2BE90E}" srcOrd="0" destOrd="0" presId="urn:microsoft.com/office/officeart/2005/8/layout/list1"/>
    <dgm:cxn modelId="{6246E87F-999A-40B1-9C51-DD883D240A7F}" type="presParOf" srcId="{04109092-7277-4827-96C5-AC15DF5707B3}" destId="{C04299F7-FF39-4AF4-A149-C9B398529BC8}" srcOrd="1" destOrd="0" presId="urn:microsoft.com/office/officeart/2005/8/layout/list1"/>
    <dgm:cxn modelId="{D0F16B54-C48F-480A-8157-6222F9A2CCF7}" type="presParOf" srcId="{87B95934-6504-4995-A1DD-56E0C682AEF2}" destId="{F20A79F5-2C24-4331-A783-5CBA384F09EE}" srcOrd="17" destOrd="0" presId="urn:microsoft.com/office/officeart/2005/8/layout/list1"/>
    <dgm:cxn modelId="{500C62C7-B77D-4EDA-A16D-5016269EA5F1}" type="presParOf" srcId="{87B95934-6504-4995-A1DD-56E0C682AEF2}" destId="{E3609200-9C93-41FA-A152-94BFF604FCA9}" srcOrd="18" destOrd="0" presId="urn:microsoft.com/office/officeart/2005/8/layout/list1"/>
    <dgm:cxn modelId="{9FDB013C-1E69-45F9-92AA-C8C0E11643E5}" type="presParOf" srcId="{87B95934-6504-4995-A1DD-56E0C682AEF2}" destId="{DA655620-1B46-4DFE-AD54-B81D3CC4DB74}" srcOrd="19" destOrd="0" presId="urn:microsoft.com/office/officeart/2005/8/layout/list1"/>
    <dgm:cxn modelId="{39A91B41-077A-4ABA-9260-62D0B8760F63}" type="presParOf" srcId="{87B95934-6504-4995-A1DD-56E0C682AEF2}" destId="{2EBE3F72-B02E-46F6-9E60-5BAF173E03EB}" srcOrd="20" destOrd="0" presId="urn:microsoft.com/office/officeart/2005/8/layout/list1"/>
    <dgm:cxn modelId="{1E34E06B-DE98-4D06-AE10-F268A8DA48AF}" type="presParOf" srcId="{2EBE3F72-B02E-46F6-9E60-5BAF173E03EB}" destId="{32C0FB4E-5917-4764-9DC9-131EFD3DFF70}" srcOrd="0" destOrd="0" presId="urn:microsoft.com/office/officeart/2005/8/layout/list1"/>
    <dgm:cxn modelId="{CD901751-2356-4BCE-B018-3515BC13885B}" type="presParOf" srcId="{2EBE3F72-B02E-46F6-9E60-5BAF173E03EB}" destId="{A19F3FE1-868B-4609-983A-697A02606CAB}" srcOrd="1" destOrd="0" presId="urn:microsoft.com/office/officeart/2005/8/layout/list1"/>
    <dgm:cxn modelId="{12E1ADB9-6C10-4301-94C4-1A0BDCD65F48}" type="presParOf" srcId="{87B95934-6504-4995-A1DD-56E0C682AEF2}" destId="{3B45275F-EE24-4E20-9595-E6E26626F4BE}" srcOrd="21" destOrd="0" presId="urn:microsoft.com/office/officeart/2005/8/layout/list1"/>
    <dgm:cxn modelId="{C398DAC7-A81B-410C-9021-E66653BBE70C}" type="presParOf" srcId="{87B95934-6504-4995-A1DD-56E0C682AEF2}" destId="{5016350B-8B59-4365-9EF7-26168BF85CB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C92313A-4E7C-4453-AA49-583A9024C7BD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5FCB3-2FF7-4AFF-A7C3-D2096487F026}">
      <dgm:prSet phldrT="[Text]"/>
      <dgm:spPr/>
      <dgm:t>
        <a:bodyPr/>
        <a:lstStyle/>
        <a:p>
          <a:r>
            <a:rPr lang="sr-Latn-ME" dirty="0">
              <a:latin typeface="Calibri" panose="020F0502020204030204" pitchFamily="34" charset="0"/>
              <a:cs typeface="Calibri" panose="020F0502020204030204" pitchFamily="34" charset="0"/>
            </a:rPr>
            <a:t>Uslovi za ugradnju građevinskog </a:t>
          </a:r>
          <a:r>
            <a:rPr lang="sr-Latn-ME" dirty="0"/>
            <a:t>proizvoda</a:t>
          </a:r>
          <a:endParaRPr lang="en-US" dirty="0"/>
        </a:p>
      </dgm:t>
    </dgm:pt>
    <dgm:pt modelId="{D770AB17-628A-445C-B7F8-4BC23DE565A0}" type="parTrans" cxnId="{E2455782-C50C-411A-B76A-3C91A18110E7}">
      <dgm:prSet/>
      <dgm:spPr/>
      <dgm:t>
        <a:bodyPr/>
        <a:lstStyle/>
        <a:p>
          <a:endParaRPr lang="en-US"/>
        </a:p>
      </dgm:t>
    </dgm:pt>
    <dgm:pt modelId="{0A3146C8-B663-4399-AED6-453D5A4B3AB6}" type="sibTrans" cxnId="{E2455782-C50C-411A-B76A-3C91A18110E7}">
      <dgm:prSet/>
      <dgm:spPr/>
      <dgm:t>
        <a:bodyPr/>
        <a:lstStyle/>
        <a:p>
          <a:endParaRPr lang="en-US"/>
        </a:p>
      </dgm:t>
    </dgm:pt>
    <dgm:pt modelId="{0410D3FE-09AE-476C-9ED0-9E8609176D40}">
      <dgm:prSet custT="1"/>
      <dgm:spPr/>
      <dgm:t>
        <a:bodyPr/>
        <a:lstStyle/>
        <a:p>
          <a:r>
            <a:rPr lang="pl-PL" sz="1800" dirty="0"/>
            <a:t>Da je </a:t>
          </a:r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namijenjen</a:t>
          </a:r>
          <a:r>
            <a:rPr lang="pl-PL" sz="1800" dirty="0"/>
            <a:t> za ugradnju u konstrukciju</a:t>
          </a:r>
          <a:endParaRPr lang="en-US" sz="1800" dirty="0"/>
        </a:p>
      </dgm:t>
    </dgm:pt>
    <dgm:pt modelId="{2CFE7B9D-794D-4E12-B736-5928E4613699}" type="parTrans" cxnId="{79086EA0-6228-49E1-842F-2D80F31AD231}">
      <dgm:prSet/>
      <dgm:spPr/>
      <dgm:t>
        <a:bodyPr/>
        <a:lstStyle/>
        <a:p>
          <a:endParaRPr lang="en-US"/>
        </a:p>
      </dgm:t>
    </dgm:pt>
    <dgm:pt modelId="{2CBD305E-3976-4576-B7AC-F8A5881BF7A2}" type="sibTrans" cxnId="{79086EA0-6228-49E1-842F-2D80F31AD231}">
      <dgm:prSet/>
      <dgm:spPr/>
      <dgm:t>
        <a:bodyPr/>
        <a:lstStyle/>
        <a:p>
          <a:endParaRPr lang="en-US"/>
        </a:p>
      </dgm:t>
    </dgm:pt>
    <dgm:pt modelId="{8BF09720-05EF-4D5D-B81A-F8C153F04739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prstClr val="white"/>
              </a:solidFill>
              <a:latin typeface="Franklin Gothic Book"/>
              <a:ea typeface="+mn-ea"/>
              <a:cs typeface="+mn-cs"/>
            </a:rPr>
            <a:t>Da je za taj proizvod sačinjena </a:t>
          </a:r>
          <a:r>
            <a:rPr lang="pl-PL" sz="20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izjava</a:t>
          </a:r>
          <a:r>
            <a:rPr lang="pl-PL" sz="1800" kern="1200" dirty="0">
              <a:solidFill>
                <a:prstClr val="white"/>
              </a:solidFill>
              <a:latin typeface="Franklin Gothic Book"/>
              <a:ea typeface="+mn-ea"/>
              <a:cs typeface="+mn-cs"/>
            </a:rPr>
            <a:t> o svojstvima</a:t>
          </a:r>
          <a:endParaRPr lang="en-US" sz="1800" kern="1200" dirty="0">
            <a:solidFill>
              <a:prstClr val="white"/>
            </a:solidFill>
            <a:latin typeface="Franklin Gothic Book"/>
            <a:ea typeface="+mn-ea"/>
            <a:cs typeface="+mn-cs"/>
          </a:endParaRPr>
        </a:p>
      </dgm:t>
    </dgm:pt>
    <dgm:pt modelId="{BC46B23E-82BC-4F4C-A91C-B0E4851D91E7}" type="parTrans" cxnId="{CE1828AF-B857-4EDF-8470-3856DBAF8E79}">
      <dgm:prSet/>
      <dgm:spPr/>
      <dgm:t>
        <a:bodyPr/>
        <a:lstStyle/>
        <a:p>
          <a:endParaRPr lang="en-US"/>
        </a:p>
      </dgm:t>
    </dgm:pt>
    <dgm:pt modelId="{4C3F3E4C-5EAC-43C0-958D-BC194CB3D7A4}" type="sibTrans" cxnId="{CE1828AF-B857-4EDF-8470-3856DBAF8E79}">
      <dgm:prSet/>
      <dgm:spPr/>
      <dgm:t>
        <a:bodyPr/>
        <a:lstStyle/>
        <a:p>
          <a:endParaRPr lang="en-US"/>
        </a:p>
      </dgm:t>
    </dgm:pt>
    <dgm:pt modelId="{79BFF8CB-690E-4E3C-A2D2-B5ED3982E3FF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prstClr val="white"/>
              </a:solidFill>
              <a:latin typeface="Franklin Gothic Book"/>
              <a:ea typeface="+mn-ea"/>
              <a:cs typeface="+mn-cs"/>
            </a:rPr>
            <a:t>Da je označen u skladu sa </a:t>
          </a:r>
          <a:r>
            <a:rPr lang="pl-PL" sz="20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posebnim</a:t>
          </a:r>
          <a:r>
            <a:rPr lang="pl-PL" sz="1800" kern="1200" dirty="0">
              <a:solidFill>
                <a:prstClr val="white"/>
              </a:solidFill>
              <a:latin typeface="Franklin Gothic Book"/>
              <a:ea typeface="+mn-ea"/>
              <a:cs typeface="+mn-cs"/>
            </a:rPr>
            <a:t> propisom</a:t>
          </a:r>
          <a:endParaRPr lang="en-US" sz="1800" kern="1200" dirty="0">
            <a:solidFill>
              <a:prstClr val="white"/>
            </a:solidFill>
            <a:latin typeface="Franklin Gothic Book"/>
            <a:ea typeface="+mn-ea"/>
            <a:cs typeface="+mn-cs"/>
          </a:endParaRPr>
        </a:p>
      </dgm:t>
    </dgm:pt>
    <dgm:pt modelId="{A604831D-8C3F-47B0-857B-7FD4C000F333}" type="parTrans" cxnId="{B2C608C4-529F-4794-B16F-3500ED84131E}">
      <dgm:prSet/>
      <dgm:spPr/>
      <dgm:t>
        <a:bodyPr/>
        <a:lstStyle/>
        <a:p>
          <a:endParaRPr lang="en-US"/>
        </a:p>
      </dgm:t>
    </dgm:pt>
    <dgm:pt modelId="{8E159322-6632-4E9E-ACFF-C09B98AC2F6D}" type="sibTrans" cxnId="{B2C608C4-529F-4794-B16F-3500ED84131E}">
      <dgm:prSet/>
      <dgm:spPr/>
      <dgm:t>
        <a:bodyPr/>
        <a:lstStyle/>
        <a:p>
          <a:endParaRPr lang="en-US"/>
        </a:p>
      </dgm:t>
    </dgm:pt>
    <dgm:pt modelId="{82E95CB6-7B2E-432F-9AF2-5CC248F77F44}">
      <dgm:prSet custT="1"/>
      <dgm:spPr/>
      <dgm:t>
        <a:bodyPr/>
        <a:lstStyle/>
        <a:p>
          <a:r>
            <a:rPr lang="sr-Latn-ME" sz="1800" dirty="0"/>
            <a:t>Da </a:t>
          </a:r>
          <a:r>
            <a:rPr lang="en-US" sz="1800" dirty="0" err="1"/>
            <a:t>ispunjava</a:t>
          </a:r>
          <a:r>
            <a:rPr lang="en-US" sz="1800" dirty="0"/>
            <a:t> </a:t>
          </a:r>
          <a:r>
            <a:rPr lang="en-US" sz="1800" dirty="0" err="1"/>
            <a:t>zahtjeve</a:t>
          </a:r>
          <a:r>
            <a:rPr lang="en-US" sz="1800" dirty="0"/>
            <a:t> </a:t>
          </a:r>
          <a:r>
            <a:rPr lang="en-US" sz="1800" dirty="0" err="1"/>
            <a:t>utvrđene</a:t>
          </a:r>
          <a:r>
            <a:rPr lang="en-US" sz="1800" dirty="0"/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propisima</a:t>
          </a:r>
          <a:r>
            <a:rPr lang="en-US" sz="1800" dirty="0"/>
            <a:t> </a:t>
          </a:r>
          <a:r>
            <a:rPr lang="en-US" sz="1800" dirty="0" err="1"/>
            <a:t>kojima</a:t>
          </a:r>
          <a:r>
            <a:rPr lang="en-US" sz="1800" dirty="0"/>
            <a:t> se </a:t>
          </a:r>
          <a:r>
            <a:rPr lang="en-US" sz="1800" dirty="0" err="1"/>
            <a:t>uređuje</a:t>
          </a:r>
          <a:r>
            <a:rPr lang="en-US" sz="1800" dirty="0"/>
            <a:t> </a:t>
          </a:r>
          <a:r>
            <a:rPr lang="en-US" sz="1800" dirty="0" err="1"/>
            <a:t>stavljanje</a:t>
          </a:r>
          <a:r>
            <a:rPr lang="en-US" sz="1800" dirty="0"/>
            <a:t> </a:t>
          </a:r>
          <a:r>
            <a:rPr lang="en-US" sz="1800" dirty="0" err="1"/>
            <a:t>na</a:t>
          </a:r>
          <a:r>
            <a:rPr lang="en-US" sz="1800" dirty="0"/>
            <a:t> </a:t>
          </a:r>
          <a:r>
            <a:rPr lang="en-US" sz="1800" dirty="0" err="1"/>
            <a:t>tržište</a:t>
          </a:r>
          <a:r>
            <a:rPr lang="en-US" sz="1800" dirty="0"/>
            <a:t> </a:t>
          </a:r>
          <a:r>
            <a:rPr lang="en-US" sz="1800" dirty="0" err="1"/>
            <a:t>građevinskih</a:t>
          </a:r>
          <a:r>
            <a:rPr lang="en-US" sz="1800" dirty="0"/>
            <a:t> </a:t>
          </a:r>
          <a:r>
            <a:rPr lang="en-US" sz="1800" dirty="0" err="1"/>
            <a:t>proizvoda</a:t>
          </a:r>
          <a:endParaRPr lang="en-US" sz="1800" dirty="0"/>
        </a:p>
      </dgm:t>
    </dgm:pt>
    <dgm:pt modelId="{EDC3B3D6-136D-4E38-9333-65D0CBA6A379}" type="parTrans" cxnId="{3E18DDE2-E7CD-4CA3-95D6-CDE969CF842E}">
      <dgm:prSet/>
      <dgm:spPr/>
      <dgm:t>
        <a:bodyPr/>
        <a:lstStyle/>
        <a:p>
          <a:endParaRPr lang="en-US"/>
        </a:p>
      </dgm:t>
    </dgm:pt>
    <dgm:pt modelId="{7124C3FD-51FF-40F4-9612-F52D4A4CF644}" type="sibTrans" cxnId="{3E18DDE2-E7CD-4CA3-95D6-CDE969CF842E}">
      <dgm:prSet/>
      <dgm:spPr/>
      <dgm:t>
        <a:bodyPr/>
        <a:lstStyle/>
        <a:p>
          <a:endParaRPr lang="en-US"/>
        </a:p>
      </dgm:t>
    </dgm:pt>
    <dgm:pt modelId="{7A0CC56D-7F2C-46E8-840C-EF87C4138FD0}" type="pres">
      <dgm:prSet presAssocID="{3C92313A-4E7C-4453-AA49-583A9024C7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6815051-9392-4D25-9047-A5E4B1C8299B}" type="pres">
      <dgm:prSet presAssocID="{AE15FCB3-2FF7-4AFF-A7C3-D2096487F026}" presName="hierRoot1" presStyleCnt="0">
        <dgm:presLayoutVars>
          <dgm:hierBranch val="init"/>
        </dgm:presLayoutVars>
      </dgm:prSet>
      <dgm:spPr/>
    </dgm:pt>
    <dgm:pt modelId="{28A82427-2795-4F45-8CE5-78148FA19937}" type="pres">
      <dgm:prSet presAssocID="{AE15FCB3-2FF7-4AFF-A7C3-D2096487F026}" presName="rootComposite1" presStyleCnt="0"/>
      <dgm:spPr/>
    </dgm:pt>
    <dgm:pt modelId="{9D8C096E-7614-4D9C-884B-F691212F98D6}" type="pres">
      <dgm:prSet presAssocID="{AE15FCB3-2FF7-4AFF-A7C3-D2096487F026}" presName="rootText1" presStyleLbl="node0" presStyleIdx="0" presStyleCnt="1">
        <dgm:presLayoutVars>
          <dgm:chPref val="3"/>
        </dgm:presLayoutVars>
      </dgm:prSet>
      <dgm:spPr/>
    </dgm:pt>
    <dgm:pt modelId="{FE6BA648-408F-4987-BB8E-CC2A0F83D8F0}" type="pres">
      <dgm:prSet presAssocID="{AE15FCB3-2FF7-4AFF-A7C3-D2096487F026}" presName="rootConnector1" presStyleLbl="node1" presStyleIdx="0" presStyleCnt="0"/>
      <dgm:spPr/>
    </dgm:pt>
    <dgm:pt modelId="{4461F567-8A3A-41CF-8AFF-99E82EA91E83}" type="pres">
      <dgm:prSet presAssocID="{AE15FCB3-2FF7-4AFF-A7C3-D2096487F026}" presName="hierChild2" presStyleCnt="0"/>
      <dgm:spPr/>
    </dgm:pt>
    <dgm:pt modelId="{9E59D133-BE9B-4212-A01A-BA4C24587353}" type="pres">
      <dgm:prSet presAssocID="{2CFE7B9D-794D-4E12-B736-5928E4613699}" presName="Name64" presStyleLbl="parChTrans1D2" presStyleIdx="0" presStyleCnt="4"/>
      <dgm:spPr/>
    </dgm:pt>
    <dgm:pt modelId="{296CF469-9F30-4B93-9841-E96661738FE4}" type="pres">
      <dgm:prSet presAssocID="{0410D3FE-09AE-476C-9ED0-9E8609176D40}" presName="hierRoot2" presStyleCnt="0">
        <dgm:presLayoutVars>
          <dgm:hierBranch val="init"/>
        </dgm:presLayoutVars>
      </dgm:prSet>
      <dgm:spPr/>
    </dgm:pt>
    <dgm:pt modelId="{A700299E-5FA8-4835-965F-9F499C7DF9C6}" type="pres">
      <dgm:prSet presAssocID="{0410D3FE-09AE-476C-9ED0-9E8609176D40}" presName="rootComposite" presStyleCnt="0"/>
      <dgm:spPr/>
    </dgm:pt>
    <dgm:pt modelId="{16B5421F-5B28-4E29-A534-5D821BEF630E}" type="pres">
      <dgm:prSet presAssocID="{0410D3FE-09AE-476C-9ED0-9E8609176D40}" presName="rootText" presStyleLbl="node2" presStyleIdx="0" presStyleCnt="4">
        <dgm:presLayoutVars>
          <dgm:chPref val="3"/>
        </dgm:presLayoutVars>
      </dgm:prSet>
      <dgm:spPr/>
    </dgm:pt>
    <dgm:pt modelId="{E7C31EB8-4D56-4EC8-A99C-9CE0D8C36D9C}" type="pres">
      <dgm:prSet presAssocID="{0410D3FE-09AE-476C-9ED0-9E8609176D40}" presName="rootConnector" presStyleLbl="node2" presStyleIdx="0" presStyleCnt="4"/>
      <dgm:spPr/>
    </dgm:pt>
    <dgm:pt modelId="{1A54886B-361A-4B00-9A6C-18B814B22557}" type="pres">
      <dgm:prSet presAssocID="{0410D3FE-09AE-476C-9ED0-9E8609176D40}" presName="hierChild4" presStyleCnt="0"/>
      <dgm:spPr/>
    </dgm:pt>
    <dgm:pt modelId="{EEE07DB6-FDD0-4E88-98EA-457D1F7BBB72}" type="pres">
      <dgm:prSet presAssocID="{0410D3FE-09AE-476C-9ED0-9E8609176D40}" presName="hierChild5" presStyleCnt="0"/>
      <dgm:spPr/>
    </dgm:pt>
    <dgm:pt modelId="{BB50515B-F0EB-4120-A0A6-734A70500896}" type="pres">
      <dgm:prSet presAssocID="{BC46B23E-82BC-4F4C-A91C-B0E4851D91E7}" presName="Name64" presStyleLbl="parChTrans1D2" presStyleIdx="1" presStyleCnt="4"/>
      <dgm:spPr/>
    </dgm:pt>
    <dgm:pt modelId="{D6774B96-8C10-4F20-B10C-3E2663F570E0}" type="pres">
      <dgm:prSet presAssocID="{8BF09720-05EF-4D5D-B81A-F8C153F04739}" presName="hierRoot2" presStyleCnt="0">
        <dgm:presLayoutVars>
          <dgm:hierBranch val="init"/>
        </dgm:presLayoutVars>
      </dgm:prSet>
      <dgm:spPr/>
    </dgm:pt>
    <dgm:pt modelId="{F8DB734A-7C6A-4EEE-969A-61090903C6AE}" type="pres">
      <dgm:prSet presAssocID="{8BF09720-05EF-4D5D-B81A-F8C153F04739}" presName="rootComposite" presStyleCnt="0"/>
      <dgm:spPr/>
    </dgm:pt>
    <dgm:pt modelId="{F1669EB5-FA0B-4C71-868E-13CBC6A1ADF5}" type="pres">
      <dgm:prSet presAssocID="{8BF09720-05EF-4D5D-B81A-F8C153F04739}" presName="rootText" presStyleLbl="node2" presStyleIdx="1" presStyleCnt="4">
        <dgm:presLayoutVars>
          <dgm:chPref val="3"/>
        </dgm:presLayoutVars>
      </dgm:prSet>
      <dgm:spPr/>
    </dgm:pt>
    <dgm:pt modelId="{F5E7A12D-F63A-416B-A795-ED806AF32830}" type="pres">
      <dgm:prSet presAssocID="{8BF09720-05EF-4D5D-B81A-F8C153F04739}" presName="rootConnector" presStyleLbl="node2" presStyleIdx="1" presStyleCnt="4"/>
      <dgm:spPr/>
    </dgm:pt>
    <dgm:pt modelId="{1FABDC47-91E3-407A-99B7-A5EDF8F9DE96}" type="pres">
      <dgm:prSet presAssocID="{8BF09720-05EF-4D5D-B81A-F8C153F04739}" presName="hierChild4" presStyleCnt="0"/>
      <dgm:spPr/>
    </dgm:pt>
    <dgm:pt modelId="{7DFEAB90-048D-478F-8184-F2F6659479EF}" type="pres">
      <dgm:prSet presAssocID="{8BF09720-05EF-4D5D-B81A-F8C153F04739}" presName="hierChild5" presStyleCnt="0"/>
      <dgm:spPr/>
    </dgm:pt>
    <dgm:pt modelId="{3B8A82F0-607C-4913-B7BB-1431977813F8}" type="pres">
      <dgm:prSet presAssocID="{A604831D-8C3F-47B0-857B-7FD4C000F333}" presName="Name64" presStyleLbl="parChTrans1D2" presStyleIdx="2" presStyleCnt="4"/>
      <dgm:spPr/>
    </dgm:pt>
    <dgm:pt modelId="{799AC290-3200-41CD-94DF-4A4907CD297F}" type="pres">
      <dgm:prSet presAssocID="{79BFF8CB-690E-4E3C-A2D2-B5ED3982E3FF}" presName="hierRoot2" presStyleCnt="0">
        <dgm:presLayoutVars>
          <dgm:hierBranch val="init"/>
        </dgm:presLayoutVars>
      </dgm:prSet>
      <dgm:spPr/>
    </dgm:pt>
    <dgm:pt modelId="{235D4E2D-2610-4662-92B4-7ABDC96EF13A}" type="pres">
      <dgm:prSet presAssocID="{79BFF8CB-690E-4E3C-A2D2-B5ED3982E3FF}" presName="rootComposite" presStyleCnt="0"/>
      <dgm:spPr/>
    </dgm:pt>
    <dgm:pt modelId="{EE6FD05F-E6F1-4C65-8466-B28E1A8ED659}" type="pres">
      <dgm:prSet presAssocID="{79BFF8CB-690E-4E3C-A2D2-B5ED3982E3FF}" presName="rootText" presStyleLbl="node2" presStyleIdx="2" presStyleCnt="4">
        <dgm:presLayoutVars>
          <dgm:chPref val="3"/>
        </dgm:presLayoutVars>
      </dgm:prSet>
      <dgm:spPr/>
    </dgm:pt>
    <dgm:pt modelId="{79C8F62E-814C-49C8-BCE2-A8B0628D762F}" type="pres">
      <dgm:prSet presAssocID="{79BFF8CB-690E-4E3C-A2D2-B5ED3982E3FF}" presName="rootConnector" presStyleLbl="node2" presStyleIdx="2" presStyleCnt="4"/>
      <dgm:spPr/>
    </dgm:pt>
    <dgm:pt modelId="{4D53F853-EB74-47E4-A8B4-C685106B25B8}" type="pres">
      <dgm:prSet presAssocID="{79BFF8CB-690E-4E3C-A2D2-B5ED3982E3FF}" presName="hierChild4" presStyleCnt="0"/>
      <dgm:spPr/>
    </dgm:pt>
    <dgm:pt modelId="{230B4A08-C519-47F1-B8A1-42C2178277C2}" type="pres">
      <dgm:prSet presAssocID="{79BFF8CB-690E-4E3C-A2D2-B5ED3982E3FF}" presName="hierChild5" presStyleCnt="0"/>
      <dgm:spPr/>
    </dgm:pt>
    <dgm:pt modelId="{A92FC884-A469-41FB-A43C-3555D621F990}" type="pres">
      <dgm:prSet presAssocID="{EDC3B3D6-136D-4E38-9333-65D0CBA6A379}" presName="Name64" presStyleLbl="parChTrans1D2" presStyleIdx="3" presStyleCnt="4"/>
      <dgm:spPr/>
    </dgm:pt>
    <dgm:pt modelId="{B6D8D8A8-07F1-4BCB-9756-3EC4E6AEF7CB}" type="pres">
      <dgm:prSet presAssocID="{82E95CB6-7B2E-432F-9AF2-5CC248F77F44}" presName="hierRoot2" presStyleCnt="0">
        <dgm:presLayoutVars>
          <dgm:hierBranch val="init"/>
        </dgm:presLayoutVars>
      </dgm:prSet>
      <dgm:spPr/>
    </dgm:pt>
    <dgm:pt modelId="{56EF2201-8F9F-4C9F-BBBE-C2BB5FE505B8}" type="pres">
      <dgm:prSet presAssocID="{82E95CB6-7B2E-432F-9AF2-5CC248F77F44}" presName="rootComposite" presStyleCnt="0"/>
      <dgm:spPr/>
    </dgm:pt>
    <dgm:pt modelId="{CE8F75DE-BAB1-48A1-AF11-605C1FA0C909}" type="pres">
      <dgm:prSet presAssocID="{82E95CB6-7B2E-432F-9AF2-5CC248F77F44}" presName="rootText" presStyleLbl="node2" presStyleIdx="3" presStyleCnt="4">
        <dgm:presLayoutVars>
          <dgm:chPref val="3"/>
        </dgm:presLayoutVars>
      </dgm:prSet>
      <dgm:spPr/>
    </dgm:pt>
    <dgm:pt modelId="{B8AF1086-33F4-4445-977A-7A7E3533A63A}" type="pres">
      <dgm:prSet presAssocID="{82E95CB6-7B2E-432F-9AF2-5CC248F77F44}" presName="rootConnector" presStyleLbl="node2" presStyleIdx="3" presStyleCnt="4"/>
      <dgm:spPr/>
    </dgm:pt>
    <dgm:pt modelId="{DBCEB413-6553-4036-8B9B-4101A66A41A1}" type="pres">
      <dgm:prSet presAssocID="{82E95CB6-7B2E-432F-9AF2-5CC248F77F44}" presName="hierChild4" presStyleCnt="0"/>
      <dgm:spPr/>
    </dgm:pt>
    <dgm:pt modelId="{FFF2AF74-D50F-479E-B91B-70A1E80B3C5C}" type="pres">
      <dgm:prSet presAssocID="{82E95CB6-7B2E-432F-9AF2-5CC248F77F44}" presName="hierChild5" presStyleCnt="0"/>
      <dgm:spPr/>
    </dgm:pt>
    <dgm:pt modelId="{9FCFE0EB-BC27-4CFC-A6D7-0127823E2720}" type="pres">
      <dgm:prSet presAssocID="{AE15FCB3-2FF7-4AFF-A7C3-D2096487F026}" presName="hierChild3" presStyleCnt="0"/>
      <dgm:spPr/>
    </dgm:pt>
  </dgm:ptLst>
  <dgm:cxnLst>
    <dgm:cxn modelId="{CAD44717-181A-4044-A84C-593660F3A38E}" type="presOf" srcId="{A604831D-8C3F-47B0-857B-7FD4C000F333}" destId="{3B8A82F0-607C-4913-B7BB-1431977813F8}" srcOrd="0" destOrd="0" presId="urn:microsoft.com/office/officeart/2009/3/layout/HorizontalOrganizationChart"/>
    <dgm:cxn modelId="{9CCA502B-A0B7-4884-8D63-86D93C7FC61B}" type="presOf" srcId="{82E95CB6-7B2E-432F-9AF2-5CC248F77F44}" destId="{CE8F75DE-BAB1-48A1-AF11-605C1FA0C909}" srcOrd="0" destOrd="0" presId="urn:microsoft.com/office/officeart/2009/3/layout/HorizontalOrganizationChart"/>
    <dgm:cxn modelId="{4C6B502D-B9A4-444E-9BE8-9F336ECBA559}" type="presOf" srcId="{2CFE7B9D-794D-4E12-B736-5928E4613699}" destId="{9E59D133-BE9B-4212-A01A-BA4C24587353}" srcOrd="0" destOrd="0" presId="urn:microsoft.com/office/officeart/2009/3/layout/HorizontalOrganizationChart"/>
    <dgm:cxn modelId="{3487E93C-EB39-451C-A8EB-C2644B752FA9}" type="presOf" srcId="{BC46B23E-82BC-4F4C-A91C-B0E4851D91E7}" destId="{BB50515B-F0EB-4120-A0A6-734A70500896}" srcOrd="0" destOrd="0" presId="urn:microsoft.com/office/officeart/2009/3/layout/HorizontalOrganizationChart"/>
    <dgm:cxn modelId="{F267093D-021A-441C-9F76-441804EA8274}" type="presOf" srcId="{3C92313A-4E7C-4453-AA49-583A9024C7BD}" destId="{7A0CC56D-7F2C-46E8-840C-EF87C4138FD0}" srcOrd="0" destOrd="0" presId="urn:microsoft.com/office/officeart/2009/3/layout/HorizontalOrganizationChart"/>
    <dgm:cxn modelId="{4F8FB642-F7F1-4C9E-BCB8-8047922540C0}" type="presOf" srcId="{AE15FCB3-2FF7-4AFF-A7C3-D2096487F026}" destId="{FE6BA648-408F-4987-BB8E-CC2A0F83D8F0}" srcOrd="1" destOrd="0" presId="urn:microsoft.com/office/officeart/2009/3/layout/HorizontalOrganizationChart"/>
    <dgm:cxn modelId="{76466F7C-F5D6-4310-BBA0-5FBE6CE8012E}" type="presOf" srcId="{79BFF8CB-690E-4E3C-A2D2-B5ED3982E3FF}" destId="{79C8F62E-814C-49C8-BCE2-A8B0628D762F}" srcOrd="1" destOrd="0" presId="urn:microsoft.com/office/officeart/2009/3/layout/HorizontalOrganizationChart"/>
    <dgm:cxn modelId="{34D82681-728B-43C8-A4E2-837FB7D116B1}" type="presOf" srcId="{AE15FCB3-2FF7-4AFF-A7C3-D2096487F026}" destId="{9D8C096E-7614-4D9C-884B-F691212F98D6}" srcOrd="0" destOrd="0" presId="urn:microsoft.com/office/officeart/2009/3/layout/HorizontalOrganizationChart"/>
    <dgm:cxn modelId="{E2455782-C50C-411A-B76A-3C91A18110E7}" srcId="{3C92313A-4E7C-4453-AA49-583A9024C7BD}" destId="{AE15FCB3-2FF7-4AFF-A7C3-D2096487F026}" srcOrd="0" destOrd="0" parTransId="{D770AB17-628A-445C-B7F8-4BC23DE565A0}" sibTransId="{0A3146C8-B663-4399-AED6-453D5A4B3AB6}"/>
    <dgm:cxn modelId="{79086EA0-6228-49E1-842F-2D80F31AD231}" srcId="{AE15FCB3-2FF7-4AFF-A7C3-D2096487F026}" destId="{0410D3FE-09AE-476C-9ED0-9E8609176D40}" srcOrd="0" destOrd="0" parTransId="{2CFE7B9D-794D-4E12-B736-5928E4613699}" sibTransId="{2CBD305E-3976-4576-B7AC-F8A5881BF7A2}"/>
    <dgm:cxn modelId="{CE1828AF-B857-4EDF-8470-3856DBAF8E79}" srcId="{AE15FCB3-2FF7-4AFF-A7C3-D2096487F026}" destId="{8BF09720-05EF-4D5D-B81A-F8C153F04739}" srcOrd="1" destOrd="0" parTransId="{BC46B23E-82BC-4F4C-A91C-B0E4851D91E7}" sibTransId="{4C3F3E4C-5EAC-43C0-958D-BC194CB3D7A4}"/>
    <dgm:cxn modelId="{CC384FB2-A416-4317-8E7B-61656D04C387}" type="presOf" srcId="{0410D3FE-09AE-476C-9ED0-9E8609176D40}" destId="{E7C31EB8-4D56-4EC8-A99C-9CE0D8C36D9C}" srcOrd="1" destOrd="0" presId="urn:microsoft.com/office/officeart/2009/3/layout/HorizontalOrganizationChart"/>
    <dgm:cxn modelId="{9FAFD2B4-231B-4929-AA3C-610E2AE5BB45}" type="presOf" srcId="{8BF09720-05EF-4D5D-B81A-F8C153F04739}" destId="{F5E7A12D-F63A-416B-A795-ED806AF32830}" srcOrd="1" destOrd="0" presId="urn:microsoft.com/office/officeart/2009/3/layout/HorizontalOrganizationChart"/>
    <dgm:cxn modelId="{E1EDEBB5-27C3-475A-B148-E63223F3526D}" type="presOf" srcId="{82E95CB6-7B2E-432F-9AF2-5CC248F77F44}" destId="{B8AF1086-33F4-4445-977A-7A7E3533A63A}" srcOrd="1" destOrd="0" presId="urn:microsoft.com/office/officeart/2009/3/layout/HorizontalOrganizationChart"/>
    <dgm:cxn modelId="{976DA8BD-14FC-46BF-BD8D-B2946A610075}" type="presOf" srcId="{EDC3B3D6-136D-4E38-9333-65D0CBA6A379}" destId="{A92FC884-A469-41FB-A43C-3555D621F990}" srcOrd="0" destOrd="0" presId="urn:microsoft.com/office/officeart/2009/3/layout/HorizontalOrganizationChart"/>
    <dgm:cxn modelId="{B2C608C4-529F-4794-B16F-3500ED84131E}" srcId="{AE15FCB3-2FF7-4AFF-A7C3-D2096487F026}" destId="{79BFF8CB-690E-4E3C-A2D2-B5ED3982E3FF}" srcOrd="2" destOrd="0" parTransId="{A604831D-8C3F-47B0-857B-7FD4C000F333}" sibTransId="{8E159322-6632-4E9E-ACFF-C09B98AC2F6D}"/>
    <dgm:cxn modelId="{3E18DDE2-E7CD-4CA3-95D6-CDE969CF842E}" srcId="{AE15FCB3-2FF7-4AFF-A7C3-D2096487F026}" destId="{82E95CB6-7B2E-432F-9AF2-5CC248F77F44}" srcOrd="3" destOrd="0" parTransId="{EDC3B3D6-136D-4E38-9333-65D0CBA6A379}" sibTransId="{7124C3FD-51FF-40F4-9612-F52D4A4CF644}"/>
    <dgm:cxn modelId="{B48A7FF6-622E-4AD7-86C5-29FBC16B8D10}" type="presOf" srcId="{79BFF8CB-690E-4E3C-A2D2-B5ED3982E3FF}" destId="{EE6FD05F-E6F1-4C65-8466-B28E1A8ED659}" srcOrd="0" destOrd="0" presId="urn:microsoft.com/office/officeart/2009/3/layout/HorizontalOrganizationChart"/>
    <dgm:cxn modelId="{852AD0F9-4D30-418C-B1B5-6DA1456CCC35}" type="presOf" srcId="{8BF09720-05EF-4D5D-B81A-F8C153F04739}" destId="{F1669EB5-FA0B-4C71-868E-13CBC6A1ADF5}" srcOrd="0" destOrd="0" presId="urn:microsoft.com/office/officeart/2009/3/layout/HorizontalOrganizationChart"/>
    <dgm:cxn modelId="{99F13AFB-6904-48E8-9863-231732B63BBF}" type="presOf" srcId="{0410D3FE-09AE-476C-9ED0-9E8609176D40}" destId="{16B5421F-5B28-4E29-A534-5D821BEF630E}" srcOrd="0" destOrd="0" presId="urn:microsoft.com/office/officeart/2009/3/layout/HorizontalOrganizationChart"/>
    <dgm:cxn modelId="{C6E45732-C31E-4AB0-8B12-7938E6F747D3}" type="presParOf" srcId="{7A0CC56D-7F2C-46E8-840C-EF87C4138FD0}" destId="{E6815051-9392-4D25-9047-A5E4B1C8299B}" srcOrd="0" destOrd="0" presId="urn:microsoft.com/office/officeart/2009/3/layout/HorizontalOrganizationChart"/>
    <dgm:cxn modelId="{158C9FF4-9F3A-42FB-8A0B-0DA62E55D3C8}" type="presParOf" srcId="{E6815051-9392-4D25-9047-A5E4B1C8299B}" destId="{28A82427-2795-4F45-8CE5-78148FA19937}" srcOrd="0" destOrd="0" presId="urn:microsoft.com/office/officeart/2009/3/layout/HorizontalOrganizationChart"/>
    <dgm:cxn modelId="{A829A79B-A3B9-4657-8D30-149DC213021E}" type="presParOf" srcId="{28A82427-2795-4F45-8CE5-78148FA19937}" destId="{9D8C096E-7614-4D9C-884B-F691212F98D6}" srcOrd="0" destOrd="0" presId="urn:microsoft.com/office/officeart/2009/3/layout/HorizontalOrganizationChart"/>
    <dgm:cxn modelId="{67CB55B5-E753-43E3-952D-67FFA1AF7A0A}" type="presParOf" srcId="{28A82427-2795-4F45-8CE5-78148FA19937}" destId="{FE6BA648-408F-4987-BB8E-CC2A0F83D8F0}" srcOrd="1" destOrd="0" presId="urn:microsoft.com/office/officeart/2009/3/layout/HorizontalOrganizationChart"/>
    <dgm:cxn modelId="{5DA10732-58A5-4028-9585-CE4E89F1D0EF}" type="presParOf" srcId="{E6815051-9392-4D25-9047-A5E4B1C8299B}" destId="{4461F567-8A3A-41CF-8AFF-99E82EA91E83}" srcOrd="1" destOrd="0" presId="urn:microsoft.com/office/officeart/2009/3/layout/HorizontalOrganizationChart"/>
    <dgm:cxn modelId="{7F4CE389-3BA9-42A7-BC13-D0C5A3DD7401}" type="presParOf" srcId="{4461F567-8A3A-41CF-8AFF-99E82EA91E83}" destId="{9E59D133-BE9B-4212-A01A-BA4C24587353}" srcOrd="0" destOrd="0" presId="urn:microsoft.com/office/officeart/2009/3/layout/HorizontalOrganizationChart"/>
    <dgm:cxn modelId="{F6EC1224-6794-4A03-9D7F-62F26878C684}" type="presParOf" srcId="{4461F567-8A3A-41CF-8AFF-99E82EA91E83}" destId="{296CF469-9F30-4B93-9841-E96661738FE4}" srcOrd="1" destOrd="0" presId="urn:microsoft.com/office/officeart/2009/3/layout/HorizontalOrganizationChart"/>
    <dgm:cxn modelId="{5D0EFA1C-254A-409C-B5AD-D76A2CE0233F}" type="presParOf" srcId="{296CF469-9F30-4B93-9841-E96661738FE4}" destId="{A700299E-5FA8-4835-965F-9F499C7DF9C6}" srcOrd="0" destOrd="0" presId="urn:microsoft.com/office/officeart/2009/3/layout/HorizontalOrganizationChart"/>
    <dgm:cxn modelId="{FE01DDA5-0552-477C-9F87-005C6400F1FB}" type="presParOf" srcId="{A700299E-5FA8-4835-965F-9F499C7DF9C6}" destId="{16B5421F-5B28-4E29-A534-5D821BEF630E}" srcOrd="0" destOrd="0" presId="urn:microsoft.com/office/officeart/2009/3/layout/HorizontalOrganizationChart"/>
    <dgm:cxn modelId="{E6BEFA50-6953-4BE3-A72F-2A1BB050F045}" type="presParOf" srcId="{A700299E-5FA8-4835-965F-9F499C7DF9C6}" destId="{E7C31EB8-4D56-4EC8-A99C-9CE0D8C36D9C}" srcOrd="1" destOrd="0" presId="urn:microsoft.com/office/officeart/2009/3/layout/HorizontalOrganizationChart"/>
    <dgm:cxn modelId="{3AC46B93-1A6B-4A21-A5FA-F7D0BD063191}" type="presParOf" srcId="{296CF469-9F30-4B93-9841-E96661738FE4}" destId="{1A54886B-361A-4B00-9A6C-18B814B22557}" srcOrd="1" destOrd="0" presId="urn:microsoft.com/office/officeart/2009/3/layout/HorizontalOrganizationChart"/>
    <dgm:cxn modelId="{2693156C-7BC5-450B-8AAF-D7E3E0912744}" type="presParOf" srcId="{296CF469-9F30-4B93-9841-E96661738FE4}" destId="{EEE07DB6-FDD0-4E88-98EA-457D1F7BBB72}" srcOrd="2" destOrd="0" presId="urn:microsoft.com/office/officeart/2009/3/layout/HorizontalOrganizationChart"/>
    <dgm:cxn modelId="{B37A113A-6149-4085-B5C8-1079EDA27F17}" type="presParOf" srcId="{4461F567-8A3A-41CF-8AFF-99E82EA91E83}" destId="{BB50515B-F0EB-4120-A0A6-734A70500896}" srcOrd="2" destOrd="0" presId="urn:microsoft.com/office/officeart/2009/3/layout/HorizontalOrganizationChart"/>
    <dgm:cxn modelId="{F0855E1A-2732-4667-B3FE-EF80B11FF4AC}" type="presParOf" srcId="{4461F567-8A3A-41CF-8AFF-99E82EA91E83}" destId="{D6774B96-8C10-4F20-B10C-3E2663F570E0}" srcOrd="3" destOrd="0" presId="urn:microsoft.com/office/officeart/2009/3/layout/HorizontalOrganizationChart"/>
    <dgm:cxn modelId="{23BA5FC9-F98C-4988-9DE1-A1FE6933E1C2}" type="presParOf" srcId="{D6774B96-8C10-4F20-B10C-3E2663F570E0}" destId="{F8DB734A-7C6A-4EEE-969A-61090903C6AE}" srcOrd="0" destOrd="0" presId="urn:microsoft.com/office/officeart/2009/3/layout/HorizontalOrganizationChart"/>
    <dgm:cxn modelId="{FC33892C-42BB-4E2C-A2A1-4E563430C576}" type="presParOf" srcId="{F8DB734A-7C6A-4EEE-969A-61090903C6AE}" destId="{F1669EB5-FA0B-4C71-868E-13CBC6A1ADF5}" srcOrd="0" destOrd="0" presId="urn:microsoft.com/office/officeart/2009/3/layout/HorizontalOrganizationChart"/>
    <dgm:cxn modelId="{37E5AB18-8630-4F0E-AD05-5BAD9A07BA21}" type="presParOf" srcId="{F8DB734A-7C6A-4EEE-969A-61090903C6AE}" destId="{F5E7A12D-F63A-416B-A795-ED806AF32830}" srcOrd="1" destOrd="0" presId="urn:microsoft.com/office/officeart/2009/3/layout/HorizontalOrganizationChart"/>
    <dgm:cxn modelId="{820251D6-AF9B-4E57-80E9-00BF589B5AF8}" type="presParOf" srcId="{D6774B96-8C10-4F20-B10C-3E2663F570E0}" destId="{1FABDC47-91E3-407A-99B7-A5EDF8F9DE96}" srcOrd="1" destOrd="0" presId="urn:microsoft.com/office/officeart/2009/3/layout/HorizontalOrganizationChart"/>
    <dgm:cxn modelId="{62F06275-D59F-47A4-892F-A97DF76B611C}" type="presParOf" srcId="{D6774B96-8C10-4F20-B10C-3E2663F570E0}" destId="{7DFEAB90-048D-478F-8184-F2F6659479EF}" srcOrd="2" destOrd="0" presId="urn:microsoft.com/office/officeart/2009/3/layout/HorizontalOrganizationChart"/>
    <dgm:cxn modelId="{B4498100-25CA-423E-8E0E-F5492DC4B86B}" type="presParOf" srcId="{4461F567-8A3A-41CF-8AFF-99E82EA91E83}" destId="{3B8A82F0-607C-4913-B7BB-1431977813F8}" srcOrd="4" destOrd="0" presId="urn:microsoft.com/office/officeart/2009/3/layout/HorizontalOrganizationChart"/>
    <dgm:cxn modelId="{71BAB3D1-1379-40E3-891C-0A2180F95B48}" type="presParOf" srcId="{4461F567-8A3A-41CF-8AFF-99E82EA91E83}" destId="{799AC290-3200-41CD-94DF-4A4907CD297F}" srcOrd="5" destOrd="0" presId="urn:microsoft.com/office/officeart/2009/3/layout/HorizontalOrganizationChart"/>
    <dgm:cxn modelId="{E1732E4C-67C2-4047-AB40-75CA0C5FFF68}" type="presParOf" srcId="{799AC290-3200-41CD-94DF-4A4907CD297F}" destId="{235D4E2D-2610-4662-92B4-7ABDC96EF13A}" srcOrd="0" destOrd="0" presId="urn:microsoft.com/office/officeart/2009/3/layout/HorizontalOrganizationChart"/>
    <dgm:cxn modelId="{CBB4AAEE-60B9-425F-BADA-104FB8278268}" type="presParOf" srcId="{235D4E2D-2610-4662-92B4-7ABDC96EF13A}" destId="{EE6FD05F-E6F1-4C65-8466-B28E1A8ED659}" srcOrd="0" destOrd="0" presId="urn:microsoft.com/office/officeart/2009/3/layout/HorizontalOrganizationChart"/>
    <dgm:cxn modelId="{FB226808-B73C-4B84-83D5-90696EC9BB7D}" type="presParOf" srcId="{235D4E2D-2610-4662-92B4-7ABDC96EF13A}" destId="{79C8F62E-814C-49C8-BCE2-A8B0628D762F}" srcOrd="1" destOrd="0" presId="urn:microsoft.com/office/officeart/2009/3/layout/HorizontalOrganizationChart"/>
    <dgm:cxn modelId="{BBF54D90-84D6-4F94-AD65-77E1FD7E27B4}" type="presParOf" srcId="{799AC290-3200-41CD-94DF-4A4907CD297F}" destId="{4D53F853-EB74-47E4-A8B4-C685106B25B8}" srcOrd="1" destOrd="0" presId="urn:microsoft.com/office/officeart/2009/3/layout/HorizontalOrganizationChart"/>
    <dgm:cxn modelId="{A96291E5-5627-4E36-B023-CE9E3343D1C2}" type="presParOf" srcId="{799AC290-3200-41CD-94DF-4A4907CD297F}" destId="{230B4A08-C519-47F1-B8A1-42C2178277C2}" srcOrd="2" destOrd="0" presId="urn:microsoft.com/office/officeart/2009/3/layout/HorizontalOrganizationChart"/>
    <dgm:cxn modelId="{AA179196-93EE-4073-A931-72B1897FEFC1}" type="presParOf" srcId="{4461F567-8A3A-41CF-8AFF-99E82EA91E83}" destId="{A92FC884-A469-41FB-A43C-3555D621F990}" srcOrd="6" destOrd="0" presId="urn:microsoft.com/office/officeart/2009/3/layout/HorizontalOrganizationChart"/>
    <dgm:cxn modelId="{AA2EDD8D-4788-4308-A932-A2EE3B31F2E3}" type="presParOf" srcId="{4461F567-8A3A-41CF-8AFF-99E82EA91E83}" destId="{B6D8D8A8-07F1-4BCB-9756-3EC4E6AEF7CB}" srcOrd="7" destOrd="0" presId="urn:microsoft.com/office/officeart/2009/3/layout/HorizontalOrganizationChart"/>
    <dgm:cxn modelId="{5B492F7C-84CE-4A8E-8D7D-F59EB19C7611}" type="presParOf" srcId="{B6D8D8A8-07F1-4BCB-9756-3EC4E6AEF7CB}" destId="{56EF2201-8F9F-4C9F-BBBE-C2BB5FE505B8}" srcOrd="0" destOrd="0" presId="urn:microsoft.com/office/officeart/2009/3/layout/HorizontalOrganizationChart"/>
    <dgm:cxn modelId="{52F1208A-2B12-46A8-A28C-BB51781002A4}" type="presParOf" srcId="{56EF2201-8F9F-4C9F-BBBE-C2BB5FE505B8}" destId="{CE8F75DE-BAB1-48A1-AF11-605C1FA0C909}" srcOrd="0" destOrd="0" presId="urn:microsoft.com/office/officeart/2009/3/layout/HorizontalOrganizationChart"/>
    <dgm:cxn modelId="{982AFBF2-B8AB-452D-ACE3-84A51FC49652}" type="presParOf" srcId="{56EF2201-8F9F-4C9F-BBBE-C2BB5FE505B8}" destId="{B8AF1086-33F4-4445-977A-7A7E3533A63A}" srcOrd="1" destOrd="0" presId="urn:microsoft.com/office/officeart/2009/3/layout/HorizontalOrganizationChart"/>
    <dgm:cxn modelId="{047E5DF0-2EC3-4159-A0F8-09C0E9DAA1CD}" type="presParOf" srcId="{B6D8D8A8-07F1-4BCB-9756-3EC4E6AEF7CB}" destId="{DBCEB413-6553-4036-8B9B-4101A66A41A1}" srcOrd="1" destOrd="0" presId="urn:microsoft.com/office/officeart/2009/3/layout/HorizontalOrganizationChart"/>
    <dgm:cxn modelId="{2F1E9421-5B26-4E22-B5C5-67EB752D733D}" type="presParOf" srcId="{B6D8D8A8-07F1-4BCB-9756-3EC4E6AEF7CB}" destId="{FFF2AF74-D50F-479E-B91B-70A1E80B3C5C}" srcOrd="2" destOrd="0" presId="urn:microsoft.com/office/officeart/2009/3/layout/HorizontalOrganizationChart"/>
    <dgm:cxn modelId="{117150DF-60F2-4162-B472-8BE0B6A584BC}" type="presParOf" srcId="{E6815051-9392-4D25-9047-A5E4B1C8299B}" destId="{9FCFE0EB-BC27-4CFC-A6D7-0127823E272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92313A-4E7C-4453-AA49-583A9024C7BD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5FCB3-2FF7-4AFF-A7C3-D2096487F026}">
      <dgm:prSet phldrT="[Text]" custT="1"/>
      <dgm:spPr/>
      <dgm:t>
        <a:bodyPr/>
        <a:lstStyle/>
        <a:p>
          <a:endParaRPr lang="sr-Latn-ME" sz="20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endParaRPr lang="sr-Latn-ME" sz="20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sr-Latn-ME" sz="2000" dirty="0">
              <a:latin typeface="Calibri" panose="020F0502020204030204" pitchFamily="34" charset="0"/>
              <a:cs typeface="Calibri" panose="020F0502020204030204" pitchFamily="34" charset="0"/>
            </a:rPr>
            <a:t>Kontrola</a:t>
          </a:r>
          <a:r>
            <a:rPr lang="sr-Latn-ME" sz="2000" dirty="0"/>
            <a:t> prilikom preuzimanja građevinskog proizvoda- </a:t>
          </a:r>
        </a:p>
        <a:p>
          <a:r>
            <a:rPr lang="sr-Latn-ME" sz="2000" dirty="0"/>
            <a:t>Izvođač</a:t>
          </a:r>
          <a:endParaRPr lang="en-US" sz="2000" dirty="0"/>
        </a:p>
      </dgm:t>
    </dgm:pt>
    <dgm:pt modelId="{D770AB17-628A-445C-B7F8-4BC23DE565A0}" type="parTrans" cxnId="{E2455782-C50C-411A-B76A-3C91A18110E7}">
      <dgm:prSet/>
      <dgm:spPr/>
      <dgm:t>
        <a:bodyPr/>
        <a:lstStyle/>
        <a:p>
          <a:endParaRPr lang="en-US"/>
        </a:p>
      </dgm:t>
    </dgm:pt>
    <dgm:pt modelId="{0A3146C8-B663-4399-AED6-453D5A4B3AB6}" type="sibTrans" cxnId="{E2455782-C50C-411A-B76A-3C91A18110E7}">
      <dgm:prSet/>
      <dgm:spPr/>
      <dgm:t>
        <a:bodyPr/>
        <a:lstStyle/>
        <a:p>
          <a:endParaRPr lang="en-US"/>
        </a:p>
      </dgm:t>
    </dgm:pt>
    <dgm:pt modelId="{0410D3FE-09AE-476C-9ED0-9E8609176D40}">
      <dgm:prSet custT="1"/>
      <dgm:spPr/>
      <dgm:t>
        <a:bodyPr/>
        <a:lstStyle/>
        <a:p>
          <a:r>
            <a:rPr lang="sr-Latn-ME" sz="2000" dirty="0">
              <a:latin typeface="Calibri" panose="020F0502020204030204" pitchFamily="34" charset="0"/>
              <a:cs typeface="Calibri" panose="020F0502020204030204" pitchFamily="34" charset="0"/>
            </a:rPr>
            <a:t>Da li je </a:t>
          </a:r>
        </a:p>
        <a:p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isporučen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sa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izjavom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svojstvima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oznakom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u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skladu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sa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posebnim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propisom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FE7B9D-794D-4E12-B736-5928E4613699}" type="parTrans" cxnId="{79086EA0-6228-49E1-842F-2D80F31AD231}">
      <dgm:prSet/>
      <dgm:spPr/>
      <dgm:t>
        <a:bodyPr/>
        <a:lstStyle/>
        <a:p>
          <a:endParaRPr lang="en-US" sz="2000"/>
        </a:p>
      </dgm:t>
    </dgm:pt>
    <dgm:pt modelId="{2CBD305E-3976-4576-B7AC-F8A5881BF7A2}" type="sibTrans" cxnId="{79086EA0-6228-49E1-842F-2D80F31AD231}">
      <dgm:prSet/>
      <dgm:spPr/>
      <dgm:t>
        <a:bodyPr/>
        <a:lstStyle/>
        <a:p>
          <a:endParaRPr lang="en-US"/>
        </a:p>
      </dgm:t>
    </dgm:pt>
    <dgm:pt modelId="{8BF09720-05EF-4D5D-B81A-F8C153F04739}">
      <dgm:prSet custT="1"/>
      <dgm:spPr/>
      <dgm:t>
        <a:bodyPr/>
        <a:lstStyle/>
        <a:p>
          <a:r>
            <a:rPr lang="sr-Latn-ME" sz="2000" dirty="0">
              <a:latin typeface="Calibri" panose="020F0502020204030204" pitchFamily="34" charset="0"/>
              <a:cs typeface="Calibri" panose="020F0502020204030204" pitchFamily="34" charset="0"/>
            </a:rPr>
            <a:t>D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a li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su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podaci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na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dokumentaciji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sa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kojim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je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građevinski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proizvod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isporučen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identični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sa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podacima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u </a:t>
          </a:r>
          <a:r>
            <a:rPr lang="sr-Latn-ME" sz="2000" dirty="0">
              <a:latin typeface="Calibri" panose="020F0502020204030204" pitchFamily="34" charset="0"/>
              <a:cs typeface="Calibri" panose="020F0502020204030204" pitchFamily="34" charset="0"/>
            </a:rPr>
            <a:t>izjavi</a:t>
          </a:r>
          <a:r>
            <a:rPr lang="pl-PL" sz="2000" dirty="0"/>
            <a:t> svojstvima</a:t>
          </a:r>
          <a:endParaRPr lang="en-US" sz="2000" dirty="0"/>
        </a:p>
      </dgm:t>
    </dgm:pt>
    <dgm:pt modelId="{BC46B23E-82BC-4F4C-A91C-B0E4851D91E7}" type="parTrans" cxnId="{CE1828AF-B857-4EDF-8470-3856DBAF8E79}">
      <dgm:prSet/>
      <dgm:spPr/>
      <dgm:t>
        <a:bodyPr/>
        <a:lstStyle/>
        <a:p>
          <a:endParaRPr lang="en-US" sz="2000"/>
        </a:p>
      </dgm:t>
    </dgm:pt>
    <dgm:pt modelId="{4C3F3E4C-5EAC-43C0-958D-BC194CB3D7A4}" type="sibTrans" cxnId="{CE1828AF-B857-4EDF-8470-3856DBAF8E79}">
      <dgm:prSet/>
      <dgm:spPr/>
      <dgm:t>
        <a:bodyPr/>
        <a:lstStyle/>
        <a:p>
          <a:endParaRPr lang="en-US"/>
        </a:p>
      </dgm:t>
    </dgm:pt>
    <dgm:pt modelId="{79BFF8CB-690E-4E3C-A2D2-B5ED3982E3FF}">
      <dgm:prSet custT="1"/>
      <dgm:spPr/>
      <dgm:t>
        <a:bodyPr/>
        <a:lstStyle/>
        <a:p>
          <a:r>
            <a:rPr lang="sr-Latn-ME" sz="2000" dirty="0"/>
            <a:t>Da li je isporučen </a:t>
          </a:r>
          <a:r>
            <a:rPr lang="en-US" sz="2000" dirty="0" err="1"/>
            <a:t>sa</a:t>
          </a:r>
          <a:r>
            <a:rPr lang="en-US" sz="2000" dirty="0"/>
            <a:t> </a:t>
          </a:r>
          <a:r>
            <a:rPr lang="en-US" sz="2000" dirty="0" err="1"/>
            <a:t>tehničkim</a:t>
          </a:r>
          <a:r>
            <a:rPr lang="en-US" sz="2000" dirty="0"/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uputstvima</a:t>
          </a:r>
          <a:r>
            <a:rPr lang="en-US" sz="2000" dirty="0"/>
            <a:t> za </a:t>
          </a:r>
          <a:r>
            <a:rPr lang="en-US" sz="2000" dirty="0" err="1"/>
            <a:t>ugradnju</a:t>
          </a:r>
          <a:r>
            <a:rPr lang="en-US" sz="2000" dirty="0"/>
            <a:t> </a:t>
          </a:r>
          <a:r>
            <a:rPr lang="en-US" sz="2000" dirty="0" err="1"/>
            <a:t>i</a:t>
          </a:r>
          <a:r>
            <a:rPr lang="en-US" sz="2000" dirty="0"/>
            <a:t> </a:t>
          </a:r>
          <a:r>
            <a:rPr lang="en-US" sz="2000" dirty="0" err="1"/>
            <a:t>upotrebu</a:t>
          </a:r>
          <a:r>
            <a:rPr lang="en-US" sz="2000" dirty="0"/>
            <a:t>; </a:t>
          </a:r>
          <a:r>
            <a:rPr lang="en-US" sz="2000" dirty="0" err="1"/>
            <a:t>i</a:t>
          </a:r>
          <a:endParaRPr lang="en-US" sz="2000" dirty="0"/>
        </a:p>
      </dgm:t>
    </dgm:pt>
    <dgm:pt modelId="{A604831D-8C3F-47B0-857B-7FD4C000F333}" type="parTrans" cxnId="{B2C608C4-529F-4794-B16F-3500ED84131E}">
      <dgm:prSet/>
      <dgm:spPr/>
      <dgm:t>
        <a:bodyPr/>
        <a:lstStyle/>
        <a:p>
          <a:endParaRPr lang="en-US" sz="2000"/>
        </a:p>
      </dgm:t>
    </dgm:pt>
    <dgm:pt modelId="{8E159322-6632-4E9E-ACFF-C09B98AC2F6D}" type="sibTrans" cxnId="{B2C608C4-529F-4794-B16F-3500ED84131E}">
      <dgm:prSet/>
      <dgm:spPr/>
      <dgm:t>
        <a:bodyPr/>
        <a:lstStyle/>
        <a:p>
          <a:endParaRPr lang="en-US"/>
        </a:p>
      </dgm:t>
    </dgm:pt>
    <dgm:pt modelId="{82E95CB6-7B2E-432F-9AF2-5CC248F77F44}">
      <dgm:prSet custT="1"/>
      <dgm:spPr/>
      <dgm:t>
        <a:bodyPr/>
        <a:lstStyle/>
        <a:p>
          <a:r>
            <a:rPr lang="sr-Latn-ME" sz="2000" dirty="0"/>
            <a:t>Da </a:t>
          </a:r>
          <a:r>
            <a:rPr lang="en-US" sz="2000" dirty="0" err="1"/>
            <a:t>su</a:t>
          </a:r>
          <a:r>
            <a:rPr lang="en-US" sz="2000" dirty="0"/>
            <a:t> </a:t>
          </a:r>
          <a:r>
            <a:rPr lang="en-US" sz="2000" dirty="0" err="1"/>
            <a:t>svojstva</a:t>
          </a:r>
          <a:r>
            <a:rPr lang="en-US" sz="2000" dirty="0"/>
            <a:t>, </a:t>
          </a:r>
          <a:r>
            <a:rPr lang="en-US" sz="2000" dirty="0" err="1"/>
            <a:t>uključujući</a:t>
          </a:r>
          <a:r>
            <a:rPr lang="en-US" sz="2000" dirty="0"/>
            <a:t> </a:t>
          </a:r>
          <a:r>
            <a:rPr lang="en-US" sz="2000" dirty="0" err="1"/>
            <a:t>rok</a:t>
          </a:r>
          <a:r>
            <a:rPr lang="en-US" sz="2000" dirty="0"/>
            <a:t> </a:t>
          </a:r>
          <a:r>
            <a:rPr lang="en-US" sz="2000" dirty="0" err="1"/>
            <a:t>upotrebe</a:t>
          </a:r>
          <a:r>
            <a:rPr lang="en-US" sz="2000" dirty="0"/>
            <a:t> tog </a:t>
          </a:r>
          <a:r>
            <a:rPr lang="en-US" sz="2000" dirty="0" err="1"/>
            <a:t>građevinskog</a:t>
          </a:r>
          <a:r>
            <a:rPr lang="en-US" sz="2000" dirty="0"/>
            <a:t> </a:t>
          </a:r>
          <a:r>
            <a:rPr lang="en-US" sz="2000" dirty="0" err="1"/>
            <a:t>proizvoda</a:t>
          </a:r>
          <a:r>
            <a:rPr lang="en-US" sz="2000" dirty="0"/>
            <a:t> </a:t>
          </a:r>
          <a:r>
            <a:rPr lang="en-US" sz="2000" dirty="0" err="1"/>
            <a:t>kao</a:t>
          </a:r>
          <a:r>
            <a:rPr lang="en-US" sz="2000" dirty="0"/>
            <a:t> </a:t>
          </a:r>
          <a:r>
            <a:rPr lang="en-US" sz="2000" dirty="0" err="1"/>
            <a:t>i</a:t>
          </a:r>
          <a:r>
            <a:rPr lang="en-US" sz="2000" dirty="0"/>
            <a:t> </a:t>
          </a:r>
          <a:r>
            <a:rPr lang="en-US" sz="2000" dirty="0" err="1"/>
            <a:t>podaci</a:t>
          </a:r>
          <a:r>
            <a:rPr lang="en-US" sz="2000" dirty="0"/>
            <a:t> </a:t>
          </a:r>
          <a:r>
            <a:rPr lang="en-US" sz="2000" dirty="0" err="1"/>
            <a:t>značajni</a:t>
          </a:r>
          <a:r>
            <a:rPr lang="en-US" sz="2000" dirty="0"/>
            <a:t> za </a:t>
          </a:r>
          <a:r>
            <a:rPr lang="en-US" sz="2000" dirty="0" err="1"/>
            <a:t>njegovu</a:t>
          </a:r>
          <a:r>
            <a:rPr lang="en-US" sz="2000" dirty="0"/>
            <a:t> </a:t>
          </a:r>
          <a:r>
            <a:rPr lang="en-US" sz="2000" dirty="0" err="1"/>
            <a:t>ugradnju</a:t>
          </a:r>
          <a:r>
            <a:rPr lang="en-US" sz="2000" dirty="0"/>
            <a:t>, </a:t>
          </a:r>
          <a:r>
            <a:rPr lang="en-US" sz="2000" dirty="0" err="1"/>
            <a:t>upotrebu</a:t>
          </a:r>
          <a:r>
            <a:rPr lang="en-US" sz="2000" dirty="0"/>
            <a:t> </a:t>
          </a:r>
          <a:r>
            <a:rPr lang="en-US" sz="2000" dirty="0" err="1"/>
            <a:t>i</a:t>
          </a:r>
          <a:r>
            <a:rPr lang="en-US" sz="2000" dirty="0"/>
            <a:t> </a:t>
          </a:r>
          <a:r>
            <a:rPr lang="en-US" sz="2000" dirty="0" err="1"/>
            <a:t>uticaj</a:t>
          </a:r>
          <a:r>
            <a:rPr lang="en-US" sz="2000" dirty="0"/>
            <a:t> </a:t>
          </a:r>
          <a:r>
            <a:rPr lang="en-US" sz="2000" dirty="0" err="1"/>
            <a:t>na</a:t>
          </a:r>
          <a:r>
            <a:rPr lang="en-US" sz="2000" dirty="0"/>
            <a:t> </a:t>
          </a:r>
          <a:r>
            <a:rPr lang="en-US" sz="2000" dirty="0" err="1"/>
            <a:t>svojstva</a:t>
          </a:r>
          <a:r>
            <a:rPr lang="en-US" sz="2000" dirty="0"/>
            <a:t> </a:t>
          </a:r>
          <a:r>
            <a:rPr lang="en-US" sz="2000" dirty="0" err="1"/>
            <a:t>i</a:t>
          </a:r>
          <a:r>
            <a:rPr lang="en-US" sz="2000" dirty="0"/>
            <a:t> </a:t>
          </a:r>
          <a:r>
            <a:rPr lang="en-US" sz="2000" dirty="0" err="1"/>
            <a:t>trajnost</a:t>
          </a:r>
          <a:r>
            <a:rPr lang="en-US" sz="2000" dirty="0"/>
            <a:t> </a:t>
          </a:r>
          <a:r>
            <a:rPr lang="en-US" sz="2000" dirty="0" err="1"/>
            <a:t>betonske</a:t>
          </a:r>
          <a:r>
            <a:rPr lang="en-US" sz="2000" dirty="0"/>
            <a:t> </a:t>
          </a:r>
          <a:r>
            <a:rPr lang="en-US" sz="2000" dirty="0" err="1"/>
            <a:t>konstrukcije</a:t>
          </a:r>
          <a:r>
            <a:rPr lang="en-US" sz="2000" dirty="0"/>
            <a:t> u </a:t>
          </a:r>
          <a:r>
            <a:rPr lang="en-US" sz="2000" dirty="0" err="1"/>
            <a:t>skladu</a:t>
          </a:r>
          <a:r>
            <a:rPr lang="en-US" sz="2000" dirty="0"/>
            <a:t> </a:t>
          </a:r>
          <a:r>
            <a:rPr lang="en-US" sz="2000" dirty="0" err="1"/>
            <a:t>sa</a:t>
          </a:r>
          <a:r>
            <a:rPr lang="en-US" sz="2000" dirty="0"/>
            <a:t> </a:t>
          </a:r>
          <a:r>
            <a:rPr lang="en-US" sz="2000" dirty="0" err="1"/>
            <a:t>svojstvima</a:t>
          </a:r>
          <a:r>
            <a:rPr lang="en-US" sz="2000" dirty="0"/>
            <a:t> </a:t>
          </a:r>
          <a:r>
            <a:rPr lang="en-US" sz="2000" dirty="0" err="1"/>
            <a:t>i</a:t>
          </a:r>
          <a:r>
            <a:rPr lang="en-US" sz="2000" dirty="0"/>
            <a:t> </a:t>
          </a:r>
          <a:r>
            <a:rPr lang="en-US" sz="2000" dirty="0" err="1"/>
            <a:t>podacima</a:t>
          </a:r>
          <a:r>
            <a:rPr lang="en-US" sz="2000" dirty="0"/>
            <a:t> </a:t>
          </a:r>
          <a:r>
            <a:rPr lang="en-US" sz="2000" dirty="0" err="1"/>
            <a:t>određenim</a:t>
          </a:r>
          <a:r>
            <a:rPr lang="en-US" sz="2000" dirty="0"/>
            <a:t> </a:t>
          </a:r>
          <a:r>
            <a:rPr lang="en-US" sz="2000" dirty="0" err="1"/>
            <a:t>glavnim</a:t>
          </a:r>
          <a:r>
            <a:rPr lang="en-US" sz="2000" dirty="0"/>
            <a:t> </a:t>
          </a:r>
          <a:r>
            <a:rPr lang="en-US" sz="2000" dirty="0" err="1"/>
            <a:t>projektom</a:t>
          </a:r>
          <a:r>
            <a:rPr lang="en-US" sz="2000" dirty="0"/>
            <a:t>.</a:t>
          </a:r>
        </a:p>
      </dgm:t>
    </dgm:pt>
    <dgm:pt modelId="{7124C3FD-51FF-40F4-9612-F52D4A4CF644}" type="sibTrans" cxnId="{3E18DDE2-E7CD-4CA3-95D6-CDE969CF842E}">
      <dgm:prSet/>
      <dgm:spPr/>
      <dgm:t>
        <a:bodyPr/>
        <a:lstStyle/>
        <a:p>
          <a:endParaRPr lang="en-US"/>
        </a:p>
      </dgm:t>
    </dgm:pt>
    <dgm:pt modelId="{EDC3B3D6-136D-4E38-9333-65D0CBA6A379}" type="parTrans" cxnId="{3E18DDE2-E7CD-4CA3-95D6-CDE969CF842E}">
      <dgm:prSet/>
      <dgm:spPr/>
      <dgm:t>
        <a:bodyPr/>
        <a:lstStyle/>
        <a:p>
          <a:endParaRPr lang="en-US" sz="2000"/>
        </a:p>
      </dgm:t>
    </dgm:pt>
    <dgm:pt modelId="{D52C3220-4587-4042-9FCB-FDD2A3672CF2}" type="pres">
      <dgm:prSet presAssocID="{3C92313A-4E7C-4453-AA49-583A9024C7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A21D98-B036-4302-AE1C-69CF7450018E}" type="pres">
      <dgm:prSet presAssocID="{AE15FCB3-2FF7-4AFF-A7C3-D2096487F026}" presName="hierRoot1" presStyleCnt="0"/>
      <dgm:spPr/>
    </dgm:pt>
    <dgm:pt modelId="{EBD7B877-F16E-4773-9045-48D959DA2132}" type="pres">
      <dgm:prSet presAssocID="{AE15FCB3-2FF7-4AFF-A7C3-D2096487F026}" presName="composite" presStyleCnt="0"/>
      <dgm:spPr/>
    </dgm:pt>
    <dgm:pt modelId="{0F693B42-D462-4D57-BB4D-E71524E954DE}" type="pres">
      <dgm:prSet presAssocID="{AE15FCB3-2FF7-4AFF-A7C3-D2096487F026}" presName="background" presStyleLbl="node0" presStyleIdx="0" presStyleCnt="1"/>
      <dgm:spPr/>
    </dgm:pt>
    <dgm:pt modelId="{58342327-62B9-4FF3-AA29-76A8C9944712}" type="pres">
      <dgm:prSet presAssocID="{AE15FCB3-2FF7-4AFF-A7C3-D2096487F026}" presName="text" presStyleLbl="fgAcc0" presStyleIdx="0" presStyleCnt="1" custScaleX="447252" custScaleY="71329" custLinFactY="-530" custLinFactNeighborX="-7478" custLinFactNeighborY="-100000">
        <dgm:presLayoutVars>
          <dgm:chPref val="3"/>
        </dgm:presLayoutVars>
      </dgm:prSet>
      <dgm:spPr/>
    </dgm:pt>
    <dgm:pt modelId="{DC989DC5-A451-4B3F-B550-9EFF64AC7FB4}" type="pres">
      <dgm:prSet presAssocID="{AE15FCB3-2FF7-4AFF-A7C3-D2096487F026}" presName="hierChild2" presStyleCnt="0"/>
      <dgm:spPr/>
    </dgm:pt>
    <dgm:pt modelId="{54E66D49-0435-4462-BCF5-6F60335351F0}" type="pres">
      <dgm:prSet presAssocID="{2CFE7B9D-794D-4E12-B736-5928E4613699}" presName="Name10" presStyleLbl="parChTrans1D2" presStyleIdx="0" presStyleCnt="4"/>
      <dgm:spPr/>
    </dgm:pt>
    <dgm:pt modelId="{504A1B69-9483-4DD7-A4EB-09E662C4B541}" type="pres">
      <dgm:prSet presAssocID="{0410D3FE-09AE-476C-9ED0-9E8609176D40}" presName="hierRoot2" presStyleCnt="0"/>
      <dgm:spPr/>
    </dgm:pt>
    <dgm:pt modelId="{01D5259F-BCE9-44BE-AA95-2330D33BDD9A}" type="pres">
      <dgm:prSet presAssocID="{0410D3FE-09AE-476C-9ED0-9E8609176D40}" presName="composite2" presStyleCnt="0"/>
      <dgm:spPr/>
    </dgm:pt>
    <dgm:pt modelId="{896C90E6-63B7-4441-964A-C7F7D055EABC}" type="pres">
      <dgm:prSet presAssocID="{0410D3FE-09AE-476C-9ED0-9E8609176D40}" presName="background2" presStyleLbl="node2" presStyleIdx="0" presStyleCnt="4"/>
      <dgm:spPr/>
    </dgm:pt>
    <dgm:pt modelId="{9AD75494-5315-4698-BE9A-E68003DA70D9}" type="pres">
      <dgm:prSet presAssocID="{0410D3FE-09AE-476C-9ED0-9E8609176D40}" presName="text2" presStyleLbl="fgAcc2" presStyleIdx="0" presStyleCnt="4" custAng="0" custScaleX="140319" custScaleY="418112" custLinFactNeighborX="1088" custLinFactNeighborY="-6639">
        <dgm:presLayoutVars>
          <dgm:chPref val="3"/>
        </dgm:presLayoutVars>
      </dgm:prSet>
      <dgm:spPr/>
    </dgm:pt>
    <dgm:pt modelId="{4ABBAE1F-5457-4AA4-8F85-E4932855DB7F}" type="pres">
      <dgm:prSet presAssocID="{0410D3FE-09AE-476C-9ED0-9E8609176D40}" presName="hierChild3" presStyleCnt="0"/>
      <dgm:spPr/>
    </dgm:pt>
    <dgm:pt modelId="{D15691DE-FA3B-4250-98DB-8E1992969D95}" type="pres">
      <dgm:prSet presAssocID="{BC46B23E-82BC-4F4C-A91C-B0E4851D91E7}" presName="Name10" presStyleLbl="parChTrans1D2" presStyleIdx="1" presStyleCnt="4"/>
      <dgm:spPr/>
    </dgm:pt>
    <dgm:pt modelId="{1D3A7DE2-84CC-4A7A-B9DC-48A5E7763698}" type="pres">
      <dgm:prSet presAssocID="{8BF09720-05EF-4D5D-B81A-F8C153F04739}" presName="hierRoot2" presStyleCnt="0"/>
      <dgm:spPr/>
    </dgm:pt>
    <dgm:pt modelId="{7657FC08-1CD1-4144-9665-4B56E682AAD6}" type="pres">
      <dgm:prSet presAssocID="{8BF09720-05EF-4D5D-B81A-F8C153F04739}" presName="composite2" presStyleCnt="0"/>
      <dgm:spPr/>
    </dgm:pt>
    <dgm:pt modelId="{42AA5386-CD84-456B-BF13-61AA2E13BB5A}" type="pres">
      <dgm:prSet presAssocID="{8BF09720-05EF-4D5D-B81A-F8C153F04739}" presName="background2" presStyleLbl="node2" presStyleIdx="1" presStyleCnt="4"/>
      <dgm:spPr/>
    </dgm:pt>
    <dgm:pt modelId="{CC2263D3-C20A-4890-B493-3B92BADC2274}" type="pres">
      <dgm:prSet presAssocID="{8BF09720-05EF-4D5D-B81A-F8C153F04739}" presName="text2" presStyleLbl="fgAcc2" presStyleIdx="1" presStyleCnt="4" custScaleX="126115" custScaleY="428706" custLinFactNeighborX="-6598" custLinFactNeighborY="345">
        <dgm:presLayoutVars>
          <dgm:chPref val="3"/>
        </dgm:presLayoutVars>
      </dgm:prSet>
      <dgm:spPr/>
    </dgm:pt>
    <dgm:pt modelId="{6B0F9D99-41E5-4C84-B66D-0D3A81330ED6}" type="pres">
      <dgm:prSet presAssocID="{8BF09720-05EF-4D5D-B81A-F8C153F04739}" presName="hierChild3" presStyleCnt="0"/>
      <dgm:spPr/>
    </dgm:pt>
    <dgm:pt modelId="{EDD3432D-7BD4-47A7-8EB6-16F43AAA02F3}" type="pres">
      <dgm:prSet presAssocID="{A604831D-8C3F-47B0-857B-7FD4C000F333}" presName="Name10" presStyleLbl="parChTrans1D2" presStyleIdx="2" presStyleCnt="4"/>
      <dgm:spPr/>
    </dgm:pt>
    <dgm:pt modelId="{174EE5C8-4E35-466A-A973-5A6B9ACE61AF}" type="pres">
      <dgm:prSet presAssocID="{79BFF8CB-690E-4E3C-A2D2-B5ED3982E3FF}" presName="hierRoot2" presStyleCnt="0"/>
      <dgm:spPr/>
    </dgm:pt>
    <dgm:pt modelId="{A53757E1-922C-4292-AA7B-BE2C5E482F2F}" type="pres">
      <dgm:prSet presAssocID="{79BFF8CB-690E-4E3C-A2D2-B5ED3982E3FF}" presName="composite2" presStyleCnt="0"/>
      <dgm:spPr/>
    </dgm:pt>
    <dgm:pt modelId="{3BE6A0C3-5A06-48A1-AFA1-BD637F9E02C7}" type="pres">
      <dgm:prSet presAssocID="{79BFF8CB-690E-4E3C-A2D2-B5ED3982E3FF}" presName="background2" presStyleLbl="node2" presStyleIdx="2" presStyleCnt="4"/>
      <dgm:spPr/>
    </dgm:pt>
    <dgm:pt modelId="{20CDD887-7C10-466B-BAFF-C2F1B25A8788}" type="pres">
      <dgm:prSet presAssocID="{79BFF8CB-690E-4E3C-A2D2-B5ED3982E3FF}" presName="text2" presStyleLbl="fgAcc2" presStyleIdx="2" presStyleCnt="4" custScaleX="128235" custScaleY="333498" custLinFactNeighborX="-7219" custLinFactNeighborY="18745">
        <dgm:presLayoutVars>
          <dgm:chPref val="3"/>
        </dgm:presLayoutVars>
      </dgm:prSet>
      <dgm:spPr/>
    </dgm:pt>
    <dgm:pt modelId="{F0C0099D-5B44-401E-A44A-0B0CA0FE9DEA}" type="pres">
      <dgm:prSet presAssocID="{79BFF8CB-690E-4E3C-A2D2-B5ED3982E3FF}" presName="hierChild3" presStyleCnt="0"/>
      <dgm:spPr/>
    </dgm:pt>
    <dgm:pt modelId="{65519C7C-AFD9-48E5-96F8-E18E0A243E03}" type="pres">
      <dgm:prSet presAssocID="{EDC3B3D6-136D-4E38-9333-65D0CBA6A379}" presName="Name10" presStyleLbl="parChTrans1D2" presStyleIdx="3" presStyleCnt="4"/>
      <dgm:spPr/>
    </dgm:pt>
    <dgm:pt modelId="{236159B7-E2A1-4C44-B673-DC9AEE7FD8AB}" type="pres">
      <dgm:prSet presAssocID="{82E95CB6-7B2E-432F-9AF2-5CC248F77F44}" presName="hierRoot2" presStyleCnt="0"/>
      <dgm:spPr/>
    </dgm:pt>
    <dgm:pt modelId="{DAC00BCA-6233-4CE8-B7BB-872D0278970C}" type="pres">
      <dgm:prSet presAssocID="{82E95CB6-7B2E-432F-9AF2-5CC248F77F44}" presName="composite2" presStyleCnt="0"/>
      <dgm:spPr/>
    </dgm:pt>
    <dgm:pt modelId="{26354AC3-FC6C-4883-99EB-6630D639FEB6}" type="pres">
      <dgm:prSet presAssocID="{82E95CB6-7B2E-432F-9AF2-5CC248F77F44}" presName="background2" presStyleLbl="node2" presStyleIdx="3" presStyleCnt="4"/>
      <dgm:spPr/>
    </dgm:pt>
    <dgm:pt modelId="{99618142-9FB2-42DE-A1C8-8A2D6AFAF03B}" type="pres">
      <dgm:prSet presAssocID="{82E95CB6-7B2E-432F-9AF2-5CC248F77F44}" presName="text2" presStyleLbl="fgAcc2" presStyleIdx="3" presStyleCnt="4" custScaleX="209334" custScaleY="563148" custLinFactNeighborX="10958" custLinFactNeighborY="6908">
        <dgm:presLayoutVars>
          <dgm:chPref val="3"/>
        </dgm:presLayoutVars>
      </dgm:prSet>
      <dgm:spPr/>
    </dgm:pt>
    <dgm:pt modelId="{BF16A5B7-D7D8-40AA-B9AF-FB01664F414D}" type="pres">
      <dgm:prSet presAssocID="{82E95CB6-7B2E-432F-9AF2-5CC248F77F44}" presName="hierChild3" presStyleCnt="0"/>
      <dgm:spPr/>
    </dgm:pt>
  </dgm:ptLst>
  <dgm:cxnLst>
    <dgm:cxn modelId="{56B32600-4019-48CA-AA31-42780FFC26A2}" type="presOf" srcId="{BC46B23E-82BC-4F4C-A91C-B0E4851D91E7}" destId="{D15691DE-FA3B-4250-98DB-8E1992969D95}" srcOrd="0" destOrd="0" presId="urn:microsoft.com/office/officeart/2005/8/layout/hierarchy1"/>
    <dgm:cxn modelId="{0F676304-3D40-4287-95DB-DC5C65DB7AB1}" type="presOf" srcId="{82E95CB6-7B2E-432F-9AF2-5CC248F77F44}" destId="{99618142-9FB2-42DE-A1C8-8A2D6AFAF03B}" srcOrd="0" destOrd="0" presId="urn:microsoft.com/office/officeart/2005/8/layout/hierarchy1"/>
    <dgm:cxn modelId="{432B4D05-648E-4FE0-8AFC-8B1FBFF90086}" type="presOf" srcId="{3C92313A-4E7C-4453-AA49-583A9024C7BD}" destId="{D52C3220-4587-4042-9FCB-FDD2A3672CF2}" srcOrd="0" destOrd="0" presId="urn:microsoft.com/office/officeart/2005/8/layout/hierarchy1"/>
    <dgm:cxn modelId="{BEF8AF27-CFAC-4BF0-B3FD-FFB764401EA2}" type="presOf" srcId="{EDC3B3D6-136D-4E38-9333-65D0CBA6A379}" destId="{65519C7C-AFD9-48E5-96F8-E18E0A243E03}" srcOrd="0" destOrd="0" presId="urn:microsoft.com/office/officeart/2005/8/layout/hierarchy1"/>
    <dgm:cxn modelId="{EFFE8A35-FF14-40F8-972E-043C1858951D}" type="presOf" srcId="{A604831D-8C3F-47B0-857B-7FD4C000F333}" destId="{EDD3432D-7BD4-47A7-8EB6-16F43AAA02F3}" srcOrd="0" destOrd="0" presId="urn:microsoft.com/office/officeart/2005/8/layout/hierarchy1"/>
    <dgm:cxn modelId="{71A6AF3A-6CBC-48FA-9F13-27825443A97D}" type="presOf" srcId="{0410D3FE-09AE-476C-9ED0-9E8609176D40}" destId="{9AD75494-5315-4698-BE9A-E68003DA70D9}" srcOrd="0" destOrd="0" presId="urn:microsoft.com/office/officeart/2005/8/layout/hierarchy1"/>
    <dgm:cxn modelId="{167E7179-A644-44D5-80E9-FF204F257367}" type="presOf" srcId="{79BFF8CB-690E-4E3C-A2D2-B5ED3982E3FF}" destId="{20CDD887-7C10-466B-BAFF-C2F1B25A8788}" srcOrd="0" destOrd="0" presId="urn:microsoft.com/office/officeart/2005/8/layout/hierarchy1"/>
    <dgm:cxn modelId="{E2455782-C50C-411A-B76A-3C91A18110E7}" srcId="{3C92313A-4E7C-4453-AA49-583A9024C7BD}" destId="{AE15FCB3-2FF7-4AFF-A7C3-D2096487F026}" srcOrd="0" destOrd="0" parTransId="{D770AB17-628A-445C-B7F8-4BC23DE565A0}" sibTransId="{0A3146C8-B663-4399-AED6-453D5A4B3AB6}"/>
    <dgm:cxn modelId="{A519EE98-CBCF-4A32-B359-1B67BB147D9E}" type="presOf" srcId="{AE15FCB3-2FF7-4AFF-A7C3-D2096487F026}" destId="{58342327-62B9-4FF3-AA29-76A8C9944712}" srcOrd="0" destOrd="0" presId="urn:microsoft.com/office/officeart/2005/8/layout/hierarchy1"/>
    <dgm:cxn modelId="{79086EA0-6228-49E1-842F-2D80F31AD231}" srcId="{AE15FCB3-2FF7-4AFF-A7C3-D2096487F026}" destId="{0410D3FE-09AE-476C-9ED0-9E8609176D40}" srcOrd="0" destOrd="0" parTransId="{2CFE7B9D-794D-4E12-B736-5928E4613699}" sibTransId="{2CBD305E-3976-4576-B7AC-F8A5881BF7A2}"/>
    <dgm:cxn modelId="{483BBCA8-FCEE-403E-8048-3C22DBC35A6B}" type="presOf" srcId="{2CFE7B9D-794D-4E12-B736-5928E4613699}" destId="{54E66D49-0435-4462-BCF5-6F60335351F0}" srcOrd="0" destOrd="0" presId="urn:microsoft.com/office/officeart/2005/8/layout/hierarchy1"/>
    <dgm:cxn modelId="{CE1828AF-B857-4EDF-8470-3856DBAF8E79}" srcId="{AE15FCB3-2FF7-4AFF-A7C3-D2096487F026}" destId="{8BF09720-05EF-4D5D-B81A-F8C153F04739}" srcOrd="1" destOrd="0" parTransId="{BC46B23E-82BC-4F4C-A91C-B0E4851D91E7}" sibTransId="{4C3F3E4C-5EAC-43C0-958D-BC194CB3D7A4}"/>
    <dgm:cxn modelId="{B2C608C4-529F-4794-B16F-3500ED84131E}" srcId="{AE15FCB3-2FF7-4AFF-A7C3-D2096487F026}" destId="{79BFF8CB-690E-4E3C-A2D2-B5ED3982E3FF}" srcOrd="2" destOrd="0" parTransId="{A604831D-8C3F-47B0-857B-7FD4C000F333}" sibTransId="{8E159322-6632-4E9E-ACFF-C09B98AC2F6D}"/>
    <dgm:cxn modelId="{7204EDCF-F791-45BB-8C73-64F5341F1B0A}" type="presOf" srcId="{8BF09720-05EF-4D5D-B81A-F8C153F04739}" destId="{CC2263D3-C20A-4890-B493-3B92BADC2274}" srcOrd="0" destOrd="0" presId="urn:microsoft.com/office/officeart/2005/8/layout/hierarchy1"/>
    <dgm:cxn modelId="{3E18DDE2-E7CD-4CA3-95D6-CDE969CF842E}" srcId="{AE15FCB3-2FF7-4AFF-A7C3-D2096487F026}" destId="{82E95CB6-7B2E-432F-9AF2-5CC248F77F44}" srcOrd="3" destOrd="0" parTransId="{EDC3B3D6-136D-4E38-9333-65D0CBA6A379}" sibTransId="{7124C3FD-51FF-40F4-9612-F52D4A4CF644}"/>
    <dgm:cxn modelId="{E89061C8-BB12-4147-AC5D-9DEED3263C6A}" type="presParOf" srcId="{D52C3220-4587-4042-9FCB-FDD2A3672CF2}" destId="{62A21D98-B036-4302-AE1C-69CF7450018E}" srcOrd="0" destOrd="0" presId="urn:microsoft.com/office/officeart/2005/8/layout/hierarchy1"/>
    <dgm:cxn modelId="{0E3C5CF9-50E3-466B-B0C2-2AB0EBDD6906}" type="presParOf" srcId="{62A21D98-B036-4302-AE1C-69CF7450018E}" destId="{EBD7B877-F16E-4773-9045-48D959DA2132}" srcOrd="0" destOrd="0" presId="urn:microsoft.com/office/officeart/2005/8/layout/hierarchy1"/>
    <dgm:cxn modelId="{FF07A4B1-FAA4-4FDF-9AE5-59FA95284A3C}" type="presParOf" srcId="{EBD7B877-F16E-4773-9045-48D959DA2132}" destId="{0F693B42-D462-4D57-BB4D-E71524E954DE}" srcOrd="0" destOrd="0" presId="urn:microsoft.com/office/officeart/2005/8/layout/hierarchy1"/>
    <dgm:cxn modelId="{5DD6293D-ED72-4080-95F4-390A891B01D9}" type="presParOf" srcId="{EBD7B877-F16E-4773-9045-48D959DA2132}" destId="{58342327-62B9-4FF3-AA29-76A8C9944712}" srcOrd="1" destOrd="0" presId="urn:microsoft.com/office/officeart/2005/8/layout/hierarchy1"/>
    <dgm:cxn modelId="{FEFF6AF9-1EFA-47FB-BC97-0D5FA2E46CA4}" type="presParOf" srcId="{62A21D98-B036-4302-AE1C-69CF7450018E}" destId="{DC989DC5-A451-4B3F-B550-9EFF64AC7FB4}" srcOrd="1" destOrd="0" presId="urn:microsoft.com/office/officeart/2005/8/layout/hierarchy1"/>
    <dgm:cxn modelId="{C28485BF-5E2F-408D-AF21-B475C92188C5}" type="presParOf" srcId="{DC989DC5-A451-4B3F-B550-9EFF64AC7FB4}" destId="{54E66D49-0435-4462-BCF5-6F60335351F0}" srcOrd="0" destOrd="0" presId="urn:microsoft.com/office/officeart/2005/8/layout/hierarchy1"/>
    <dgm:cxn modelId="{CA9F8E99-1280-4082-99AE-C1389FE216B2}" type="presParOf" srcId="{DC989DC5-A451-4B3F-B550-9EFF64AC7FB4}" destId="{504A1B69-9483-4DD7-A4EB-09E662C4B541}" srcOrd="1" destOrd="0" presId="urn:microsoft.com/office/officeart/2005/8/layout/hierarchy1"/>
    <dgm:cxn modelId="{E6CB8D2C-7776-437E-9539-62147A7DE49A}" type="presParOf" srcId="{504A1B69-9483-4DD7-A4EB-09E662C4B541}" destId="{01D5259F-BCE9-44BE-AA95-2330D33BDD9A}" srcOrd="0" destOrd="0" presId="urn:microsoft.com/office/officeart/2005/8/layout/hierarchy1"/>
    <dgm:cxn modelId="{3FA915B8-1694-4730-AD23-CB770590BBBB}" type="presParOf" srcId="{01D5259F-BCE9-44BE-AA95-2330D33BDD9A}" destId="{896C90E6-63B7-4441-964A-C7F7D055EABC}" srcOrd="0" destOrd="0" presId="urn:microsoft.com/office/officeart/2005/8/layout/hierarchy1"/>
    <dgm:cxn modelId="{A8587DF2-62EB-4A20-84A6-5DBE598337F5}" type="presParOf" srcId="{01D5259F-BCE9-44BE-AA95-2330D33BDD9A}" destId="{9AD75494-5315-4698-BE9A-E68003DA70D9}" srcOrd="1" destOrd="0" presId="urn:microsoft.com/office/officeart/2005/8/layout/hierarchy1"/>
    <dgm:cxn modelId="{3AD8DE8F-73B6-424E-B3D8-E73BC104BA48}" type="presParOf" srcId="{504A1B69-9483-4DD7-A4EB-09E662C4B541}" destId="{4ABBAE1F-5457-4AA4-8F85-E4932855DB7F}" srcOrd="1" destOrd="0" presId="urn:microsoft.com/office/officeart/2005/8/layout/hierarchy1"/>
    <dgm:cxn modelId="{ADF21123-7071-48F2-B56C-51390389D10A}" type="presParOf" srcId="{DC989DC5-A451-4B3F-B550-9EFF64AC7FB4}" destId="{D15691DE-FA3B-4250-98DB-8E1992969D95}" srcOrd="2" destOrd="0" presId="urn:microsoft.com/office/officeart/2005/8/layout/hierarchy1"/>
    <dgm:cxn modelId="{5FEDB1F8-F535-4FA5-9222-483CE15F5448}" type="presParOf" srcId="{DC989DC5-A451-4B3F-B550-9EFF64AC7FB4}" destId="{1D3A7DE2-84CC-4A7A-B9DC-48A5E7763698}" srcOrd="3" destOrd="0" presId="urn:microsoft.com/office/officeart/2005/8/layout/hierarchy1"/>
    <dgm:cxn modelId="{515E6BA3-6CBB-4716-B8C0-3F34927F095D}" type="presParOf" srcId="{1D3A7DE2-84CC-4A7A-B9DC-48A5E7763698}" destId="{7657FC08-1CD1-4144-9665-4B56E682AAD6}" srcOrd="0" destOrd="0" presId="urn:microsoft.com/office/officeart/2005/8/layout/hierarchy1"/>
    <dgm:cxn modelId="{9CC557B1-FDB4-44D9-B7B8-12CBDC491B63}" type="presParOf" srcId="{7657FC08-1CD1-4144-9665-4B56E682AAD6}" destId="{42AA5386-CD84-456B-BF13-61AA2E13BB5A}" srcOrd="0" destOrd="0" presId="urn:microsoft.com/office/officeart/2005/8/layout/hierarchy1"/>
    <dgm:cxn modelId="{447DF1E2-CA29-456A-BD87-9B9AED624A8A}" type="presParOf" srcId="{7657FC08-1CD1-4144-9665-4B56E682AAD6}" destId="{CC2263D3-C20A-4890-B493-3B92BADC2274}" srcOrd="1" destOrd="0" presId="urn:microsoft.com/office/officeart/2005/8/layout/hierarchy1"/>
    <dgm:cxn modelId="{2F105B95-438A-4F80-834B-BC3A6B965B54}" type="presParOf" srcId="{1D3A7DE2-84CC-4A7A-B9DC-48A5E7763698}" destId="{6B0F9D99-41E5-4C84-B66D-0D3A81330ED6}" srcOrd="1" destOrd="0" presId="urn:microsoft.com/office/officeart/2005/8/layout/hierarchy1"/>
    <dgm:cxn modelId="{F55A4B21-EA47-4978-8ADE-6432190AA33F}" type="presParOf" srcId="{DC989DC5-A451-4B3F-B550-9EFF64AC7FB4}" destId="{EDD3432D-7BD4-47A7-8EB6-16F43AAA02F3}" srcOrd="4" destOrd="0" presId="urn:microsoft.com/office/officeart/2005/8/layout/hierarchy1"/>
    <dgm:cxn modelId="{5CA84A91-AEC4-4217-852B-52C9BB3AC00B}" type="presParOf" srcId="{DC989DC5-A451-4B3F-B550-9EFF64AC7FB4}" destId="{174EE5C8-4E35-466A-A973-5A6B9ACE61AF}" srcOrd="5" destOrd="0" presId="urn:microsoft.com/office/officeart/2005/8/layout/hierarchy1"/>
    <dgm:cxn modelId="{26104077-E7DE-4EB5-9612-81F137FC2820}" type="presParOf" srcId="{174EE5C8-4E35-466A-A973-5A6B9ACE61AF}" destId="{A53757E1-922C-4292-AA7B-BE2C5E482F2F}" srcOrd="0" destOrd="0" presId="urn:microsoft.com/office/officeart/2005/8/layout/hierarchy1"/>
    <dgm:cxn modelId="{87A7663D-B1E8-4E4E-BD9E-9FE6F6E5B6B7}" type="presParOf" srcId="{A53757E1-922C-4292-AA7B-BE2C5E482F2F}" destId="{3BE6A0C3-5A06-48A1-AFA1-BD637F9E02C7}" srcOrd="0" destOrd="0" presId="urn:microsoft.com/office/officeart/2005/8/layout/hierarchy1"/>
    <dgm:cxn modelId="{8C6FC98E-CDBB-4423-96CE-880CB87AEA5C}" type="presParOf" srcId="{A53757E1-922C-4292-AA7B-BE2C5E482F2F}" destId="{20CDD887-7C10-466B-BAFF-C2F1B25A8788}" srcOrd="1" destOrd="0" presId="urn:microsoft.com/office/officeart/2005/8/layout/hierarchy1"/>
    <dgm:cxn modelId="{BAB7BE1D-DE50-49A3-BBE4-C804F3B3DC2F}" type="presParOf" srcId="{174EE5C8-4E35-466A-A973-5A6B9ACE61AF}" destId="{F0C0099D-5B44-401E-A44A-0B0CA0FE9DEA}" srcOrd="1" destOrd="0" presId="urn:microsoft.com/office/officeart/2005/8/layout/hierarchy1"/>
    <dgm:cxn modelId="{EEDE37BA-E5DB-4709-B192-239A8D2FB8B6}" type="presParOf" srcId="{DC989DC5-A451-4B3F-B550-9EFF64AC7FB4}" destId="{65519C7C-AFD9-48E5-96F8-E18E0A243E03}" srcOrd="6" destOrd="0" presId="urn:microsoft.com/office/officeart/2005/8/layout/hierarchy1"/>
    <dgm:cxn modelId="{6EDFC269-56B6-41C0-A8CD-F47C8330B332}" type="presParOf" srcId="{DC989DC5-A451-4B3F-B550-9EFF64AC7FB4}" destId="{236159B7-E2A1-4C44-B673-DC9AEE7FD8AB}" srcOrd="7" destOrd="0" presId="urn:microsoft.com/office/officeart/2005/8/layout/hierarchy1"/>
    <dgm:cxn modelId="{AA44BEDA-4EC4-4331-ACED-189B347A9B44}" type="presParOf" srcId="{236159B7-E2A1-4C44-B673-DC9AEE7FD8AB}" destId="{DAC00BCA-6233-4CE8-B7BB-872D0278970C}" srcOrd="0" destOrd="0" presId="urn:microsoft.com/office/officeart/2005/8/layout/hierarchy1"/>
    <dgm:cxn modelId="{CB5BD432-4A49-4CD6-AC32-944DF475DA76}" type="presParOf" srcId="{DAC00BCA-6233-4CE8-B7BB-872D0278970C}" destId="{26354AC3-FC6C-4883-99EB-6630D639FEB6}" srcOrd="0" destOrd="0" presId="urn:microsoft.com/office/officeart/2005/8/layout/hierarchy1"/>
    <dgm:cxn modelId="{9B0D908C-7393-4CC1-900B-5025D8F92AB4}" type="presParOf" srcId="{DAC00BCA-6233-4CE8-B7BB-872D0278970C}" destId="{99618142-9FB2-42DE-A1C8-8A2D6AFAF03B}" srcOrd="1" destOrd="0" presId="urn:microsoft.com/office/officeart/2005/8/layout/hierarchy1"/>
    <dgm:cxn modelId="{DF5549A0-453F-4FEE-B6AF-3FAA3A51CC45}" type="presParOf" srcId="{236159B7-E2A1-4C44-B673-DC9AEE7FD8AB}" destId="{BF16A5B7-D7D8-40AA-B9AF-FB01664F41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6C93331-2C73-4C17-9348-22DAA766F7A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9F026-DA68-4848-8EE8-CE7849A9495E}">
      <dgm:prSet phldrT="[Text]"/>
      <dgm:spPr/>
      <dgm:t>
        <a:bodyPr/>
        <a:lstStyle/>
        <a:p>
          <a:r>
            <a:rPr lang="en-US" dirty="0"/>
            <a:t>http://www.gov.me/m</a:t>
          </a:r>
          <a:r>
            <a:rPr lang="sr-Latn-ME" dirty="0"/>
            <a:t>dup</a:t>
          </a:r>
          <a:r>
            <a:rPr lang="en-US" dirty="0"/>
            <a:t> </a:t>
          </a:r>
        </a:p>
        <a:p>
          <a:endParaRPr lang="en-US" dirty="0"/>
        </a:p>
      </dgm:t>
    </dgm:pt>
    <dgm:pt modelId="{8BB4B089-56CD-4D4C-9CC3-11D29BA0EFB5}" type="parTrans" cxnId="{400ACA4A-A01A-4019-B961-553DD36861EF}">
      <dgm:prSet/>
      <dgm:spPr/>
      <dgm:t>
        <a:bodyPr/>
        <a:lstStyle/>
        <a:p>
          <a:endParaRPr lang="en-US"/>
        </a:p>
      </dgm:t>
    </dgm:pt>
    <dgm:pt modelId="{3BE5B356-0C05-4BB8-9993-3DF66AC15BB4}" type="sibTrans" cxnId="{400ACA4A-A01A-4019-B961-553DD36861EF}">
      <dgm:prSet/>
      <dgm:spPr/>
      <dgm:t>
        <a:bodyPr/>
        <a:lstStyle/>
        <a:p>
          <a:endParaRPr lang="en-US"/>
        </a:p>
      </dgm:t>
    </dgm:pt>
    <dgm:pt modelId="{B4DB7087-4BE1-4D47-9AFF-3087742D986B}" type="pres">
      <dgm:prSet presAssocID="{56C93331-2C73-4C17-9348-22DAA766F7AC}" presName="linear" presStyleCnt="0">
        <dgm:presLayoutVars>
          <dgm:animLvl val="lvl"/>
          <dgm:resizeHandles val="exact"/>
        </dgm:presLayoutVars>
      </dgm:prSet>
      <dgm:spPr/>
    </dgm:pt>
    <dgm:pt modelId="{FDC62765-DD8F-4BB3-9071-B4976AA2B730}" type="pres">
      <dgm:prSet presAssocID="{2EA9F026-DA68-4848-8EE8-CE7849A9495E}" presName="parentText" presStyleLbl="node1" presStyleIdx="0" presStyleCnt="1" custScaleY="71247">
        <dgm:presLayoutVars>
          <dgm:chMax val="0"/>
          <dgm:bulletEnabled val="1"/>
        </dgm:presLayoutVars>
      </dgm:prSet>
      <dgm:spPr/>
    </dgm:pt>
  </dgm:ptLst>
  <dgm:cxnLst>
    <dgm:cxn modelId="{1C33AD04-550E-4BB2-A90C-91EB5E7F0D2A}" type="presOf" srcId="{56C93331-2C73-4C17-9348-22DAA766F7AC}" destId="{B4DB7087-4BE1-4D47-9AFF-3087742D986B}" srcOrd="0" destOrd="0" presId="urn:microsoft.com/office/officeart/2005/8/layout/vList2"/>
    <dgm:cxn modelId="{400ACA4A-A01A-4019-B961-553DD36861EF}" srcId="{56C93331-2C73-4C17-9348-22DAA766F7AC}" destId="{2EA9F026-DA68-4848-8EE8-CE7849A9495E}" srcOrd="0" destOrd="0" parTransId="{8BB4B089-56CD-4D4C-9CC3-11D29BA0EFB5}" sibTransId="{3BE5B356-0C05-4BB8-9993-3DF66AC15BB4}"/>
    <dgm:cxn modelId="{15A4A1EE-BCD0-4593-889C-66CCE1D3B247}" type="presOf" srcId="{2EA9F026-DA68-4848-8EE8-CE7849A9495E}" destId="{FDC62765-DD8F-4BB3-9071-B4976AA2B730}" srcOrd="0" destOrd="0" presId="urn:microsoft.com/office/officeart/2005/8/layout/vList2"/>
    <dgm:cxn modelId="{EEE83A2F-D1FE-4B31-A6B0-DC7B42ABF8EF}" type="presParOf" srcId="{B4DB7087-4BE1-4D47-9AFF-3087742D986B}" destId="{FDC62765-DD8F-4BB3-9071-B4976AA2B730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DA229A-3182-40E5-B041-8436A7153F2B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89B6FA-FCD1-43CF-8939-7D56B02E329E}">
      <dgm:prSet phldrT="[Text]" custT="1"/>
      <dgm:spPr/>
      <dgm:t>
        <a:bodyPr/>
        <a:lstStyle/>
        <a:p>
          <a:pPr algn="l"/>
          <a:r>
            <a:rPr lang="sr-Latn-ME" sz="2800" b="1" dirty="0">
              <a:latin typeface="Calibri" panose="020F0502020204030204" pitchFamily="34" charset="0"/>
            </a:rPr>
            <a:t>Stavljanje na tržište i u upotrebu</a:t>
          </a:r>
          <a:endParaRPr lang="en-US" sz="2800" b="1" dirty="0">
            <a:latin typeface="Calibri" panose="020F0502020204030204" pitchFamily="34" charset="0"/>
          </a:endParaRPr>
        </a:p>
      </dgm:t>
    </dgm:pt>
    <dgm:pt modelId="{7B870066-7B18-45B9-90B3-D6E650C3B1FE}" type="parTrans" cxnId="{87C2C207-AA2D-4544-B0E0-1FDC1223D943}">
      <dgm:prSet/>
      <dgm:spPr/>
      <dgm:t>
        <a:bodyPr/>
        <a:lstStyle/>
        <a:p>
          <a:pPr algn="ctr"/>
          <a:endParaRPr lang="en-US"/>
        </a:p>
      </dgm:t>
    </dgm:pt>
    <dgm:pt modelId="{D2DC04F8-83D8-4888-BA2A-7ADA71549248}" type="sibTrans" cxnId="{87C2C207-AA2D-4544-B0E0-1FDC1223D943}">
      <dgm:prSet/>
      <dgm:spPr/>
      <dgm:t>
        <a:bodyPr/>
        <a:lstStyle/>
        <a:p>
          <a:pPr algn="ctr"/>
          <a:endParaRPr lang="en-US"/>
        </a:p>
      </dgm:t>
    </dgm:pt>
    <dgm:pt modelId="{B0713DD2-DA56-4713-A665-B92350D0691C}">
      <dgm:prSet phldrT="[Text]" custT="1"/>
      <dgm:spPr/>
      <dgm:t>
        <a:bodyPr/>
        <a:lstStyle/>
        <a:p>
          <a:pPr algn="l"/>
          <a:r>
            <a:rPr lang="sr-Latn-ME" sz="2800" b="1" dirty="0">
              <a:latin typeface="Calibri" panose="020F0502020204030204" pitchFamily="34" charset="0"/>
            </a:rPr>
            <a:t>Izjava o svojstvima</a:t>
          </a:r>
          <a:endParaRPr lang="en-US" sz="2800" b="1" dirty="0">
            <a:latin typeface="Calibri" panose="020F0502020204030204" pitchFamily="34" charset="0"/>
          </a:endParaRPr>
        </a:p>
      </dgm:t>
    </dgm:pt>
    <dgm:pt modelId="{89E5D128-5880-4C68-BFCD-A6E484853992}" type="parTrans" cxnId="{65EC43DE-D280-488D-BC55-63A774D4792F}">
      <dgm:prSet/>
      <dgm:spPr/>
      <dgm:t>
        <a:bodyPr/>
        <a:lstStyle/>
        <a:p>
          <a:pPr algn="ctr"/>
          <a:endParaRPr lang="en-US"/>
        </a:p>
      </dgm:t>
    </dgm:pt>
    <dgm:pt modelId="{154FB5AB-7D89-45D9-8C9A-2AAE2D83E3CD}" type="sibTrans" cxnId="{65EC43DE-D280-488D-BC55-63A774D4792F}">
      <dgm:prSet/>
      <dgm:spPr/>
      <dgm:t>
        <a:bodyPr/>
        <a:lstStyle/>
        <a:p>
          <a:pPr algn="ctr"/>
          <a:endParaRPr lang="en-US"/>
        </a:p>
      </dgm:t>
    </dgm:pt>
    <dgm:pt modelId="{74CEAF07-3BFA-4FC7-A411-36E2BA898098}">
      <dgm:prSet custT="1"/>
      <dgm:spPr/>
      <dgm:t>
        <a:bodyPr/>
        <a:lstStyle/>
        <a:p>
          <a:pPr algn="l"/>
          <a:r>
            <a:rPr lang="sr-Latn-ME" sz="2800" b="1" dirty="0">
              <a:latin typeface="Calibri" panose="020F0502020204030204" pitchFamily="34" charset="0"/>
            </a:rPr>
            <a:t>Oznaka usaglašenosti</a:t>
          </a:r>
          <a:endParaRPr lang="en-US" sz="2800" b="1" dirty="0">
            <a:latin typeface="Calibri" panose="020F0502020204030204" pitchFamily="34" charset="0"/>
          </a:endParaRPr>
        </a:p>
      </dgm:t>
    </dgm:pt>
    <dgm:pt modelId="{698105BE-5A28-4B41-A5ED-0004AAF68347}" type="parTrans" cxnId="{C790D547-CD83-4FD7-B2EA-625819124515}">
      <dgm:prSet/>
      <dgm:spPr/>
      <dgm:t>
        <a:bodyPr/>
        <a:lstStyle/>
        <a:p>
          <a:pPr algn="ctr"/>
          <a:endParaRPr lang="en-US"/>
        </a:p>
      </dgm:t>
    </dgm:pt>
    <dgm:pt modelId="{77A8602D-0E76-4693-8C73-6E3873001C5A}" type="sibTrans" cxnId="{C790D547-CD83-4FD7-B2EA-625819124515}">
      <dgm:prSet/>
      <dgm:spPr/>
      <dgm:t>
        <a:bodyPr/>
        <a:lstStyle/>
        <a:p>
          <a:pPr algn="ctr"/>
          <a:endParaRPr lang="en-US"/>
        </a:p>
      </dgm:t>
    </dgm:pt>
    <dgm:pt modelId="{15779D99-356E-4840-BEED-E763C94A4574}">
      <dgm:prSet custT="1"/>
      <dgm:spPr/>
      <dgm:t>
        <a:bodyPr/>
        <a:lstStyle/>
        <a:p>
          <a:pPr algn="l"/>
          <a:r>
            <a:rPr lang="sr-Latn-ME" sz="2800" b="1" dirty="0">
              <a:latin typeface="Calibri" panose="020F0502020204030204" pitchFamily="34" charset="0"/>
              <a:cs typeface="Arial" panose="020B0604020202020204" pitchFamily="34" charset="0"/>
            </a:rPr>
            <a:t>Tehničko upustvo</a:t>
          </a:r>
          <a:endParaRPr lang="en-US" sz="2800" b="1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1D22A9E-7B54-4721-B5D6-FAF8DBD31FE1}" type="parTrans" cxnId="{4F77D76B-F1C6-4D35-BC46-6E9AD13F1B3D}">
      <dgm:prSet/>
      <dgm:spPr/>
      <dgm:t>
        <a:bodyPr/>
        <a:lstStyle/>
        <a:p>
          <a:endParaRPr lang="en-US"/>
        </a:p>
      </dgm:t>
    </dgm:pt>
    <dgm:pt modelId="{7F60F345-466A-481C-AE4D-628693D58B35}" type="sibTrans" cxnId="{4F77D76B-F1C6-4D35-BC46-6E9AD13F1B3D}">
      <dgm:prSet/>
      <dgm:spPr/>
      <dgm:t>
        <a:bodyPr/>
        <a:lstStyle/>
        <a:p>
          <a:endParaRPr lang="en-US"/>
        </a:p>
      </dgm:t>
    </dgm:pt>
    <dgm:pt modelId="{C5DEF6BA-F527-4FA1-8E15-C7FA27D2901C}" type="pres">
      <dgm:prSet presAssocID="{03DA229A-3182-40E5-B041-8436A7153F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838B03-694F-46E7-9DC2-15F0E4DD373E}" type="pres">
      <dgm:prSet presAssocID="{3389B6FA-FCD1-43CF-8939-7D56B02E329E}" presName="root" presStyleCnt="0"/>
      <dgm:spPr/>
    </dgm:pt>
    <dgm:pt modelId="{58D80508-E168-4F5F-9CC5-0754AFE1584F}" type="pres">
      <dgm:prSet presAssocID="{3389B6FA-FCD1-43CF-8939-7D56B02E329E}" presName="rootComposite" presStyleCnt="0"/>
      <dgm:spPr/>
    </dgm:pt>
    <dgm:pt modelId="{39FE4682-6467-4D19-95E1-3CB5B22FBB88}" type="pres">
      <dgm:prSet presAssocID="{3389B6FA-FCD1-43CF-8939-7D56B02E329E}" presName="rootText" presStyleLbl="node1" presStyleIdx="0" presStyleCnt="1" custScaleX="186356" custScaleY="50473" custLinFactNeighborX="-102" custLinFactNeighborY="5259"/>
      <dgm:spPr/>
    </dgm:pt>
    <dgm:pt modelId="{114C2B18-C1F9-4BA0-AC7A-A902A73C9DFC}" type="pres">
      <dgm:prSet presAssocID="{3389B6FA-FCD1-43CF-8939-7D56B02E329E}" presName="rootConnector" presStyleLbl="node1" presStyleIdx="0" presStyleCnt="1"/>
      <dgm:spPr/>
    </dgm:pt>
    <dgm:pt modelId="{190C871C-F4C1-450E-B91A-227B2CE340EA}" type="pres">
      <dgm:prSet presAssocID="{3389B6FA-FCD1-43CF-8939-7D56B02E329E}" presName="childShape" presStyleCnt="0"/>
      <dgm:spPr/>
    </dgm:pt>
    <dgm:pt modelId="{F7623979-3B6C-4384-843B-6A3B3B33F8B7}" type="pres">
      <dgm:prSet presAssocID="{89E5D128-5880-4C68-BFCD-A6E484853992}" presName="Name13" presStyleLbl="parChTrans1D2" presStyleIdx="0" presStyleCnt="3"/>
      <dgm:spPr/>
    </dgm:pt>
    <dgm:pt modelId="{FE5CC584-CBE0-413D-90E5-62FD2C6738BD}" type="pres">
      <dgm:prSet presAssocID="{B0713DD2-DA56-4713-A665-B92350D0691C}" presName="childText" presStyleLbl="bgAcc1" presStyleIdx="0" presStyleCnt="3" custScaleX="245368" custScaleY="50473" custLinFactNeighborX="1200" custLinFactNeighborY="-4740">
        <dgm:presLayoutVars>
          <dgm:bulletEnabled val="1"/>
        </dgm:presLayoutVars>
      </dgm:prSet>
      <dgm:spPr/>
    </dgm:pt>
    <dgm:pt modelId="{D7D1C9A6-2FCA-440B-947D-816828380C71}" type="pres">
      <dgm:prSet presAssocID="{698105BE-5A28-4B41-A5ED-0004AAF68347}" presName="Name13" presStyleLbl="parChTrans1D2" presStyleIdx="1" presStyleCnt="3"/>
      <dgm:spPr/>
    </dgm:pt>
    <dgm:pt modelId="{3AE982A6-769A-4F16-AD76-CF17867F1AE6}" type="pres">
      <dgm:prSet presAssocID="{74CEAF07-3BFA-4FC7-A411-36E2BA898098}" presName="childText" presStyleLbl="bgAcc1" presStyleIdx="1" presStyleCnt="3" custScaleX="245368" custScaleY="50473" custLinFactNeighborX="1200" custLinFactNeighborY="-17101">
        <dgm:presLayoutVars>
          <dgm:bulletEnabled val="1"/>
        </dgm:presLayoutVars>
      </dgm:prSet>
      <dgm:spPr/>
    </dgm:pt>
    <dgm:pt modelId="{7CAE6D15-2187-4E47-9A60-0505753C977B}" type="pres">
      <dgm:prSet presAssocID="{61D22A9E-7B54-4721-B5D6-FAF8DBD31FE1}" presName="Name13" presStyleLbl="parChTrans1D2" presStyleIdx="2" presStyleCnt="3"/>
      <dgm:spPr/>
    </dgm:pt>
    <dgm:pt modelId="{E21C7714-14C6-4944-A9B5-69CE9E83644F}" type="pres">
      <dgm:prSet presAssocID="{15779D99-356E-4840-BEED-E763C94A4574}" presName="childText" presStyleLbl="bgAcc1" presStyleIdx="2" presStyleCnt="3" custScaleX="245368" custScaleY="50473" custLinFactNeighborX="1059" custLinFactNeighborY="-23805">
        <dgm:presLayoutVars>
          <dgm:bulletEnabled val="1"/>
        </dgm:presLayoutVars>
      </dgm:prSet>
      <dgm:spPr/>
    </dgm:pt>
  </dgm:ptLst>
  <dgm:cxnLst>
    <dgm:cxn modelId="{87C2C207-AA2D-4544-B0E0-1FDC1223D943}" srcId="{03DA229A-3182-40E5-B041-8436A7153F2B}" destId="{3389B6FA-FCD1-43CF-8939-7D56B02E329E}" srcOrd="0" destOrd="0" parTransId="{7B870066-7B18-45B9-90B3-D6E650C3B1FE}" sibTransId="{D2DC04F8-83D8-4888-BA2A-7ADA71549248}"/>
    <dgm:cxn modelId="{CADD490B-FF87-450B-91C1-A48C0B9BCCD3}" type="presOf" srcId="{89E5D128-5880-4C68-BFCD-A6E484853992}" destId="{F7623979-3B6C-4384-843B-6A3B3B33F8B7}" srcOrd="0" destOrd="0" presId="urn:microsoft.com/office/officeart/2005/8/layout/hierarchy3"/>
    <dgm:cxn modelId="{5DAC3B27-E7E4-49CC-8D69-94E8046EDBF8}" type="presOf" srcId="{15779D99-356E-4840-BEED-E763C94A4574}" destId="{E21C7714-14C6-4944-A9B5-69CE9E83644F}" srcOrd="0" destOrd="0" presId="urn:microsoft.com/office/officeart/2005/8/layout/hierarchy3"/>
    <dgm:cxn modelId="{FB572431-49B6-45D9-A289-D6542BC4BB61}" type="presOf" srcId="{61D22A9E-7B54-4721-B5D6-FAF8DBD31FE1}" destId="{7CAE6D15-2187-4E47-9A60-0505753C977B}" srcOrd="0" destOrd="0" presId="urn:microsoft.com/office/officeart/2005/8/layout/hierarchy3"/>
    <dgm:cxn modelId="{C790D547-CD83-4FD7-B2EA-625819124515}" srcId="{3389B6FA-FCD1-43CF-8939-7D56B02E329E}" destId="{74CEAF07-3BFA-4FC7-A411-36E2BA898098}" srcOrd="1" destOrd="0" parTransId="{698105BE-5A28-4B41-A5ED-0004AAF68347}" sibTransId="{77A8602D-0E76-4693-8C73-6E3873001C5A}"/>
    <dgm:cxn modelId="{4F77D76B-F1C6-4D35-BC46-6E9AD13F1B3D}" srcId="{3389B6FA-FCD1-43CF-8939-7D56B02E329E}" destId="{15779D99-356E-4840-BEED-E763C94A4574}" srcOrd="2" destOrd="0" parTransId="{61D22A9E-7B54-4721-B5D6-FAF8DBD31FE1}" sibTransId="{7F60F345-466A-481C-AE4D-628693D58B35}"/>
    <dgm:cxn modelId="{885C1A74-A380-4156-B54D-DEC10C146211}" type="presOf" srcId="{74CEAF07-3BFA-4FC7-A411-36E2BA898098}" destId="{3AE982A6-769A-4F16-AD76-CF17867F1AE6}" srcOrd="0" destOrd="0" presId="urn:microsoft.com/office/officeart/2005/8/layout/hierarchy3"/>
    <dgm:cxn modelId="{11928481-2AD1-4276-A57E-DD5CA15E37CD}" type="presOf" srcId="{B0713DD2-DA56-4713-A665-B92350D0691C}" destId="{FE5CC584-CBE0-413D-90E5-62FD2C6738BD}" srcOrd="0" destOrd="0" presId="urn:microsoft.com/office/officeart/2005/8/layout/hierarchy3"/>
    <dgm:cxn modelId="{9BB5A083-B10F-4030-9A8B-5BA79AD763BC}" type="presOf" srcId="{3389B6FA-FCD1-43CF-8939-7D56B02E329E}" destId="{39FE4682-6467-4D19-95E1-3CB5B22FBB88}" srcOrd="0" destOrd="0" presId="urn:microsoft.com/office/officeart/2005/8/layout/hierarchy3"/>
    <dgm:cxn modelId="{16DB6DAA-5E5D-4F77-A8EB-AB3454E9E7D5}" type="presOf" srcId="{3389B6FA-FCD1-43CF-8939-7D56B02E329E}" destId="{114C2B18-C1F9-4BA0-AC7A-A902A73C9DFC}" srcOrd="1" destOrd="0" presId="urn:microsoft.com/office/officeart/2005/8/layout/hierarchy3"/>
    <dgm:cxn modelId="{877785D5-425C-4567-93CD-6012CE3224EA}" type="presOf" srcId="{698105BE-5A28-4B41-A5ED-0004AAF68347}" destId="{D7D1C9A6-2FCA-440B-947D-816828380C71}" srcOrd="0" destOrd="0" presId="urn:microsoft.com/office/officeart/2005/8/layout/hierarchy3"/>
    <dgm:cxn modelId="{65EC43DE-D280-488D-BC55-63A774D4792F}" srcId="{3389B6FA-FCD1-43CF-8939-7D56B02E329E}" destId="{B0713DD2-DA56-4713-A665-B92350D0691C}" srcOrd="0" destOrd="0" parTransId="{89E5D128-5880-4C68-BFCD-A6E484853992}" sibTransId="{154FB5AB-7D89-45D9-8C9A-2AAE2D83E3CD}"/>
    <dgm:cxn modelId="{3ADFA0EB-8B76-4EC9-8030-994DDAF30152}" type="presOf" srcId="{03DA229A-3182-40E5-B041-8436A7153F2B}" destId="{C5DEF6BA-F527-4FA1-8E15-C7FA27D2901C}" srcOrd="0" destOrd="0" presId="urn:microsoft.com/office/officeart/2005/8/layout/hierarchy3"/>
    <dgm:cxn modelId="{73105EBD-ECF6-4670-86CC-8EDA11FE3BC1}" type="presParOf" srcId="{C5DEF6BA-F527-4FA1-8E15-C7FA27D2901C}" destId="{FA838B03-694F-46E7-9DC2-15F0E4DD373E}" srcOrd="0" destOrd="0" presId="urn:microsoft.com/office/officeart/2005/8/layout/hierarchy3"/>
    <dgm:cxn modelId="{58C68E73-4746-461B-8912-8F9A0551AAD6}" type="presParOf" srcId="{FA838B03-694F-46E7-9DC2-15F0E4DD373E}" destId="{58D80508-E168-4F5F-9CC5-0754AFE1584F}" srcOrd="0" destOrd="0" presId="urn:microsoft.com/office/officeart/2005/8/layout/hierarchy3"/>
    <dgm:cxn modelId="{97BE732E-2A0D-41B3-AA05-F5C8BCA3E3B0}" type="presParOf" srcId="{58D80508-E168-4F5F-9CC5-0754AFE1584F}" destId="{39FE4682-6467-4D19-95E1-3CB5B22FBB88}" srcOrd="0" destOrd="0" presId="urn:microsoft.com/office/officeart/2005/8/layout/hierarchy3"/>
    <dgm:cxn modelId="{BB29D1BF-9C90-4190-B2D3-4BB4FD4E9D9A}" type="presParOf" srcId="{58D80508-E168-4F5F-9CC5-0754AFE1584F}" destId="{114C2B18-C1F9-4BA0-AC7A-A902A73C9DFC}" srcOrd="1" destOrd="0" presId="urn:microsoft.com/office/officeart/2005/8/layout/hierarchy3"/>
    <dgm:cxn modelId="{AC16CA0E-20A1-4654-834B-AAC4EECF0582}" type="presParOf" srcId="{FA838B03-694F-46E7-9DC2-15F0E4DD373E}" destId="{190C871C-F4C1-450E-B91A-227B2CE340EA}" srcOrd="1" destOrd="0" presId="urn:microsoft.com/office/officeart/2005/8/layout/hierarchy3"/>
    <dgm:cxn modelId="{8FF926E9-651C-4066-A2A8-A3992C752B74}" type="presParOf" srcId="{190C871C-F4C1-450E-B91A-227B2CE340EA}" destId="{F7623979-3B6C-4384-843B-6A3B3B33F8B7}" srcOrd="0" destOrd="0" presId="urn:microsoft.com/office/officeart/2005/8/layout/hierarchy3"/>
    <dgm:cxn modelId="{F336FB84-A29E-44F0-9D46-E37AF21BFF62}" type="presParOf" srcId="{190C871C-F4C1-450E-B91A-227B2CE340EA}" destId="{FE5CC584-CBE0-413D-90E5-62FD2C6738BD}" srcOrd="1" destOrd="0" presId="urn:microsoft.com/office/officeart/2005/8/layout/hierarchy3"/>
    <dgm:cxn modelId="{5FD8F2C5-35AB-4934-BC5E-E300EE2ED7A0}" type="presParOf" srcId="{190C871C-F4C1-450E-B91A-227B2CE340EA}" destId="{D7D1C9A6-2FCA-440B-947D-816828380C71}" srcOrd="2" destOrd="0" presId="urn:microsoft.com/office/officeart/2005/8/layout/hierarchy3"/>
    <dgm:cxn modelId="{8B3B9193-33E2-45C2-B842-8A9AAD02B152}" type="presParOf" srcId="{190C871C-F4C1-450E-B91A-227B2CE340EA}" destId="{3AE982A6-769A-4F16-AD76-CF17867F1AE6}" srcOrd="3" destOrd="0" presId="urn:microsoft.com/office/officeart/2005/8/layout/hierarchy3"/>
    <dgm:cxn modelId="{D67BAC80-675F-4748-B9DE-B98293C3770B}" type="presParOf" srcId="{190C871C-F4C1-450E-B91A-227B2CE340EA}" destId="{7CAE6D15-2187-4E47-9A60-0505753C977B}" srcOrd="4" destOrd="0" presId="urn:microsoft.com/office/officeart/2005/8/layout/hierarchy3"/>
    <dgm:cxn modelId="{8CD2AD72-5A3A-49A0-8CFE-4B4C8035BF51}" type="presParOf" srcId="{190C871C-F4C1-450E-B91A-227B2CE340EA}" destId="{E21C7714-14C6-4944-A9B5-69CE9E83644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DA229A-3182-40E5-B041-8436A7153F2B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89B6FA-FCD1-43CF-8939-7D56B02E329E}">
      <dgm:prSet phldrT="[Text]" custT="1"/>
      <dgm:spPr/>
      <dgm:t>
        <a:bodyPr/>
        <a:lstStyle/>
        <a:p>
          <a:pPr algn="ctr"/>
          <a:r>
            <a:rPr lang="en-US" sz="3200" b="1" dirty="0" err="1">
              <a:latin typeface="Calibri" panose="020F0502020204030204" pitchFamily="34" charset="0"/>
            </a:rPr>
            <a:t>Tehničke</a:t>
          </a:r>
          <a:r>
            <a:rPr lang="en-US" sz="3200" b="1" dirty="0">
              <a:latin typeface="Calibri" panose="020F0502020204030204" pitchFamily="34" charset="0"/>
            </a:rPr>
            <a:t> </a:t>
          </a:r>
          <a:r>
            <a:rPr lang="en-US" sz="3200" b="1" dirty="0" err="1">
              <a:latin typeface="Calibri" panose="020F0502020204030204" pitchFamily="34" charset="0"/>
            </a:rPr>
            <a:t>specifikacije</a:t>
          </a:r>
          <a:endParaRPr lang="en-US" sz="3200" b="1" dirty="0">
            <a:latin typeface="Calibri" panose="020F0502020204030204" pitchFamily="34" charset="0"/>
          </a:endParaRPr>
        </a:p>
      </dgm:t>
    </dgm:pt>
    <dgm:pt modelId="{7B870066-7B18-45B9-90B3-D6E650C3B1FE}" type="parTrans" cxnId="{87C2C207-AA2D-4544-B0E0-1FDC1223D943}">
      <dgm:prSet/>
      <dgm:spPr/>
      <dgm:t>
        <a:bodyPr/>
        <a:lstStyle/>
        <a:p>
          <a:pPr algn="ctr"/>
          <a:endParaRPr lang="en-US"/>
        </a:p>
      </dgm:t>
    </dgm:pt>
    <dgm:pt modelId="{D2DC04F8-83D8-4888-BA2A-7ADA71549248}" type="sibTrans" cxnId="{87C2C207-AA2D-4544-B0E0-1FDC1223D943}">
      <dgm:prSet/>
      <dgm:spPr/>
      <dgm:t>
        <a:bodyPr/>
        <a:lstStyle/>
        <a:p>
          <a:pPr algn="ctr"/>
          <a:endParaRPr lang="en-US"/>
        </a:p>
      </dgm:t>
    </dgm:pt>
    <dgm:pt modelId="{B0713DD2-DA56-4713-A665-B92350D0691C}">
      <dgm:prSet phldrT="[Text]" custT="1"/>
      <dgm:spPr/>
      <dgm:t>
        <a:bodyPr/>
        <a:lstStyle/>
        <a:p>
          <a:pPr algn="l"/>
          <a:r>
            <a:rPr lang="en-US" sz="2400" b="1" dirty="0">
              <a:solidFill>
                <a:srgbClr val="002060"/>
              </a:solidFill>
              <a:latin typeface="Calibri" panose="020F0502020204030204" pitchFamily="34" charset="0"/>
            </a:rPr>
            <a:t>Standard</a:t>
          </a:r>
          <a:r>
            <a:rPr lang="sr-Latn-ME" sz="2400" b="1" dirty="0">
              <a:solidFill>
                <a:srgbClr val="002060"/>
              </a:solidFill>
              <a:latin typeface="Calibri" panose="020F0502020204030204" pitchFamily="34" charset="0"/>
            </a:rPr>
            <a:t> cca 500 hEN</a:t>
          </a:r>
          <a:endParaRPr lang="en-US" sz="24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89E5D128-5880-4C68-BFCD-A6E484853992}" type="parTrans" cxnId="{65EC43DE-D280-488D-BC55-63A774D4792F}">
      <dgm:prSet/>
      <dgm:spPr/>
      <dgm:t>
        <a:bodyPr/>
        <a:lstStyle/>
        <a:p>
          <a:pPr algn="ctr"/>
          <a:endParaRPr lang="en-US"/>
        </a:p>
      </dgm:t>
    </dgm:pt>
    <dgm:pt modelId="{154FB5AB-7D89-45D9-8C9A-2AAE2D83E3CD}" type="sibTrans" cxnId="{65EC43DE-D280-488D-BC55-63A774D4792F}">
      <dgm:prSet/>
      <dgm:spPr/>
      <dgm:t>
        <a:bodyPr/>
        <a:lstStyle/>
        <a:p>
          <a:pPr algn="ctr"/>
          <a:endParaRPr lang="en-US"/>
        </a:p>
      </dgm:t>
    </dgm:pt>
    <dgm:pt modelId="{74CEAF07-3BFA-4FC7-A411-36E2BA898098}">
      <dgm:prSet custT="1"/>
      <dgm:spPr/>
      <dgm:t>
        <a:bodyPr/>
        <a:lstStyle/>
        <a:p>
          <a:pPr algn="l"/>
          <a:r>
            <a:rPr lang="en-US" sz="2400" b="1" dirty="0" err="1">
              <a:solidFill>
                <a:srgbClr val="002060"/>
              </a:solidFill>
              <a:latin typeface="Calibri" panose="020F0502020204030204" pitchFamily="34" charset="0"/>
            </a:rPr>
            <a:t>Dokument</a:t>
          </a:r>
          <a:r>
            <a:rPr lang="en-US" sz="2400" b="1" dirty="0">
              <a:solidFill>
                <a:srgbClr val="002060"/>
              </a:solidFill>
              <a:latin typeface="Calibri" panose="020F0502020204030204" pitchFamily="34" charset="0"/>
            </a:rPr>
            <a:t> o </a:t>
          </a:r>
          <a:r>
            <a:rPr lang="en-US" sz="2400" b="1" dirty="0" err="1">
              <a:solidFill>
                <a:srgbClr val="002060"/>
              </a:solidFill>
              <a:latin typeface="Calibri" panose="020F0502020204030204" pitchFamily="34" charset="0"/>
            </a:rPr>
            <a:t>ocjeni</a:t>
          </a:r>
          <a:r>
            <a:rPr lang="sr-Latn-ME" sz="2400" b="1" dirty="0">
              <a:solidFill>
                <a:srgbClr val="002060"/>
              </a:solidFill>
              <a:latin typeface="Calibri" panose="020F0502020204030204" pitchFamily="34" charset="0"/>
            </a:rPr>
            <a:t>  cca 250</a:t>
          </a:r>
          <a:r>
            <a:rPr lang="sr-Latn-ME" sz="2400" dirty="0">
              <a:solidFill>
                <a:srgbClr val="002060"/>
              </a:solidFill>
              <a:latin typeface="Calibri" panose="020F0502020204030204" pitchFamily="34" charset="0"/>
            </a:rPr>
            <a:t>-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jedna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od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mogućnosti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stavljanja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građevinskog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proizvoda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na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tržište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,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ukoliko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proizvod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nije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obuhvaćen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Calibri" panose="020F0502020204030204" pitchFamily="34" charset="0"/>
            </a:rPr>
            <a:t>standardom</a:t>
          </a:r>
          <a:r>
            <a:rPr lang="en-US" sz="2400" dirty="0">
              <a:solidFill>
                <a:srgbClr val="002060"/>
              </a:solidFill>
              <a:latin typeface="Calibri" panose="020F0502020204030204" pitchFamily="34" charset="0"/>
            </a:rPr>
            <a:t>. </a:t>
          </a:r>
        </a:p>
      </dgm:t>
    </dgm:pt>
    <dgm:pt modelId="{698105BE-5A28-4B41-A5ED-0004AAF68347}" type="parTrans" cxnId="{C790D547-CD83-4FD7-B2EA-625819124515}">
      <dgm:prSet/>
      <dgm:spPr/>
      <dgm:t>
        <a:bodyPr/>
        <a:lstStyle/>
        <a:p>
          <a:pPr algn="ctr"/>
          <a:endParaRPr lang="en-US"/>
        </a:p>
      </dgm:t>
    </dgm:pt>
    <dgm:pt modelId="{77A8602D-0E76-4693-8C73-6E3873001C5A}" type="sibTrans" cxnId="{C790D547-CD83-4FD7-B2EA-625819124515}">
      <dgm:prSet/>
      <dgm:spPr/>
      <dgm:t>
        <a:bodyPr/>
        <a:lstStyle/>
        <a:p>
          <a:pPr algn="ctr"/>
          <a:endParaRPr lang="en-US"/>
        </a:p>
      </dgm:t>
    </dgm:pt>
    <dgm:pt modelId="{C5DEF6BA-F527-4FA1-8E15-C7FA27D2901C}" type="pres">
      <dgm:prSet presAssocID="{03DA229A-3182-40E5-B041-8436A7153F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838B03-694F-46E7-9DC2-15F0E4DD373E}" type="pres">
      <dgm:prSet presAssocID="{3389B6FA-FCD1-43CF-8939-7D56B02E329E}" presName="root" presStyleCnt="0"/>
      <dgm:spPr/>
    </dgm:pt>
    <dgm:pt modelId="{58D80508-E168-4F5F-9CC5-0754AFE1584F}" type="pres">
      <dgm:prSet presAssocID="{3389B6FA-FCD1-43CF-8939-7D56B02E329E}" presName="rootComposite" presStyleCnt="0"/>
      <dgm:spPr/>
    </dgm:pt>
    <dgm:pt modelId="{39FE4682-6467-4D19-95E1-3CB5B22FBB88}" type="pres">
      <dgm:prSet presAssocID="{3389B6FA-FCD1-43CF-8939-7D56B02E329E}" presName="rootText" presStyleLbl="node1" presStyleIdx="0" presStyleCnt="1" custScaleX="277858" custScaleY="72969" custLinFactNeighborX="-102" custLinFactNeighborY="-33234"/>
      <dgm:spPr/>
    </dgm:pt>
    <dgm:pt modelId="{114C2B18-C1F9-4BA0-AC7A-A902A73C9DFC}" type="pres">
      <dgm:prSet presAssocID="{3389B6FA-FCD1-43CF-8939-7D56B02E329E}" presName="rootConnector" presStyleLbl="node1" presStyleIdx="0" presStyleCnt="1"/>
      <dgm:spPr/>
    </dgm:pt>
    <dgm:pt modelId="{190C871C-F4C1-450E-B91A-227B2CE340EA}" type="pres">
      <dgm:prSet presAssocID="{3389B6FA-FCD1-43CF-8939-7D56B02E329E}" presName="childShape" presStyleCnt="0"/>
      <dgm:spPr/>
    </dgm:pt>
    <dgm:pt modelId="{F7623979-3B6C-4384-843B-6A3B3B33F8B7}" type="pres">
      <dgm:prSet presAssocID="{89E5D128-5880-4C68-BFCD-A6E484853992}" presName="Name13" presStyleLbl="parChTrans1D2" presStyleIdx="0" presStyleCnt="2"/>
      <dgm:spPr/>
    </dgm:pt>
    <dgm:pt modelId="{FE5CC584-CBE0-413D-90E5-62FD2C6738BD}" type="pres">
      <dgm:prSet presAssocID="{B0713DD2-DA56-4713-A665-B92350D0691C}" presName="childText" presStyleLbl="bgAcc1" presStyleIdx="0" presStyleCnt="2" custScaleX="191040" custScaleY="73425" custLinFactNeighborX="501" custLinFactNeighborY="-48219">
        <dgm:presLayoutVars>
          <dgm:bulletEnabled val="1"/>
        </dgm:presLayoutVars>
      </dgm:prSet>
      <dgm:spPr/>
    </dgm:pt>
    <dgm:pt modelId="{D7D1C9A6-2FCA-440B-947D-816828380C71}" type="pres">
      <dgm:prSet presAssocID="{698105BE-5A28-4B41-A5ED-0004AAF68347}" presName="Name13" presStyleLbl="parChTrans1D2" presStyleIdx="1" presStyleCnt="2"/>
      <dgm:spPr/>
    </dgm:pt>
    <dgm:pt modelId="{3AE982A6-769A-4F16-AD76-CF17867F1AE6}" type="pres">
      <dgm:prSet presAssocID="{74CEAF07-3BFA-4FC7-A411-36E2BA898098}" presName="childText" presStyleLbl="bgAcc1" presStyleIdx="1" presStyleCnt="2" custScaleX="496063" custScaleY="114174" custLinFactNeighborY="-57727">
        <dgm:presLayoutVars>
          <dgm:bulletEnabled val="1"/>
        </dgm:presLayoutVars>
      </dgm:prSet>
      <dgm:spPr/>
    </dgm:pt>
  </dgm:ptLst>
  <dgm:cxnLst>
    <dgm:cxn modelId="{87C2C207-AA2D-4544-B0E0-1FDC1223D943}" srcId="{03DA229A-3182-40E5-B041-8436A7153F2B}" destId="{3389B6FA-FCD1-43CF-8939-7D56B02E329E}" srcOrd="0" destOrd="0" parTransId="{7B870066-7B18-45B9-90B3-D6E650C3B1FE}" sibTransId="{D2DC04F8-83D8-4888-BA2A-7ADA71549248}"/>
    <dgm:cxn modelId="{C790D547-CD83-4FD7-B2EA-625819124515}" srcId="{3389B6FA-FCD1-43CF-8939-7D56B02E329E}" destId="{74CEAF07-3BFA-4FC7-A411-36E2BA898098}" srcOrd="1" destOrd="0" parTransId="{698105BE-5A28-4B41-A5ED-0004AAF68347}" sibTransId="{77A8602D-0E76-4693-8C73-6E3873001C5A}"/>
    <dgm:cxn modelId="{F521C170-9AA1-4A90-B4DE-C7E2C277F77D}" type="presOf" srcId="{3389B6FA-FCD1-43CF-8939-7D56B02E329E}" destId="{114C2B18-C1F9-4BA0-AC7A-A902A73C9DFC}" srcOrd="1" destOrd="0" presId="urn:microsoft.com/office/officeart/2005/8/layout/hierarchy3"/>
    <dgm:cxn modelId="{0C25478D-C64A-4DB1-A69E-56FFA5C64D71}" type="presOf" srcId="{89E5D128-5880-4C68-BFCD-A6E484853992}" destId="{F7623979-3B6C-4384-843B-6A3B3B33F8B7}" srcOrd="0" destOrd="0" presId="urn:microsoft.com/office/officeart/2005/8/layout/hierarchy3"/>
    <dgm:cxn modelId="{F954F59F-97D3-4DAB-8FD6-9D9F1724D8A1}" type="presOf" srcId="{74CEAF07-3BFA-4FC7-A411-36E2BA898098}" destId="{3AE982A6-769A-4F16-AD76-CF17867F1AE6}" srcOrd="0" destOrd="0" presId="urn:microsoft.com/office/officeart/2005/8/layout/hierarchy3"/>
    <dgm:cxn modelId="{2393ECA8-2245-4A87-A61C-EB9B8A404333}" type="presOf" srcId="{03DA229A-3182-40E5-B041-8436A7153F2B}" destId="{C5DEF6BA-F527-4FA1-8E15-C7FA27D2901C}" srcOrd="0" destOrd="0" presId="urn:microsoft.com/office/officeart/2005/8/layout/hierarchy3"/>
    <dgm:cxn modelId="{65EC43DE-D280-488D-BC55-63A774D4792F}" srcId="{3389B6FA-FCD1-43CF-8939-7D56B02E329E}" destId="{B0713DD2-DA56-4713-A665-B92350D0691C}" srcOrd="0" destOrd="0" parTransId="{89E5D128-5880-4C68-BFCD-A6E484853992}" sibTransId="{154FB5AB-7D89-45D9-8C9A-2AAE2D83E3CD}"/>
    <dgm:cxn modelId="{615D42E6-8794-4579-B9A8-B8EFFA655085}" type="presOf" srcId="{B0713DD2-DA56-4713-A665-B92350D0691C}" destId="{FE5CC584-CBE0-413D-90E5-62FD2C6738BD}" srcOrd="0" destOrd="0" presId="urn:microsoft.com/office/officeart/2005/8/layout/hierarchy3"/>
    <dgm:cxn modelId="{057FA2E6-11A1-440F-BA00-D124EFAC7983}" type="presOf" srcId="{698105BE-5A28-4B41-A5ED-0004AAF68347}" destId="{D7D1C9A6-2FCA-440B-947D-816828380C71}" srcOrd="0" destOrd="0" presId="urn:microsoft.com/office/officeart/2005/8/layout/hierarchy3"/>
    <dgm:cxn modelId="{944B63FB-84B4-4E93-ACEC-8AABF1EE9A31}" type="presOf" srcId="{3389B6FA-FCD1-43CF-8939-7D56B02E329E}" destId="{39FE4682-6467-4D19-95E1-3CB5B22FBB88}" srcOrd="0" destOrd="0" presId="urn:microsoft.com/office/officeart/2005/8/layout/hierarchy3"/>
    <dgm:cxn modelId="{EA4F92D0-AE6E-43FE-964D-9F9B9E11B57A}" type="presParOf" srcId="{C5DEF6BA-F527-4FA1-8E15-C7FA27D2901C}" destId="{FA838B03-694F-46E7-9DC2-15F0E4DD373E}" srcOrd="0" destOrd="0" presId="urn:microsoft.com/office/officeart/2005/8/layout/hierarchy3"/>
    <dgm:cxn modelId="{B27D8412-65FF-4001-9404-028BAB4ECE92}" type="presParOf" srcId="{FA838B03-694F-46E7-9DC2-15F0E4DD373E}" destId="{58D80508-E168-4F5F-9CC5-0754AFE1584F}" srcOrd="0" destOrd="0" presId="urn:microsoft.com/office/officeart/2005/8/layout/hierarchy3"/>
    <dgm:cxn modelId="{52167510-BE49-4A0F-A3B1-3080522709B7}" type="presParOf" srcId="{58D80508-E168-4F5F-9CC5-0754AFE1584F}" destId="{39FE4682-6467-4D19-95E1-3CB5B22FBB88}" srcOrd="0" destOrd="0" presId="urn:microsoft.com/office/officeart/2005/8/layout/hierarchy3"/>
    <dgm:cxn modelId="{F3AB1232-2071-4CCB-B7A1-3D20922E2F93}" type="presParOf" srcId="{58D80508-E168-4F5F-9CC5-0754AFE1584F}" destId="{114C2B18-C1F9-4BA0-AC7A-A902A73C9DFC}" srcOrd="1" destOrd="0" presId="urn:microsoft.com/office/officeart/2005/8/layout/hierarchy3"/>
    <dgm:cxn modelId="{F1AF4A6A-ACDB-43CF-9063-3E5E712947A4}" type="presParOf" srcId="{FA838B03-694F-46E7-9DC2-15F0E4DD373E}" destId="{190C871C-F4C1-450E-B91A-227B2CE340EA}" srcOrd="1" destOrd="0" presId="urn:microsoft.com/office/officeart/2005/8/layout/hierarchy3"/>
    <dgm:cxn modelId="{D59197D9-3282-4151-8607-2D442BBABACE}" type="presParOf" srcId="{190C871C-F4C1-450E-B91A-227B2CE340EA}" destId="{F7623979-3B6C-4384-843B-6A3B3B33F8B7}" srcOrd="0" destOrd="0" presId="urn:microsoft.com/office/officeart/2005/8/layout/hierarchy3"/>
    <dgm:cxn modelId="{20A8DCF2-8596-420D-8D83-552AB847B694}" type="presParOf" srcId="{190C871C-F4C1-450E-B91A-227B2CE340EA}" destId="{FE5CC584-CBE0-413D-90E5-62FD2C6738BD}" srcOrd="1" destOrd="0" presId="urn:microsoft.com/office/officeart/2005/8/layout/hierarchy3"/>
    <dgm:cxn modelId="{05CA3299-9A2E-42BB-85C4-273B8877F811}" type="presParOf" srcId="{190C871C-F4C1-450E-B91A-227B2CE340EA}" destId="{D7D1C9A6-2FCA-440B-947D-816828380C71}" srcOrd="2" destOrd="0" presId="urn:microsoft.com/office/officeart/2005/8/layout/hierarchy3"/>
    <dgm:cxn modelId="{E6D8FE3A-C3E5-493A-8A18-E3E1D96A94CC}" type="presParOf" srcId="{190C871C-F4C1-450E-B91A-227B2CE340EA}" destId="{3AE982A6-769A-4F16-AD76-CF17867F1AE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2D94C1-3434-4162-8187-24330C78B8A6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15ABF7-5F8A-4B17-AFE3-1A6054B4F55F}">
      <dgm:prSet custT="1"/>
      <dgm:spPr/>
      <dgm:t>
        <a:bodyPr/>
        <a:lstStyle/>
        <a:p>
          <a:r>
            <a:rPr lang="vi-VN" sz="2400" b="1" dirty="0">
              <a:latin typeface="Calibri" panose="020F0502020204030204" pitchFamily="34" charset="0"/>
            </a:rPr>
            <a:t>Tri tipa </a:t>
          </a:r>
          <a:r>
            <a:rPr lang="sr-Latn-ME" sz="2400" b="1" dirty="0">
              <a:latin typeface="Calibri" panose="020F0502020204030204" pitchFamily="34" charset="0"/>
            </a:rPr>
            <a:t>imenovanih </a:t>
          </a:r>
          <a:r>
            <a:rPr lang="vi-VN" sz="2400" b="1" dirty="0">
              <a:latin typeface="Calibri" panose="020F0502020204030204" pitchFamily="34" charset="0"/>
            </a:rPr>
            <a:t> tijela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A09B453F-672E-4739-A86C-BFBE47EC6EE4}" type="parTrans" cxnId="{4D7C8B6D-F557-4739-A6DC-16CBF41CD227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D181473B-B879-4C16-89CD-D43A73E39FA7}" type="sibTrans" cxnId="{4D7C8B6D-F557-4739-A6DC-16CBF41CD227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70134166-CD68-4507-806B-135791CF1940}">
      <dgm:prSet custT="1"/>
      <dgm:spPr/>
      <dgm:t>
        <a:bodyPr/>
        <a:lstStyle/>
        <a:p>
          <a:pPr algn="l"/>
          <a:r>
            <a:rPr lang="vi-VN" sz="2400" b="0" dirty="0">
              <a:latin typeface="Calibri" panose="020F0502020204030204" pitchFamily="34" charset="0"/>
            </a:rPr>
            <a:t>• ispitne  laboratorije</a:t>
          </a:r>
          <a:endParaRPr lang="en-US" sz="2400" b="0" dirty="0">
            <a:latin typeface="Calibri" panose="020F0502020204030204" pitchFamily="34" charset="0"/>
          </a:endParaRPr>
        </a:p>
      </dgm:t>
    </dgm:pt>
    <dgm:pt modelId="{D2BCFEAC-25DF-43E5-9F2D-63FE76279351}" type="parTrans" cxnId="{92178AC6-22C8-4A3A-BF8F-A4967ADC3F9D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F1C6A3C7-8C26-4507-A7A6-2FC1C4003AEB}" type="sibTrans" cxnId="{92178AC6-22C8-4A3A-BF8F-A4967ADC3F9D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E0829543-06F9-4BD8-9A4E-3BD84B7DAE20}">
      <dgm:prSet custT="1"/>
      <dgm:spPr/>
      <dgm:t>
        <a:bodyPr/>
        <a:lstStyle/>
        <a:p>
          <a:pPr algn="l"/>
          <a:r>
            <a:rPr lang="vi-VN" sz="2400" b="0" dirty="0">
              <a:latin typeface="Calibri" panose="020F0502020204030204" pitchFamily="34" charset="0"/>
            </a:rPr>
            <a:t>• kontroln</a:t>
          </a:r>
          <a:r>
            <a:rPr lang="sr-Latn-ME" sz="2400" b="0" dirty="0">
              <a:latin typeface="Calibri" panose="020F0502020204030204" pitchFamily="34" charset="0"/>
            </a:rPr>
            <a:t>o</a:t>
          </a:r>
          <a:r>
            <a:rPr lang="vi-VN" sz="2400" b="0" dirty="0">
              <a:latin typeface="Calibri" panose="020F0502020204030204" pitchFamily="34" charset="0"/>
            </a:rPr>
            <a:t> </a:t>
          </a:r>
          <a:r>
            <a:rPr lang="sr-Latn-ME" sz="2400" b="0" dirty="0">
              <a:latin typeface="Calibri" panose="020F0502020204030204" pitchFamily="34" charset="0"/>
            </a:rPr>
            <a:t>tijelo</a:t>
          </a:r>
          <a:endParaRPr lang="en-US" sz="2400" b="0" dirty="0">
            <a:latin typeface="Calibri" panose="020F0502020204030204" pitchFamily="34" charset="0"/>
          </a:endParaRPr>
        </a:p>
      </dgm:t>
    </dgm:pt>
    <dgm:pt modelId="{AFD16FE4-4D3E-433B-9829-6CD4FC8AA8A0}" type="parTrans" cxnId="{508D63B6-B777-4C31-BC4A-BAE39DAAC38B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D68425B8-0D35-404B-A5FC-FEC0ACDBD1C4}" type="sibTrans" cxnId="{508D63B6-B777-4C31-BC4A-BAE39DAAC38B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13FCD7DF-7B7A-4DB4-845A-F446915C6F10}">
      <dgm:prSet custT="1"/>
      <dgm:spPr/>
      <dgm:t>
        <a:bodyPr/>
        <a:lstStyle/>
        <a:p>
          <a:pPr algn="l"/>
          <a:r>
            <a:rPr lang="vi-VN" sz="2400" b="0" dirty="0">
              <a:latin typeface="Calibri" panose="020F0502020204030204" pitchFamily="34" charset="0"/>
            </a:rPr>
            <a:t>• sertifikaciona tijela</a:t>
          </a:r>
          <a:endParaRPr lang="en-US" sz="2400" b="0" dirty="0">
            <a:latin typeface="Calibri" panose="020F0502020204030204" pitchFamily="34" charset="0"/>
          </a:endParaRPr>
        </a:p>
      </dgm:t>
    </dgm:pt>
    <dgm:pt modelId="{E67BA2C2-EE28-4FD0-95DD-674600C49E76}" type="parTrans" cxnId="{98AC4AA6-D3EB-466F-9681-071C7F622A0F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6435CFE2-F904-47A1-BF7E-6D30173F0BEF}" type="sibTrans" cxnId="{98AC4AA6-D3EB-466F-9681-071C7F622A0F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1DDBF44B-BEB4-4EF0-83BE-31600E50E7E0}" type="pres">
      <dgm:prSet presAssocID="{C32D94C1-3434-4162-8187-24330C78B8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3458581-150F-4726-A5A5-BABB9E4FB2B7}" type="pres">
      <dgm:prSet presAssocID="{7515ABF7-5F8A-4B17-AFE3-1A6054B4F55F}" presName="hierRoot1" presStyleCnt="0">
        <dgm:presLayoutVars>
          <dgm:hierBranch val="init"/>
        </dgm:presLayoutVars>
      </dgm:prSet>
      <dgm:spPr/>
    </dgm:pt>
    <dgm:pt modelId="{84120002-1B39-4EC2-BD8C-E865D30BB6D1}" type="pres">
      <dgm:prSet presAssocID="{7515ABF7-5F8A-4B17-AFE3-1A6054B4F55F}" presName="rootComposite1" presStyleCnt="0"/>
      <dgm:spPr/>
    </dgm:pt>
    <dgm:pt modelId="{7641D7B6-40C5-4705-B73A-5805B92CAA8B}" type="pres">
      <dgm:prSet presAssocID="{7515ABF7-5F8A-4B17-AFE3-1A6054B4F55F}" presName="rootText1" presStyleLbl="node0" presStyleIdx="0" presStyleCnt="1" custScaleX="158967">
        <dgm:presLayoutVars>
          <dgm:chPref val="3"/>
        </dgm:presLayoutVars>
      </dgm:prSet>
      <dgm:spPr/>
    </dgm:pt>
    <dgm:pt modelId="{683AC47E-F4C4-4CA7-AA45-06728B648F65}" type="pres">
      <dgm:prSet presAssocID="{7515ABF7-5F8A-4B17-AFE3-1A6054B4F55F}" presName="rootConnector1" presStyleLbl="node1" presStyleIdx="0" presStyleCnt="0"/>
      <dgm:spPr/>
    </dgm:pt>
    <dgm:pt modelId="{834841B6-4653-4700-B81F-4137971914E2}" type="pres">
      <dgm:prSet presAssocID="{7515ABF7-5F8A-4B17-AFE3-1A6054B4F55F}" presName="hierChild2" presStyleCnt="0"/>
      <dgm:spPr/>
    </dgm:pt>
    <dgm:pt modelId="{700A2FD3-01F4-43C9-AFAA-559A37A0E2AA}" type="pres">
      <dgm:prSet presAssocID="{D2BCFEAC-25DF-43E5-9F2D-63FE76279351}" presName="Name64" presStyleLbl="parChTrans1D2" presStyleIdx="0" presStyleCnt="3"/>
      <dgm:spPr/>
    </dgm:pt>
    <dgm:pt modelId="{BAB01188-59ED-49BE-B439-C78A1A618CCB}" type="pres">
      <dgm:prSet presAssocID="{70134166-CD68-4507-806B-135791CF1940}" presName="hierRoot2" presStyleCnt="0">
        <dgm:presLayoutVars>
          <dgm:hierBranch val="init"/>
        </dgm:presLayoutVars>
      </dgm:prSet>
      <dgm:spPr/>
    </dgm:pt>
    <dgm:pt modelId="{EC767631-ADA9-46A4-BA80-629BF0C2B182}" type="pres">
      <dgm:prSet presAssocID="{70134166-CD68-4507-806B-135791CF1940}" presName="rootComposite" presStyleCnt="0"/>
      <dgm:spPr/>
    </dgm:pt>
    <dgm:pt modelId="{4861A8E9-ED26-4499-9B8B-92A46661BA98}" type="pres">
      <dgm:prSet presAssocID="{70134166-CD68-4507-806B-135791CF1940}" presName="rootText" presStyleLbl="node2" presStyleIdx="0" presStyleCnt="3" custScaleX="134632">
        <dgm:presLayoutVars>
          <dgm:chPref val="3"/>
        </dgm:presLayoutVars>
      </dgm:prSet>
      <dgm:spPr/>
    </dgm:pt>
    <dgm:pt modelId="{D5FBC9C9-14CD-4BAE-A95D-0869813AB46D}" type="pres">
      <dgm:prSet presAssocID="{70134166-CD68-4507-806B-135791CF1940}" presName="rootConnector" presStyleLbl="node2" presStyleIdx="0" presStyleCnt="3"/>
      <dgm:spPr/>
    </dgm:pt>
    <dgm:pt modelId="{6C7D695A-087A-459B-86B1-0BF453DC6142}" type="pres">
      <dgm:prSet presAssocID="{70134166-CD68-4507-806B-135791CF1940}" presName="hierChild4" presStyleCnt="0"/>
      <dgm:spPr/>
    </dgm:pt>
    <dgm:pt modelId="{12A56653-F207-4E0D-8793-6577AA002049}" type="pres">
      <dgm:prSet presAssocID="{70134166-CD68-4507-806B-135791CF1940}" presName="hierChild5" presStyleCnt="0"/>
      <dgm:spPr/>
    </dgm:pt>
    <dgm:pt modelId="{D6A7E56D-79AE-4935-AEF5-F69925533086}" type="pres">
      <dgm:prSet presAssocID="{AFD16FE4-4D3E-433B-9829-6CD4FC8AA8A0}" presName="Name64" presStyleLbl="parChTrans1D2" presStyleIdx="1" presStyleCnt="3"/>
      <dgm:spPr/>
    </dgm:pt>
    <dgm:pt modelId="{8A5FABF5-B2F5-4169-8260-50BD9B6461E1}" type="pres">
      <dgm:prSet presAssocID="{E0829543-06F9-4BD8-9A4E-3BD84B7DAE20}" presName="hierRoot2" presStyleCnt="0">
        <dgm:presLayoutVars>
          <dgm:hierBranch val="init"/>
        </dgm:presLayoutVars>
      </dgm:prSet>
      <dgm:spPr/>
    </dgm:pt>
    <dgm:pt modelId="{69742433-6793-456A-B583-9F62AEF4BD87}" type="pres">
      <dgm:prSet presAssocID="{E0829543-06F9-4BD8-9A4E-3BD84B7DAE20}" presName="rootComposite" presStyleCnt="0"/>
      <dgm:spPr/>
    </dgm:pt>
    <dgm:pt modelId="{5F1D1E2C-0672-4760-8D73-5FABF91D7772}" type="pres">
      <dgm:prSet presAssocID="{E0829543-06F9-4BD8-9A4E-3BD84B7DAE20}" presName="rootText" presStyleLbl="node2" presStyleIdx="1" presStyleCnt="3" custScaleX="134632">
        <dgm:presLayoutVars>
          <dgm:chPref val="3"/>
        </dgm:presLayoutVars>
      </dgm:prSet>
      <dgm:spPr/>
    </dgm:pt>
    <dgm:pt modelId="{2A435542-257E-4651-BDEF-9A9AA03B4B98}" type="pres">
      <dgm:prSet presAssocID="{E0829543-06F9-4BD8-9A4E-3BD84B7DAE20}" presName="rootConnector" presStyleLbl="node2" presStyleIdx="1" presStyleCnt="3"/>
      <dgm:spPr/>
    </dgm:pt>
    <dgm:pt modelId="{61E0E7CE-982E-4E6E-BF65-DA7C75FB3CDA}" type="pres">
      <dgm:prSet presAssocID="{E0829543-06F9-4BD8-9A4E-3BD84B7DAE20}" presName="hierChild4" presStyleCnt="0"/>
      <dgm:spPr/>
    </dgm:pt>
    <dgm:pt modelId="{B201326D-38AE-4473-8359-4038E73FC1DE}" type="pres">
      <dgm:prSet presAssocID="{E0829543-06F9-4BD8-9A4E-3BD84B7DAE20}" presName="hierChild5" presStyleCnt="0"/>
      <dgm:spPr/>
    </dgm:pt>
    <dgm:pt modelId="{992FBE5A-F202-44A2-8305-8547C2271731}" type="pres">
      <dgm:prSet presAssocID="{E67BA2C2-EE28-4FD0-95DD-674600C49E76}" presName="Name64" presStyleLbl="parChTrans1D2" presStyleIdx="2" presStyleCnt="3"/>
      <dgm:spPr/>
    </dgm:pt>
    <dgm:pt modelId="{5E3B78BC-433B-4D0F-BBEF-B8E01328862D}" type="pres">
      <dgm:prSet presAssocID="{13FCD7DF-7B7A-4DB4-845A-F446915C6F10}" presName="hierRoot2" presStyleCnt="0">
        <dgm:presLayoutVars>
          <dgm:hierBranch val="init"/>
        </dgm:presLayoutVars>
      </dgm:prSet>
      <dgm:spPr/>
    </dgm:pt>
    <dgm:pt modelId="{01191674-23A0-436D-AE70-CC22D78F2106}" type="pres">
      <dgm:prSet presAssocID="{13FCD7DF-7B7A-4DB4-845A-F446915C6F10}" presName="rootComposite" presStyleCnt="0"/>
      <dgm:spPr/>
    </dgm:pt>
    <dgm:pt modelId="{BC014BA6-4FB9-4142-AA26-0C4358783311}" type="pres">
      <dgm:prSet presAssocID="{13FCD7DF-7B7A-4DB4-845A-F446915C6F10}" presName="rootText" presStyleLbl="node2" presStyleIdx="2" presStyleCnt="3" custScaleX="134632">
        <dgm:presLayoutVars>
          <dgm:chPref val="3"/>
        </dgm:presLayoutVars>
      </dgm:prSet>
      <dgm:spPr/>
    </dgm:pt>
    <dgm:pt modelId="{350E9F04-8687-4EC3-AD97-D4A0145826BD}" type="pres">
      <dgm:prSet presAssocID="{13FCD7DF-7B7A-4DB4-845A-F446915C6F10}" presName="rootConnector" presStyleLbl="node2" presStyleIdx="2" presStyleCnt="3"/>
      <dgm:spPr/>
    </dgm:pt>
    <dgm:pt modelId="{C065EFF6-2124-47EE-A62B-5F0053B92EA1}" type="pres">
      <dgm:prSet presAssocID="{13FCD7DF-7B7A-4DB4-845A-F446915C6F10}" presName="hierChild4" presStyleCnt="0"/>
      <dgm:spPr/>
    </dgm:pt>
    <dgm:pt modelId="{B6AE3224-134D-4309-A89D-DA059CF9C3E6}" type="pres">
      <dgm:prSet presAssocID="{13FCD7DF-7B7A-4DB4-845A-F446915C6F10}" presName="hierChild5" presStyleCnt="0"/>
      <dgm:spPr/>
    </dgm:pt>
    <dgm:pt modelId="{D38F0F4D-0A23-4BDB-AA6C-3124EED8068B}" type="pres">
      <dgm:prSet presAssocID="{7515ABF7-5F8A-4B17-AFE3-1A6054B4F55F}" presName="hierChild3" presStyleCnt="0"/>
      <dgm:spPr/>
    </dgm:pt>
  </dgm:ptLst>
  <dgm:cxnLst>
    <dgm:cxn modelId="{D8554A18-1AEC-4E9D-925C-58817C95B846}" type="presOf" srcId="{E0829543-06F9-4BD8-9A4E-3BD84B7DAE20}" destId="{5F1D1E2C-0672-4760-8D73-5FABF91D7772}" srcOrd="0" destOrd="0" presId="urn:microsoft.com/office/officeart/2009/3/layout/HorizontalOrganizationChart"/>
    <dgm:cxn modelId="{133C8C25-A872-41F3-A31C-053211236911}" type="presOf" srcId="{7515ABF7-5F8A-4B17-AFE3-1A6054B4F55F}" destId="{683AC47E-F4C4-4CA7-AA45-06728B648F65}" srcOrd="1" destOrd="0" presId="urn:microsoft.com/office/officeart/2009/3/layout/HorizontalOrganizationChart"/>
    <dgm:cxn modelId="{000A1B27-505F-48D2-926E-36A1E4140D8B}" type="presOf" srcId="{70134166-CD68-4507-806B-135791CF1940}" destId="{4861A8E9-ED26-4499-9B8B-92A46661BA98}" srcOrd="0" destOrd="0" presId="urn:microsoft.com/office/officeart/2009/3/layout/HorizontalOrganizationChart"/>
    <dgm:cxn modelId="{6017852E-9D86-4F73-A42F-86AD735A3C4B}" type="presOf" srcId="{D2BCFEAC-25DF-43E5-9F2D-63FE76279351}" destId="{700A2FD3-01F4-43C9-AFAA-559A37A0E2AA}" srcOrd="0" destOrd="0" presId="urn:microsoft.com/office/officeart/2009/3/layout/HorizontalOrganizationChart"/>
    <dgm:cxn modelId="{77F9A340-B0F1-4E9F-8BE8-6592B90BE073}" type="presOf" srcId="{AFD16FE4-4D3E-433B-9829-6CD4FC8AA8A0}" destId="{D6A7E56D-79AE-4935-AEF5-F69925533086}" srcOrd="0" destOrd="0" presId="urn:microsoft.com/office/officeart/2009/3/layout/HorizontalOrganizationChart"/>
    <dgm:cxn modelId="{6583EE5D-67B6-4D0C-9E5C-CF60752E10D5}" type="presOf" srcId="{E67BA2C2-EE28-4FD0-95DD-674600C49E76}" destId="{992FBE5A-F202-44A2-8305-8547C2271731}" srcOrd="0" destOrd="0" presId="urn:microsoft.com/office/officeart/2009/3/layout/HorizontalOrganizationChart"/>
    <dgm:cxn modelId="{DC54F444-C926-4217-BF22-C8E89D3645DD}" type="presOf" srcId="{13FCD7DF-7B7A-4DB4-845A-F446915C6F10}" destId="{BC014BA6-4FB9-4142-AA26-0C4358783311}" srcOrd="0" destOrd="0" presId="urn:microsoft.com/office/officeart/2009/3/layout/HorizontalOrganizationChart"/>
    <dgm:cxn modelId="{4D7C8B6D-F557-4739-A6DC-16CBF41CD227}" srcId="{C32D94C1-3434-4162-8187-24330C78B8A6}" destId="{7515ABF7-5F8A-4B17-AFE3-1A6054B4F55F}" srcOrd="0" destOrd="0" parTransId="{A09B453F-672E-4739-A86C-BFBE47EC6EE4}" sibTransId="{D181473B-B879-4C16-89CD-D43A73E39FA7}"/>
    <dgm:cxn modelId="{0C936F73-0C61-450F-9AF2-EF5312976D3A}" type="presOf" srcId="{E0829543-06F9-4BD8-9A4E-3BD84B7DAE20}" destId="{2A435542-257E-4651-BDEF-9A9AA03B4B98}" srcOrd="1" destOrd="0" presId="urn:microsoft.com/office/officeart/2009/3/layout/HorizontalOrganizationChart"/>
    <dgm:cxn modelId="{1DCF0192-C996-4ECC-93B7-AC9D1CC00399}" type="presOf" srcId="{13FCD7DF-7B7A-4DB4-845A-F446915C6F10}" destId="{350E9F04-8687-4EC3-AD97-D4A0145826BD}" srcOrd="1" destOrd="0" presId="urn:microsoft.com/office/officeart/2009/3/layout/HorizontalOrganizationChart"/>
    <dgm:cxn modelId="{98AC4AA6-D3EB-466F-9681-071C7F622A0F}" srcId="{7515ABF7-5F8A-4B17-AFE3-1A6054B4F55F}" destId="{13FCD7DF-7B7A-4DB4-845A-F446915C6F10}" srcOrd="2" destOrd="0" parTransId="{E67BA2C2-EE28-4FD0-95DD-674600C49E76}" sibTransId="{6435CFE2-F904-47A1-BF7E-6D30173F0BEF}"/>
    <dgm:cxn modelId="{508D63B6-B777-4C31-BC4A-BAE39DAAC38B}" srcId="{7515ABF7-5F8A-4B17-AFE3-1A6054B4F55F}" destId="{E0829543-06F9-4BD8-9A4E-3BD84B7DAE20}" srcOrd="1" destOrd="0" parTransId="{AFD16FE4-4D3E-433B-9829-6CD4FC8AA8A0}" sibTransId="{D68425B8-0D35-404B-A5FC-FEC0ACDBD1C4}"/>
    <dgm:cxn modelId="{92178AC6-22C8-4A3A-BF8F-A4967ADC3F9D}" srcId="{7515ABF7-5F8A-4B17-AFE3-1A6054B4F55F}" destId="{70134166-CD68-4507-806B-135791CF1940}" srcOrd="0" destOrd="0" parTransId="{D2BCFEAC-25DF-43E5-9F2D-63FE76279351}" sibTransId="{F1C6A3C7-8C26-4507-A7A6-2FC1C4003AEB}"/>
    <dgm:cxn modelId="{8CD414EE-DE60-4B9C-BCE6-A1EA682C6E33}" type="presOf" srcId="{7515ABF7-5F8A-4B17-AFE3-1A6054B4F55F}" destId="{7641D7B6-40C5-4705-B73A-5805B92CAA8B}" srcOrd="0" destOrd="0" presId="urn:microsoft.com/office/officeart/2009/3/layout/HorizontalOrganizationChart"/>
    <dgm:cxn modelId="{3A9E30FF-302B-4246-B7D6-F14003C3CD3E}" type="presOf" srcId="{C32D94C1-3434-4162-8187-24330C78B8A6}" destId="{1DDBF44B-BEB4-4EF0-83BE-31600E50E7E0}" srcOrd="0" destOrd="0" presId="urn:microsoft.com/office/officeart/2009/3/layout/HorizontalOrganizationChart"/>
    <dgm:cxn modelId="{0129FAFF-A919-453F-AF70-53CCA42BCD10}" type="presOf" srcId="{70134166-CD68-4507-806B-135791CF1940}" destId="{D5FBC9C9-14CD-4BAE-A95D-0869813AB46D}" srcOrd="1" destOrd="0" presId="urn:microsoft.com/office/officeart/2009/3/layout/HorizontalOrganizationChart"/>
    <dgm:cxn modelId="{43CAAB9D-C809-43A6-967A-BDCADEE3BFD4}" type="presParOf" srcId="{1DDBF44B-BEB4-4EF0-83BE-31600E50E7E0}" destId="{C3458581-150F-4726-A5A5-BABB9E4FB2B7}" srcOrd="0" destOrd="0" presId="urn:microsoft.com/office/officeart/2009/3/layout/HorizontalOrganizationChart"/>
    <dgm:cxn modelId="{073ED380-142F-445C-8704-115F39C35B25}" type="presParOf" srcId="{C3458581-150F-4726-A5A5-BABB9E4FB2B7}" destId="{84120002-1B39-4EC2-BD8C-E865D30BB6D1}" srcOrd="0" destOrd="0" presId="urn:microsoft.com/office/officeart/2009/3/layout/HorizontalOrganizationChart"/>
    <dgm:cxn modelId="{2DD83E84-0A66-4CB2-A81A-ED4812D2AAB4}" type="presParOf" srcId="{84120002-1B39-4EC2-BD8C-E865D30BB6D1}" destId="{7641D7B6-40C5-4705-B73A-5805B92CAA8B}" srcOrd="0" destOrd="0" presId="urn:microsoft.com/office/officeart/2009/3/layout/HorizontalOrganizationChart"/>
    <dgm:cxn modelId="{B79ECAD7-9383-41D8-87A4-3AEAF16882C3}" type="presParOf" srcId="{84120002-1B39-4EC2-BD8C-E865D30BB6D1}" destId="{683AC47E-F4C4-4CA7-AA45-06728B648F65}" srcOrd="1" destOrd="0" presId="urn:microsoft.com/office/officeart/2009/3/layout/HorizontalOrganizationChart"/>
    <dgm:cxn modelId="{3A179266-3F2B-4DBC-BDAD-7BE63F8AD22E}" type="presParOf" srcId="{C3458581-150F-4726-A5A5-BABB9E4FB2B7}" destId="{834841B6-4653-4700-B81F-4137971914E2}" srcOrd="1" destOrd="0" presId="urn:microsoft.com/office/officeart/2009/3/layout/HorizontalOrganizationChart"/>
    <dgm:cxn modelId="{A6097F87-B518-4B30-970E-94D3B1D2CCC5}" type="presParOf" srcId="{834841B6-4653-4700-B81F-4137971914E2}" destId="{700A2FD3-01F4-43C9-AFAA-559A37A0E2AA}" srcOrd="0" destOrd="0" presId="urn:microsoft.com/office/officeart/2009/3/layout/HorizontalOrganizationChart"/>
    <dgm:cxn modelId="{DA85AF0D-B2E6-43F8-81FA-D28F6486F2A5}" type="presParOf" srcId="{834841B6-4653-4700-B81F-4137971914E2}" destId="{BAB01188-59ED-49BE-B439-C78A1A618CCB}" srcOrd="1" destOrd="0" presId="urn:microsoft.com/office/officeart/2009/3/layout/HorizontalOrganizationChart"/>
    <dgm:cxn modelId="{20C7BE4D-BE30-4E5E-B697-BE9A068FD543}" type="presParOf" srcId="{BAB01188-59ED-49BE-B439-C78A1A618CCB}" destId="{EC767631-ADA9-46A4-BA80-629BF0C2B182}" srcOrd="0" destOrd="0" presId="urn:microsoft.com/office/officeart/2009/3/layout/HorizontalOrganizationChart"/>
    <dgm:cxn modelId="{26E0A137-52E7-4C30-8CB0-BD7E68610B51}" type="presParOf" srcId="{EC767631-ADA9-46A4-BA80-629BF0C2B182}" destId="{4861A8E9-ED26-4499-9B8B-92A46661BA98}" srcOrd="0" destOrd="0" presId="urn:microsoft.com/office/officeart/2009/3/layout/HorizontalOrganizationChart"/>
    <dgm:cxn modelId="{EAE6D92E-CD6F-4E08-B7FC-79E3BA04B821}" type="presParOf" srcId="{EC767631-ADA9-46A4-BA80-629BF0C2B182}" destId="{D5FBC9C9-14CD-4BAE-A95D-0869813AB46D}" srcOrd="1" destOrd="0" presId="urn:microsoft.com/office/officeart/2009/3/layout/HorizontalOrganizationChart"/>
    <dgm:cxn modelId="{EA2B2EEA-68D8-4161-9ABB-EFD5DA5836A3}" type="presParOf" srcId="{BAB01188-59ED-49BE-B439-C78A1A618CCB}" destId="{6C7D695A-087A-459B-86B1-0BF453DC6142}" srcOrd="1" destOrd="0" presId="urn:microsoft.com/office/officeart/2009/3/layout/HorizontalOrganizationChart"/>
    <dgm:cxn modelId="{1B6AE185-6C93-4154-BC3C-5F9013EFE098}" type="presParOf" srcId="{BAB01188-59ED-49BE-B439-C78A1A618CCB}" destId="{12A56653-F207-4E0D-8793-6577AA002049}" srcOrd="2" destOrd="0" presId="urn:microsoft.com/office/officeart/2009/3/layout/HorizontalOrganizationChart"/>
    <dgm:cxn modelId="{1B52D709-FCEF-4EEC-B002-1201E8207DF8}" type="presParOf" srcId="{834841B6-4653-4700-B81F-4137971914E2}" destId="{D6A7E56D-79AE-4935-AEF5-F69925533086}" srcOrd="2" destOrd="0" presId="urn:microsoft.com/office/officeart/2009/3/layout/HorizontalOrganizationChart"/>
    <dgm:cxn modelId="{DB487F6A-9D56-4212-B8A3-931286B85B67}" type="presParOf" srcId="{834841B6-4653-4700-B81F-4137971914E2}" destId="{8A5FABF5-B2F5-4169-8260-50BD9B6461E1}" srcOrd="3" destOrd="0" presId="urn:microsoft.com/office/officeart/2009/3/layout/HorizontalOrganizationChart"/>
    <dgm:cxn modelId="{432404D2-6505-44E9-9320-8A6F7C766D5B}" type="presParOf" srcId="{8A5FABF5-B2F5-4169-8260-50BD9B6461E1}" destId="{69742433-6793-456A-B583-9F62AEF4BD87}" srcOrd="0" destOrd="0" presId="urn:microsoft.com/office/officeart/2009/3/layout/HorizontalOrganizationChart"/>
    <dgm:cxn modelId="{5C9B1B9D-3027-4242-9701-F96B7A674FE3}" type="presParOf" srcId="{69742433-6793-456A-B583-9F62AEF4BD87}" destId="{5F1D1E2C-0672-4760-8D73-5FABF91D7772}" srcOrd="0" destOrd="0" presId="urn:microsoft.com/office/officeart/2009/3/layout/HorizontalOrganizationChart"/>
    <dgm:cxn modelId="{2B660E64-D77F-4F0B-B1DB-BC04D3EC74CF}" type="presParOf" srcId="{69742433-6793-456A-B583-9F62AEF4BD87}" destId="{2A435542-257E-4651-BDEF-9A9AA03B4B98}" srcOrd="1" destOrd="0" presId="urn:microsoft.com/office/officeart/2009/3/layout/HorizontalOrganizationChart"/>
    <dgm:cxn modelId="{BB0AEB9A-F3D7-45CD-AA58-A5440F3D2EBF}" type="presParOf" srcId="{8A5FABF5-B2F5-4169-8260-50BD9B6461E1}" destId="{61E0E7CE-982E-4E6E-BF65-DA7C75FB3CDA}" srcOrd="1" destOrd="0" presId="urn:microsoft.com/office/officeart/2009/3/layout/HorizontalOrganizationChart"/>
    <dgm:cxn modelId="{4FC607C8-F333-4E2E-89C5-1EE4E9FAFCAD}" type="presParOf" srcId="{8A5FABF5-B2F5-4169-8260-50BD9B6461E1}" destId="{B201326D-38AE-4473-8359-4038E73FC1DE}" srcOrd="2" destOrd="0" presId="urn:microsoft.com/office/officeart/2009/3/layout/HorizontalOrganizationChart"/>
    <dgm:cxn modelId="{6552E009-4BF6-4061-ABFE-DC4576298CFA}" type="presParOf" srcId="{834841B6-4653-4700-B81F-4137971914E2}" destId="{992FBE5A-F202-44A2-8305-8547C2271731}" srcOrd="4" destOrd="0" presId="urn:microsoft.com/office/officeart/2009/3/layout/HorizontalOrganizationChart"/>
    <dgm:cxn modelId="{55754E0F-3C80-419B-BC8D-A8B7F6F5DD70}" type="presParOf" srcId="{834841B6-4653-4700-B81F-4137971914E2}" destId="{5E3B78BC-433B-4D0F-BBEF-B8E01328862D}" srcOrd="5" destOrd="0" presId="urn:microsoft.com/office/officeart/2009/3/layout/HorizontalOrganizationChart"/>
    <dgm:cxn modelId="{D5247B65-57FB-419C-81E4-79C2CCFD81C3}" type="presParOf" srcId="{5E3B78BC-433B-4D0F-BBEF-B8E01328862D}" destId="{01191674-23A0-436D-AE70-CC22D78F2106}" srcOrd="0" destOrd="0" presId="urn:microsoft.com/office/officeart/2009/3/layout/HorizontalOrganizationChart"/>
    <dgm:cxn modelId="{C3200F0A-B4EA-4EB5-B0CD-9C3D4C7C9A7F}" type="presParOf" srcId="{01191674-23A0-436D-AE70-CC22D78F2106}" destId="{BC014BA6-4FB9-4142-AA26-0C4358783311}" srcOrd="0" destOrd="0" presId="urn:microsoft.com/office/officeart/2009/3/layout/HorizontalOrganizationChart"/>
    <dgm:cxn modelId="{3C89D107-E2C3-4236-931B-1BDE2D86EA2A}" type="presParOf" srcId="{01191674-23A0-436D-AE70-CC22D78F2106}" destId="{350E9F04-8687-4EC3-AD97-D4A0145826BD}" srcOrd="1" destOrd="0" presId="urn:microsoft.com/office/officeart/2009/3/layout/HorizontalOrganizationChart"/>
    <dgm:cxn modelId="{75D1F50A-3DC1-46A7-BF93-52DC5A4B7B85}" type="presParOf" srcId="{5E3B78BC-433B-4D0F-BBEF-B8E01328862D}" destId="{C065EFF6-2124-47EE-A62B-5F0053B92EA1}" srcOrd="1" destOrd="0" presId="urn:microsoft.com/office/officeart/2009/3/layout/HorizontalOrganizationChart"/>
    <dgm:cxn modelId="{EA2B66F7-4A8F-492F-BE2B-E0F65922B4B6}" type="presParOf" srcId="{5E3B78BC-433B-4D0F-BBEF-B8E01328862D}" destId="{B6AE3224-134D-4309-A89D-DA059CF9C3E6}" srcOrd="2" destOrd="0" presId="urn:microsoft.com/office/officeart/2009/3/layout/HorizontalOrganizationChart"/>
    <dgm:cxn modelId="{4CC61183-81DD-42B2-AEAC-6427A7B0D3CD}" type="presParOf" srcId="{C3458581-150F-4726-A5A5-BABB9E4FB2B7}" destId="{D38F0F4D-0A23-4BDB-AA6C-3124EED8068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10A841-FF62-464F-B241-E8E4DAC92E35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D80B6F-A463-4664-BA72-B18CD09AD3ED}">
      <dgm:prSet custT="1"/>
      <dgm:spPr/>
      <dgm:t>
        <a:bodyPr/>
        <a:lstStyle/>
        <a:p>
          <a:r>
            <a:rPr lang="vi-VN" sz="3600" b="0" dirty="0">
              <a:latin typeface="Calibri" panose="020F0502020204030204" pitchFamily="34" charset="0"/>
            </a:rPr>
            <a:t>Pravilnici</a:t>
          </a:r>
          <a:endParaRPr lang="en-US" sz="3600" b="0" dirty="0">
            <a:latin typeface="Calibri" panose="020F0502020204030204" pitchFamily="34" charset="0"/>
          </a:endParaRPr>
        </a:p>
      </dgm:t>
    </dgm:pt>
    <dgm:pt modelId="{01AB7EAB-6BCC-441E-B557-71AA5618D9E2}" type="parTrans" cxnId="{EACA072B-A8FB-4BB5-8619-71B5DA3D9D62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7817AD54-CD82-472D-A3F7-E4A144A787CA}" type="sibTrans" cxnId="{EACA072B-A8FB-4BB5-8619-71B5DA3D9D62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E0AB807C-08AC-4C7F-B286-B8B994ADC4CA}">
      <dgm:prSet custT="1"/>
      <dgm:spPr/>
      <dgm:t>
        <a:bodyPr/>
        <a:lstStyle/>
        <a:p>
          <a:r>
            <a:rPr lang="vi-VN" sz="1600" b="1" dirty="0">
              <a:latin typeface="Calibri" panose="020F0502020204030204" pitchFamily="34" charset="0"/>
            </a:rPr>
            <a:t>Pravilnik o načinu označavanja građevinskog proizvoda </a:t>
          </a:r>
          <a:r>
            <a:rPr lang="sr-Latn-ME" sz="1600" b="1" dirty="0">
              <a:latin typeface="Calibri" panose="020F0502020204030204" pitchFamily="34" charset="0"/>
            </a:rPr>
            <a:t> </a:t>
          </a:r>
          <a:r>
            <a:rPr lang="sr-Latn-ME" sz="2000" b="1" dirty="0">
              <a:latin typeface="Calibri" panose="020F0502020204030204" pitchFamily="34" charset="0"/>
            </a:rPr>
            <a:t>- </a:t>
          </a:r>
          <a:r>
            <a:rPr lang="en-US" sz="2400" b="1" dirty="0" err="1">
              <a:latin typeface="Calibri" panose="020F0502020204030204" pitchFamily="34" charset="0"/>
              <a:hlinkClick xmlns:r="http://schemas.openxmlformats.org/officeDocument/2006/relationships" r:id="rId1" action="ppaction://hlinkfile"/>
            </a:rPr>
            <a:t>oznaka</a:t>
          </a:r>
          <a:r>
            <a:rPr lang="en-US" sz="2400" b="1" dirty="0">
              <a:latin typeface="Calibri" panose="020F0502020204030204" pitchFamily="34" charset="0"/>
              <a:hlinkClick xmlns:r="http://schemas.openxmlformats.org/officeDocument/2006/relationships" r:id="rId1" action="ppaction://hlinkfile"/>
            </a:rPr>
            <a:t> </a:t>
          </a:r>
          <a:r>
            <a:rPr lang="en-US" sz="2400" b="1" dirty="0" err="1">
              <a:latin typeface="Calibri" panose="020F0502020204030204" pitchFamily="34" charset="0"/>
              <a:hlinkClick xmlns:r="http://schemas.openxmlformats.org/officeDocument/2006/relationships" r:id="rId1" action="ppaction://hlinkfile"/>
            </a:rPr>
            <a:t>usaglasenosti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4BE4F5B1-5080-4427-AC4B-49F4F1F8555A}" type="parTrans" cxnId="{AB99D1BC-F08D-43C9-BD09-7D00B7A05C3A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CD13431A-6D72-487F-97DC-FDB15C29C712}" type="sibTrans" cxnId="{AB99D1BC-F08D-43C9-BD09-7D00B7A05C3A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0292AE22-ABE9-448C-8125-EA19FB4A456A}">
      <dgm:prSet custT="1"/>
      <dgm:spPr/>
      <dgm:t>
        <a:bodyPr/>
        <a:lstStyle/>
        <a:p>
          <a:r>
            <a:rPr lang="vi-VN" sz="1600" b="1" dirty="0">
              <a:latin typeface="Calibri" panose="020F0502020204030204" pitchFamily="34" charset="0"/>
            </a:rPr>
            <a:t>Pravilnik o sadržaju sistema ocjene građevinskog proizvoda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A79D4DF0-39CB-4A95-A284-6E494EA50F07}" type="parTrans" cxnId="{BD08120C-E26C-4EB4-A835-F67FA003DE99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0195A330-E369-454A-98DC-4BC48ADC803A}" type="sibTrans" cxnId="{BD08120C-E26C-4EB4-A835-F67FA003DE99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4B092052-DE06-4CB0-907B-40EF6E649FFD}">
      <dgm:prSet custT="1"/>
      <dgm:spPr/>
      <dgm:t>
        <a:bodyPr/>
        <a:lstStyle/>
        <a:p>
          <a:r>
            <a:rPr lang="sr-Latn-BA" sz="1600" b="1" dirty="0">
              <a:latin typeface="Calibri" panose="020F0502020204030204" pitchFamily="34" charset="0"/>
            </a:rPr>
            <a:t>Pravilnik o imenovanju tijela za ocjenu i provjeru postojanosti svojstava građevinskog proizvoda</a:t>
          </a:r>
          <a:endParaRPr lang="en-US" sz="1400" b="1" dirty="0">
            <a:latin typeface="Hurme Geometric Sans 1" panose="020B0500020000000000" pitchFamily="34" charset="0"/>
          </a:endParaRPr>
        </a:p>
      </dgm:t>
    </dgm:pt>
    <dgm:pt modelId="{9A60942B-0A55-445B-9928-42B3206173DE}" type="parTrans" cxnId="{C2E4B271-B0EE-45E3-8B72-5235CD345500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59626199-225D-4F34-BFD3-F5090FA989EA}" type="sibTrans" cxnId="{C2E4B271-B0EE-45E3-8B72-5235CD345500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4D6BF035-0296-4C59-B926-D54FDA5D2975}">
      <dgm:prSet custT="1"/>
      <dgm:spPr/>
      <dgm:t>
        <a:bodyPr/>
        <a:lstStyle/>
        <a:p>
          <a:r>
            <a:rPr lang="vi-VN" sz="1600" b="1" dirty="0">
              <a:latin typeface="Calibri" panose="020F0502020204030204" pitchFamily="34" charset="0"/>
            </a:rPr>
            <a:t>Pravilnik o izgledu i sadržaju izjave o svojstvima građevinskog proizvoda</a:t>
          </a:r>
          <a:r>
            <a:rPr lang="sr-Latn-ME" sz="1600" b="1" dirty="0">
              <a:latin typeface="Calibri" panose="020F0502020204030204" pitchFamily="34" charset="0"/>
            </a:rPr>
            <a:t> -     </a:t>
          </a:r>
          <a:r>
            <a:rPr lang="en-US" sz="2400" b="1" dirty="0" err="1">
              <a:latin typeface="Calibri" panose="020F0502020204030204" pitchFamily="34" charset="0"/>
              <a:hlinkClick xmlns:r="http://schemas.openxmlformats.org/officeDocument/2006/relationships" r:id="rId2" action="ppaction://hlinkfile"/>
            </a:rPr>
            <a:t>izjava</a:t>
          </a:r>
          <a:r>
            <a:rPr lang="en-US" sz="2400" b="1" dirty="0">
              <a:latin typeface="Calibri" panose="020F0502020204030204" pitchFamily="34" charset="0"/>
              <a:hlinkClick xmlns:r="http://schemas.openxmlformats.org/officeDocument/2006/relationships" r:id="rId2" action="ppaction://hlinkfile"/>
            </a:rPr>
            <a:t> o </a:t>
          </a:r>
          <a:r>
            <a:rPr lang="en-US" sz="2400" b="1" dirty="0" err="1">
              <a:latin typeface="Calibri" panose="020F0502020204030204" pitchFamily="34" charset="0"/>
              <a:hlinkClick xmlns:r="http://schemas.openxmlformats.org/officeDocument/2006/relationships" r:id="rId2" action="ppaction://hlinkfile"/>
            </a:rPr>
            <a:t>svojstvima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E02E20A6-5852-431E-97F9-BD49E948B5F9}" type="sibTrans" cxnId="{60013D2B-0B9A-463F-8181-F14FB9E8FA32}">
      <dgm:prSet/>
      <dgm:spPr/>
      <dgm:t>
        <a:bodyPr/>
        <a:lstStyle/>
        <a:p>
          <a:endParaRPr lang="en-US"/>
        </a:p>
      </dgm:t>
    </dgm:pt>
    <dgm:pt modelId="{DAB27BD3-8254-4F12-AEB1-F8C10DF63847}" type="parTrans" cxnId="{60013D2B-0B9A-463F-8181-F14FB9E8FA32}">
      <dgm:prSet/>
      <dgm:spPr/>
      <dgm:t>
        <a:bodyPr/>
        <a:lstStyle/>
        <a:p>
          <a:endParaRPr lang="en-US"/>
        </a:p>
      </dgm:t>
    </dgm:pt>
    <dgm:pt modelId="{C1D126B0-0178-4485-ADCD-AD7F0ACE94FB}" type="pres">
      <dgm:prSet presAssocID="{9A10A841-FF62-464F-B241-E8E4DAC92E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F6BEEC9-8269-4CEF-8C9F-B0F0DD1B49B5}" type="pres">
      <dgm:prSet presAssocID="{02D80B6F-A463-4664-BA72-B18CD09AD3ED}" presName="hierRoot1" presStyleCnt="0">
        <dgm:presLayoutVars>
          <dgm:hierBranch val="init"/>
        </dgm:presLayoutVars>
      </dgm:prSet>
      <dgm:spPr/>
    </dgm:pt>
    <dgm:pt modelId="{261AEDAE-2521-4300-A992-4F841CB9ED0D}" type="pres">
      <dgm:prSet presAssocID="{02D80B6F-A463-4664-BA72-B18CD09AD3ED}" presName="rootComposite1" presStyleCnt="0"/>
      <dgm:spPr/>
    </dgm:pt>
    <dgm:pt modelId="{AF399B10-5D13-4AAF-9456-0D37D52E4368}" type="pres">
      <dgm:prSet presAssocID="{02D80B6F-A463-4664-BA72-B18CD09AD3ED}" presName="rootText1" presStyleLbl="node0" presStyleIdx="0" presStyleCnt="1">
        <dgm:presLayoutVars>
          <dgm:chPref val="3"/>
        </dgm:presLayoutVars>
      </dgm:prSet>
      <dgm:spPr/>
    </dgm:pt>
    <dgm:pt modelId="{4977C612-1FE4-4DBE-B7FB-99DC99B75C75}" type="pres">
      <dgm:prSet presAssocID="{02D80B6F-A463-4664-BA72-B18CD09AD3ED}" presName="rootConnector1" presStyleLbl="node1" presStyleIdx="0" presStyleCnt="0"/>
      <dgm:spPr/>
    </dgm:pt>
    <dgm:pt modelId="{E79C5309-770A-4AB5-AE3B-2F49D4936C5A}" type="pres">
      <dgm:prSet presAssocID="{02D80B6F-A463-4664-BA72-B18CD09AD3ED}" presName="hierChild2" presStyleCnt="0"/>
      <dgm:spPr/>
    </dgm:pt>
    <dgm:pt modelId="{AB32F505-CF3C-4391-A15D-8C0DA831CFD7}" type="pres">
      <dgm:prSet presAssocID="{4BE4F5B1-5080-4427-AC4B-49F4F1F8555A}" presName="Name37" presStyleLbl="parChTrans1D2" presStyleIdx="0" presStyleCnt="4"/>
      <dgm:spPr/>
    </dgm:pt>
    <dgm:pt modelId="{E0EA6311-FD70-4CB5-85EF-B00181BB7092}" type="pres">
      <dgm:prSet presAssocID="{E0AB807C-08AC-4C7F-B286-B8B994ADC4CA}" presName="hierRoot2" presStyleCnt="0">
        <dgm:presLayoutVars>
          <dgm:hierBranch val="init"/>
        </dgm:presLayoutVars>
      </dgm:prSet>
      <dgm:spPr/>
    </dgm:pt>
    <dgm:pt modelId="{CA28E721-FF88-4A10-8DB9-3104641D06F5}" type="pres">
      <dgm:prSet presAssocID="{E0AB807C-08AC-4C7F-B286-B8B994ADC4CA}" presName="rootComposite" presStyleCnt="0"/>
      <dgm:spPr/>
    </dgm:pt>
    <dgm:pt modelId="{D090E084-25AB-4AEB-8875-4495767C5EDB}" type="pres">
      <dgm:prSet presAssocID="{E0AB807C-08AC-4C7F-B286-B8B994ADC4CA}" presName="rootText" presStyleLbl="node2" presStyleIdx="0" presStyleCnt="4" custScaleY="213255">
        <dgm:presLayoutVars>
          <dgm:chPref val="3"/>
        </dgm:presLayoutVars>
      </dgm:prSet>
      <dgm:spPr/>
    </dgm:pt>
    <dgm:pt modelId="{EA7B4B44-DB50-446E-AF1F-CC2EBD974382}" type="pres">
      <dgm:prSet presAssocID="{E0AB807C-08AC-4C7F-B286-B8B994ADC4CA}" presName="rootConnector" presStyleLbl="node2" presStyleIdx="0" presStyleCnt="4"/>
      <dgm:spPr/>
    </dgm:pt>
    <dgm:pt modelId="{1EC3D707-027B-469B-AC29-930A21E4C386}" type="pres">
      <dgm:prSet presAssocID="{E0AB807C-08AC-4C7F-B286-B8B994ADC4CA}" presName="hierChild4" presStyleCnt="0"/>
      <dgm:spPr/>
    </dgm:pt>
    <dgm:pt modelId="{794E5037-7759-4D29-A337-DBD19440F45F}" type="pres">
      <dgm:prSet presAssocID="{E0AB807C-08AC-4C7F-B286-B8B994ADC4CA}" presName="hierChild5" presStyleCnt="0"/>
      <dgm:spPr/>
    </dgm:pt>
    <dgm:pt modelId="{DDFB31C5-C318-444E-BA64-B26296FDDCDC}" type="pres">
      <dgm:prSet presAssocID="{DAB27BD3-8254-4F12-AEB1-F8C10DF63847}" presName="Name37" presStyleLbl="parChTrans1D2" presStyleIdx="1" presStyleCnt="4"/>
      <dgm:spPr/>
    </dgm:pt>
    <dgm:pt modelId="{DEF537A1-4C5F-4BC7-88D2-DAB63FD3CDDF}" type="pres">
      <dgm:prSet presAssocID="{4D6BF035-0296-4C59-B926-D54FDA5D2975}" presName="hierRoot2" presStyleCnt="0">
        <dgm:presLayoutVars>
          <dgm:hierBranch val="init"/>
        </dgm:presLayoutVars>
      </dgm:prSet>
      <dgm:spPr/>
    </dgm:pt>
    <dgm:pt modelId="{DA8EB563-F6E0-45A7-80FA-C215503ED527}" type="pres">
      <dgm:prSet presAssocID="{4D6BF035-0296-4C59-B926-D54FDA5D2975}" presName="rootComposite" presStyleCnt="0"/>
      <dgm:spPr/>
    </dgm:pt>
    <dgm:pt modelId="{3AE044F8-2259-402F-A27A-F603A4DA574C}" type="pres">
      <dgm:prSet presAssocID="{4D6BF035-0296-4C59-B926-D54FDA5D2975}" presName="rootText" presStyleLbl="node2" presStyleIdx="1" presStyleCnt="4" custScaleY="213255">
        <dgm:presLayoutVars>
          <dgm:chPref val="3"/>
        </dgm:presLayoutVars>
      </dgm:prSet>
      <dgm:spPr/>
    </dgm:pt>
    <dgm:pt modelId="{F0D2FD42-0742-45BE-AC8D-07FBDB7BB034}" type="pres">
      <dgm:prSet presAssocID="{4D6BF035-0296-4C59-B926-D54FDA5D2975}" presName="rootConnector" presStyleLbl="node2" presStyleIdx="1" presStyleCnt="4"/>
      <dgm:spPr/>
    </dgm:pt>
    <dgm:pt modelId="{CF5B6459-4B6F-42EB-8660-16C60C2B83C9}" type="pres">
      <dgm:prSet presAssocID="{4D6BF035-0296-4C59-B926-D54FDA5D2975}" presName="hierChild4" presStyleCnt="0"/>
      <dgm:spPr/>
    </dgm:pt>
    <dgm:pt modelId="{74611A8B-4375-405E-BB4B-E37BD31A7A4E}" type="pres">
      <dgm:prSet presAssocID="{4D6BF035-0296-4C59-B926-D54FDA5D2975}" presName="hierChild5" presStyleCnt="0"/>
      <dgm:spPr/>
    </dgm:pt>
    <dgm:pt modelId="{A750DC90-68F9-480B-B98D-7FBB6968AFEA}" type="pres">
      <dgm:prSet presAssocID="{A79D4DF0-39CB-4A95-A284-6E494EA50F07}" presName="Name37" presStyleLbl="parChTrans1D2" presStyleIdx="2" presStyleCnt="4"/>
      <dgm:spPr/>
    </dgm:pt>
    <dgm:pt modelId="{FBD8A986-1EB2-44DF-B57E-7028A12C4694}" type="pres">
      <dgm:prSet presAssocID="{0292AE22-ABE9-448C-8125-EA19FB4A456A}" presName="hierRoot2" presStyleCnt="0">
        <dgm:presLayoutVars>
          <dgm:hierBranch val="init"/>
        </dgm:presLayoutVars>
      </dgm:prSet>
      <dgm:spPr/>
    </dgm:pt>
    <dgm:pt modelId="{00B56851-05CA-44DD-9686-351C6BA73826}" type="pres">
      <dgm:prSet presAssocID="{0292AE22-ABE9-448C-8125-EA19FB4A456A}" presName="rootComposite" presStyleCnt="0"/>
      <dgm:spPr/>
    </dgm:pt>
    <dgm:pt modelId="{C9A55DD6-A870-4B63-B870-DE53B8C6AF39}" type="pres">
      <dgm:prSet presAssocID="{0292AE22-ABE9-448C-8125-EA19FB4A456A}" presName="rootText" presStyleLbl="node2" presStyleIdx="2" presStyleCnt="4" custScaleY="213255">
        <dgm:presLayoutVars>
          <dgm:chPref val="3"/>
        </dgm:presLayoutVars>
      </dgm:prSet>
      <dgm:spPr/>
    </dgm:pt>
    <dgm:pt modelId="{B80DAFE8-0150-491C-946F-5580683815E2}" type="pres">
      <dgm:prSet presAssocID="{0292AE22-ABE9-448C-8125-EA19FB4A456A}" presName="rootConnector" presStyleLbl="node2" presStyleIdx="2" presStyleCnt="4"/>
      <dgm:spPr/>
    </dgm:pt>
    <dgm:pt modelId="{EFCEDF14-3C13-490E-910D-06A33371024B}" type="pres">
      <dgm:prSet presAssocID="{0292AE22-ABE9-448C-8125-EA19FB4A456A}" presName="hierChild4" presStyleCnt="0"/>
      <dgm:spPr/>
    </dgm:pt>
    <dgm:pt modelId="{B40B903A-25D6-4AB8-839E-76BB204E1714}" type="pres">
      <dgm:prSet presAssocID="{0292AE22-ABE9-448C-8125-EA19FB4A456A}" presName="hierChild5" presStyleCnt="0"/>
      <dgm:spPr/>
    </dgm:pt>
    <dgm:pt modelId="{AF8FDFD5-0F56-424F-84F1-4A972C0C079C}" type="pres">
      <dgm:prSet presAssocID="{9A60942B-0A55-445B-9928-42B3206173DE}" presName="Name37" presStyleLbl="parChTrans1D2" presStyleIdx="3" presStyleCnt="4"/>
      <dgm:spPr/>
    </dgm:pt>
    <dgm:pt modelId="{85FC1E0C-9807-41AD-BF35-FB8ADCEC2664}" type="pres">
      <dgm:prSet presAssocID="{4B092052-DE06-4CB0-907B-40EF6E649FFD}" presName="hierRoot2" presStyleCnt="0">
        <dgm:presLayoutVars>
          <dgm:hierBranch val="init"/>
        </dgm:presLayoutVars>
      </dgm:prSet>
      <dgm:spPr/>
    </dgm:pt>
    <dgm:pt modelId="{750E07B0-AAB7-4C01-8349-854A818D8400}" type="pres">
      <dgm:prSet presAssocID="{4B092052-DE06-4CB0-907B-40EF6E649FFD}" presName="rootComposite" presStyleCnt="0"/>
      <dgm:spPr/>
    </dgm:pt>
    <dgm:pt modelId="{8485A824-D78A-486D-A7BA-D862631AA612}" type="pres">
      <dgm:prSet presAssocID="{4B092052-DE06-4CB0-907B-40EF6E649FFD}" presName="rootText" presStyleLbl="node2" presStyleIdx="3" presStyleCnt="4" custScaleY="213255">
        <dgm:presLayoutVars>
          <dgm:chPref val="3"/>
        </dgm:presLayoutVars>
      </dgm:prSet>
      <dgm:spPr/>
    </dgm:pt>
    <dgm:pt modelId="{6C8ED669-C870-4445-8B5F-39B445CE6CDF}" type="pres">
      <dgm:prSet presAssocID="{4B092052-DE06-4CB0-907B-40EF6E649FFD}" presName="rootConnector" presStyleLbl="node2" presStyleIdx="3" presStyleCnt="4"/>
      <dgm:spPr/>
    </dgm:pt>
    <dgm:pt modelId="{03C54338-2A48-4DB9-8ACA-16653AD6929B}" type="pres">
      <dgm:prSet presAssocID="{4B092052-DE06-4CB0-907B-40EF6E649FFD}" presName="hierChild4" presStyleCnt="0"/>
      <dgm:spPr/>
    </dgm:pt>
    <dgm:pt modelId="{C80959DC-FA2B-4B5D-9195-33AD92BA1C6A}" type="pres">
      <dgm:prSet presAssocID="{4B092052-DE06-4CB0-907B-40EF6E649FFD}" presName="hierChild5" presStyleCnt="0"/>
      <dgm:spPr/>
    </dgm:pt>
    <dgm:pt modelId="{C196F4CD-8096-4997-BAD3-4316EEE4A7A9}" type="pres">
      <dgm:prSet presAssocID="{02D80B6F-A463-4664-BA72-B18CD09AD3ED}" presName="hierChild3" presStyleCnt="0"/>
      <dgm:spPr/>
    </dgm:pt>
  </dgm:ptLst>
  <dgm:cxnLst>
    <dgm:cxn modelId="{BD08120C-E26C-4EB4-A835-F67FA003DE99}" srcId="{02D80B6F-A463-4664-BA72-B18CD09AD3ED}" destId="{0292AE22-ABE9-448C-8125-EA19FB4A456A}" srcOrd="2" destOrd="0" parTransId="{A79D4DF0-39CB-4A95-A284-6E494EA50F07}" sibTransId="{0195A330-E369-454A-98DC-4BC48ADC803A}"/>
    <dgm:cxn modelId="{E73CF910-BA8B-4E71-B85C-7D6599001294}" type="presOf" srcId="{4B092052-DE06-4CB0-907B-40EF6E649FFD}" destId="{6C8ED669-C870-4445-8B5F-39B445CE6CDF}" srcOrd="1" destOrd="0" presId="urn:microsoft.com/office/officeart/2005/8/layout/orgChart1"/>
    <dgm:cxn modelId="{63894D27-6A8F-4129-BD62-E2B47DA2E70C}" type="presOf" srcId="{E0AB807C-08AC-4C7F-B286-B8B994ADC4CA}" destId="{D090E084-25AB-4AEB-8875-4495767C5EDB}" srcOrd="0" destOrd="0" presId="urn:microsoft.com/office/officeart/2005/8/layout/orgChart1"/>
    <dgm:cxn modelId="{EACA072B-A8FB-4BB5-8619-71B5DA3D9D62}" srcId="{9A10A841-FF62-464F-B241-E8E4DAC92E35}" destId="{02D80B6F-A463-4664-BA72-B18CD09AD3ED}" srcOrd="0" destOrd="0" parTransId="{01AB7EAB-6BCC-441E-B557-71AA5618D9E2}" sibTransId="{7817AD54-CD82-472D-A3F7-E4A144A787CA}"/>
    <dgm:cxn modelId="{60013D2B-0B9A-463F-8181-F14FB9E8FA32}" srcId="{02D80B6F-A463-4664-BA72-B18CD09AD3ED}" destId="{4D6BF035-0296-4C59-B926-D54FDA5D2975}" srcOrd="1" destOrd="0" parTransId="{DAB27BD3-8254-4F12-AEB1-F8C10DF63847}" sibTransId="{E02E20A6-5852-431E-97F9-BD49E948B5F9}"/>
    <dgm:cxn modelId="{67EF622D-8DCC-4670-BA14-249A9E30D105}" type="presOf" srcId="{A79D4DF0-39CB-4A95-A284-6E494EA50F07}" destId="{A750DC90-68F9-480B-B98D-7FBB6968AFEA}" srcOrd="0" destOrd="0" presId="urn:microsoft.com/office/officeart/2005/8/layout/orgChart1"/>
    <dgm:cxn modelId="{EA591A35-A802-494A-87AA-F3F831FE3F49}" type="presOf" srcId="{0292AE22-ABE9-448C-8125-EA19FB4A456A}" destId="{B80DAFE8-0150-491C-946F-5580683815E2}" srcOrd="1" destOrd="0" presId="urn:microsoft.com/office/officeart/2005/8/layout/orgChart1"/>
    <dgm:cxn modelId="{F0C82D4D-E5E9-44B0-952A-E2D33B2150BD}" type="presOf" srcId="{4B092052-DE06-4CB0-907B-40EF6E649FFD}" destId="{8485A824-D78A-486D-A7BA-D862631AA612}" srcOrd="0" destOrd="0" presId="urn:microsoft.com/office/officeart/2005/8/layout/orgChart1"/>
    <dgm:cxn modelId="{C2E4B271-B0EE-45E3-8B72-5235CD345500}" srcId="{02D80B6F-A463-4664-BA72-B18CD09AD3ED}" destId="{4B092052-DE06-4CB0-907B-40EF6E649FFD}" srcOrd="3" destOrd="0" parTransId="{9A60942B-0A55-445B-9928-42B3206173DE}" sibTransId="{59626199-225D-4F34-BFD3-F5090FA989EA}"/>
    <dgm:cxn modelId="{2F09DD76-1C07-4547-A31B-6C7F5B283E72}" type="presOf" srcId="{0292AE22-ABE9-448C-8125-EA19FB4A456A}" destId="{C9A55DD6-A870-4B63-B870-DE53B8C6AF39}" srcOrd="0" destOrd="0" presId="urn:microsoft.com/office/officeart/2005/8/layout/orgChart1"/>
    <dgm:cxn modelId="{F863FB58-F68E-4745-87DB-FB80DEAF8452}" type="presOf" srcId="{4BE4F5B1-5080-4427-AC4B-49F4F1F8555A}" destId="{AB32F505-CF3C-4391-A15D-8C0DA831CFD7}" srcOrd="0" destOrd="0" presId="urn:microsoft.com/office/officeart/2005/8/layout/orgChart1"/>
    <dgm:cxn modelId="{1C31817C-24AC-4AF9-9080-568A9C133F74}" type="presOf" srcId="{4D6BF035-0296-4C59-B926-D54FDA5D2975}" destId="{F0D2FD42-0742-45BE-AC8D-07FBDB7BB034}" srcOrd="1" destOrd="0" presId="urn:microsoft.com/office/officeart/2005/8/layout/orgChart1"/>
    <dgm:cxn modelId="{AB99D1BC-F08D-43C9-BD09-7D00B7A05C3A}" srcId="{02D80B6F-A463-4664-BA72-B18CD09AD3ED}" destId="{E0AB807C-08AC-4C7F-B286-B8B994ADC4CA}" srcOrd="0" destOrd="0" parTransId="{4BE4F5B1-5080-4427-AC4B-49F4F1F8555A}" sibTransId="{CD13431A-6D72-487F-97DC-FDB15C29C712}"/>
    <dgm:cxn modelId="{A6AFD7C9-DE63-46C6-B96D-B70A3CA7E255}" type="presOf" srcId="{4D6BF035-0296-4C59-B926-D54FDA5D2975}" destId="{3AE044F8-2259-402F-A27A-F603A4DA574C}" srcOrd="0" destOrd="0" presId="urn:microsoft.com/office/officeart/2005/8/layout/orgChart1"/>
    <dgm:cxn modelId="{B33909CE-441E-46F6-AF86-2C70DBAC3653}" type="presOf" srcId="{E0AB807C-08AC-4C7F-B286-B8B994ADC4CA}" destId="{EA7B4B44-DB50-446E-AF1F-CC2EBD974382}" srcOrd="1" destOrd="0" presId="urn:microsoft.com/office/officeart/2005/8/layout/orgChart1"/>
    <dgm:cxn modelId="{F3A702D5-DA98-4E4D-8A2C-9E45B2D843F8}" type="presOf" srcId="{02D80B6F-A463-4664-BA72-B18CD09AD3ED}" destId="{4977C612-1FE4-4DBE-B7FB-99DC99B75C75}" srcOrd="1" destOrd="0" presId="urn:microsoft.com/office/officeart/2005/8/layout/orgChart1"/>
    <dgm:cxn modelId="{7D32BAE4-EC0D-4BE3-9709-2A365F657810}" type="presOf" srcId="{9A10A841-FF62-464F-B241-E8E4DAC92E35}" destId="{C1D126B0-0178-4485-ADCD-AD7F0ACE94FB}" srcOrd="0" destOrd="0" presId="urn:microsoft.com/office/officeart/2005/8/layout/orgChart1"/>
    <dgm:cxn modelId="{E7CFE8EC-5907-498C-9627-CA86920FB33A}" type="presOf" srcId="{DAB27BD3-8254-4F12-AEB1-F8C10DF63847}" destId="{DDFB31C5-C318-444E-BA64-B26296FDDCDC}" srcOrd="0" destOrd="0" presId="urn:microsoft.com/office/officeart/2005/8/layout/orgChart1"/>
    <dgm:cxn modelId="{7D4F6AF2-AE58-4E40-BF0C-B70615E5E193}" type="presOf" srcId="{9A60942B-0A55-445B-9928-42B3206173DE}" destId="{AF8FDFD5-0F56-424F-84F1-4A972C0C079C}" srcOrd="0" destOrd="0" presId="urn:microsoft.com/office/officeart/2005/8/layout/orgChart1"/>
    <dgm:cxn modelId="{87B183F3-FBE8-4DCF-AF04-1B9890024352}" type="presOf" srcId="{02D80B6F-A463-4664-BA72-B18CD09AD3ED}" destId="{AF399B10-5D13-4AAF-9456-0D37D52E4368}" srcOrd="0" destOrd="0" presId="urn:microsoft.com/office/officeart/2005/8/layout/orgChart1"/>
    <dgm:cxn modelId="{1E98781C-2332-48CF-B70B-2DF16DDA89A2}" type="presParOf" srcId="{C1D126B0-0178-4485-ADCD-AD7F0ACE94FB}" destId="{6F6BEEC9-8269-4CEF-8C9F-B0F0DD1B49B5}" srcOrd="0" destOrd="0" presId="urn:microsoft.com/office/officeart/2005/8/layout/orgChart1"/>
    <dgm:cxn modelId="{69298315-E17F-4CC5-9308-4C1574A9505C}" type="presParOf" srcId="{6F6BEEC9-8269-4CEF-8C9F-B0F0DD1B49B5}" destId="{261AEDAE-2521-4300-A992-4F841CB9ED0D}" srcOrd="0" destOrd="0" presId="urn:microsoft.com/office/officeart/2005/8/layout/orgChart1"/>
    <dgm:cxn modelId="{1C480F21-43D7-40F5-A089-5C9D5D4611F6}" type="presParOf" srcId="{261AEDAE-2521-4300-A992-4F841CB9ED0D}" destId="{AF399B10-5D13-4AAF-9456-0D37D52E4368}" srcOrd="0" destOrd="0" presId="urn:microsoft.com/office/officeart/2005/8/layout/orgChart1"/>
    <dgm:cxn modelId="{B980F03F-5D98-4384-89CD-623E7B539127}" type="presParOf" srcId="{261AEDAE-2521-4300-A992-4F841CB9ED0D}" destId="{4977C612-1FE4-4DBE-B7FB-99DC99B75C75}" srcOrd="1" destOrd="0" presId="urn:microsoft.com/office/officeart/2005/8/layout/orgChart1"/>
    <dgm:cxn modelId="{60908418-FD0E-4EC7-B5E9-A686487ACFE0}" type="presParOf" srcId="{6F6BEEC9-8269-4CEF-8C9F-B0F0DD1B49B5}" destId="{E79C5309-770A-4AB5-AE3B-2F49D4936C5A}" srcOrd="1" destOrd="0" presId="urn:microsoft.com/office/officeart/2005/8/layout/orgChart1"/>
    <dgm:cxn modelId="{11028F24-6131-4320-85C6-A684950915EC}" type="presParOf" srcId="{E79C5309-770A-4AB5-AE3B-2F49D4936C5A}" destId="{AB32F505-CF3C-4391-A15D-8C0DA831CFD7}" srcOrd="0" destOrd="0" presId="urn:microsoft.com/office/officeart/2005/8/layout/orgChart1"/>
    <dgm:cxn modelId="{ABCF1EDB-9071-4785-A197-A9A750CC6739}" type="presParOf" srcId="{E79C5309-770A-4AB5-AE3B-2F49D4936C5A}" destId="{E0EA6311-FD70-4CB5-85EF-B00181BB7092}" srcOrd="1" destOrd="0" presId="urn:microsoft.com/office/officeart/2005/8/layout/orgChart1"/>
    <dgm:cxn modelId="{E76F0543-D585-4555-848C-469D88010758}" type="presParOf" srcId="{E0EA6311-FD70-4CB5-85EF-B00181BB7092}" destId="{CA28E721-FF88-4A10-8DB9-3104641D06F5}" srcOrd="0" destOrd="0" presId="urn:microsoft.com/office/officeart/2005/8/layout/orgChart1"/>
    <dgm:cxn modelId="{3ADF8506-2C41-43F1-8232-A20368B822C9}" type="presParOf" srcId="{CA28E721-FF88-4A10-8DB9-3104641D06F5}" destId="{D090E084-25AB-4AEB-8875-4495767C5EDB}" srcOrd="0" destOrd="0" presId="urn:microsoft.com/office/officeart/2005/8/layout/orgChart1"/>
    <dgm:cxn modelId="{3BD1079D-D1FE-43F8-94F1-64BD01BE3DC9}" type="presParOf" srcId="{CA28E721-FF88-4A10-8DB9-3104641D06F5}" destId="{EA7B4B44-DB50-446E-AF1F-CC2EBD974382}" srcOrd="1" destOrd="0" presId="urn:microsoft.com/office/officeart/2005/8/layout/orgChart1"/>
    <dgm:cxn modelId="{95ECCE9F-EAD6-4733-93E4-26BEE33CE8BC}" type="presParOf" srcId="{E0EA6311-FD70-4CB5-85EF-B00181BB7092}" destId="{1EC3D707-027B-469B-AC29-930A21E4C386}" srcOrd="1" destOrd="0" presId="urn:microsoft.com/office/officeart/2005/8/layout/orgChart1"/>
    <dgm:cxn modelId="{E24B1B0D-ACED-4E91-B630-9D3376DC610A}" type="presParOf" srcId="{E0EA6311-FD70-4CB5-85EF-B00181BB7092}" destId="{794E5037-7759-4D29-A337-DBD19440F45F}" srcOrd="2" destOrd="0" presId="urn:microsoft.com/office/officeart/2005/8/layout/orgChart1"/>
    <dgm:cxn modelId="{B7A2F116-D006-4281-958A-1E6307034835}" type="presParOf" srcId="{E79C5309-770A-4AB5-AE3B-2F49D4936C5A}" destId="{DDFB31C5-C318-444E-BA64-B26296FDDCDC}" srcOrd="2" destOrd="0" presId="urn:microsoft.com/office/officeart/2005/8/layout/orgChart1"/>
    <dgm:cxn modelId="{881789E9-A63A-41E9-AB91-1B3FE4D3F6C8}" type="presParOf" srcId="{E79C5309-770A-4AB5-AE3B-2F49D4936C5A}" destId="{DEF537A1-4C5F-4BC7-88D2-DAB63FD3CDDF}" srcOrd="3" destOrd="0" presId="urn:microsoft.com/office/officeart/2005/8/layout/orgChart1"/>
    <dgm:cxn modelId="{161DB64D-F73C-4F33-8684-1033D9DE95C4}" type="presParOf" srcId="{DEF537A1-4C5F-4BC7-88D2-DAB63FD3CDDF}" destId="{DA8EB563-F6E0-45A7-80FA-C215503ED527}" srcOrd="0" destOrd="0" presId="urn:microsoft.com/office/officeart/2005/8/layout/orgChart1"/>
    <dgm:cxn modelId="{DB6EA732-7949-4FC8-BCA3-F8349A724CD7}" type="presParOf" srcId="{DA8EB563-F6E0-45A7-80FA-C215503ED527}" destId="{3AE044F8-2259-402F-A27A-F603A4DA574C}" srcOrd="0" destOrd="0" presId="urn:microsoft.com/office/officeart/2005/8/layout/orgChart1"/>
    <dgm:cxn modelId="{5DC221FA-DEF7-4D31-AB15-6D6E5A3CF777}" type="presParOf" srcId="{DA8EB563-F6E0-45A7-80FA-C215503ED527}" destId="{F0D2FD42-0742-45BE-AC8D-07FBDB7BB034}" srcOrd="1" destOrd="0" presId="urn:microsoft.com/office/officeart/2005/8/layout/orgChart1"/>
    <dgm:cxn modelId="{93C4835D-E3B2-4DB9-8210-38360266E9F1}" type="presParOf" srcId="{DEF537A1-4C5F-4BC7-88D2-DAB63FD3CDDF}" destId="{CF5B6459-4B6F-42EB-8660-16C60C2B83C9}" srcOrd="1" destOrd="0" presId="urn:microsoft.com/office/officeart/2005/8/layout/orgChart1"/>
    <dgm:cxn modelId="{6E505D87-436D-4879-8E27-43ACC2900DF0}" type="presParOf" srcId="{DEF537A1-4C5F-4BC7-88D2-DAB63FD3CDDF}" destId="{74611A8B-4375-405E-BB4B-E37BD31A7A4E}" srcOrd="2" destOrd="0" presId="urn:microsoft.com/office/officeart/2005/8/layout/orgChart1"/>
    <dgm:cxn modelId="{F26F2390-9E02-4938-98C7-57D2AD363E0E}" type="presParOf" srcId="{E79C5309-770A-4AB5-AE3B-2F49D4936C5A}" destId="{A750DC90-68F9-480B-B98D-7FBB6968AFEA}" srcOrd="4" destOrd="0" presId="urn:microsoft.com/office/officeart/2005/8/layout/orgChart1"/>
    <dgm:cxn modelId="{0F53DEBE-92BB-4DFB-A799-1FBBDC134F5E}" type="presParOf" srcId="{E79C5309-770A-4AB5-AE3B-2F49D4936C5A}" destId="{FBD8A986-1EB2-44DF-B57E-7028A12C4694}" srcOrd="5" destOrd="0" presId="urn:microsoft.com/office/officeart/2005/8/layout/orgChart1"/>
    <dgm:cxn modelId="{EA531584-77D8-45D0-93D6-4F9A574B4017}" type="presParOf" srcId="{FBD8A986-1EB2-44DF-B57E-7028A12C4694}" destId="{00B56851-05CA-44DD-9686-351C6BA73826}" srcOrd="0" destOrd="0" presId="urn:microsoft.com/office/officeart/2005/8/layout/orgChart1"/>
    <dgm:cxn modelId="{ED31661F-62D4-4F4C-9E22-10E99C44DD53}" type="presParOf" srcId="{00B56851-05CA-44DD-9686-351C6BA73826}" destId="{C9A55DD6-A870-4B63-B870-DE53B8C6AF39}" srcOrd="0" destOrd="0" presId="urn:microsoft.com/office/officeart/2005/8/layout/orgChart1"/>
    <dgm:cxn modelId="{48AC75CC-A0CF-4E4B-AC88-1CB1170A5A53}" type="presParOf" srcId="{00B56851-05CA-44DD-9686-351C6BA73826}" destId="{B80DAFE8-0150-491C-946F-5580683815E2}" srcOrd="1" destOrd="0" presId="urn:microsoft.com/office/officeart/2005/8/layout/orgChart1"/>
    <dgm:cxn modelId="{7798D264-F556-42E8-A2BE-86C0DB005B3D}" type="presParOf" srcId="{FBD8A986-1EB2-44DF-B57E-7028A12C4694}" destId="{EFCEDF14-3C13-490E-910D-06A33371024B}" srcOrd="1" destOrd="0" presId="urn:microsoft.com/office/officeart/2005/8/layout/orgChart1"/>
    <dgm:cxn modelId="{57C69D01-106D-4221-BBB9-62DC0D9DB038}" type="presParOf" srcId="{FBD8A986-1EB2-44DF-B57E-7028A12C4694}" destId="{B40B903A-25D6-4AB8-839E-76BB204E1714}" srcOrd="2" destOrd="0" presId="urn:microsoft.com/office/officeart/2005/8/layout/orgChart1"/>
    <dgm:cxn modelId="{6AEBF0A8-2222-4276-9D33-28944D120412}" type="presParOf" srcId="{E79C5309-770A-4AB5-AE3B-2F49D4936C5A}" destId="{AF8FDFD5-0F56-424F-84F1-4A972C0C079C}" srcOrd="6" destOrd="0" presId="urn:microsoft.com/office/officeart/2005/8/layout/orgChart1"/>
    <dgm:cxn modelId="{9A32CC32-6434-4838-908B-432CEBFA2B5F}" type="presParOf" srcId="{E79C5309-770A-4AB5-AE3B-2F49D4936C5A}" destId="{85FC1E0C-9807-41AD-BF35-FB8ADCEC2664}" srcOrd="7" destOrd="0" presId="urn:microsoft.com/office/officeart/2005/8/layout/orgChart1"/>
    <dgm:cxn modelId="{2085D915-7EDB-477E-B8C3-A33E44D334C8}" type="presParOf" srcId="{85FC1E0C-9807-41AD-BF35-FB8ADCEC2664}" destId="{750E07B0-AAB7-4C01-8349-854A818D8400}" srcOrd="0" destOrd="0" presId="urn:microsoft.com/office/officeart/2005/8/layout/orgChart1"/>
    <dgm:cxn modelId="{448C915C-856A-4632-AE67-19BF349B9BEE}" type="presParOf" srcId="{750E07B0-AAB7-4C01-8349-854A818D8400}" destId="{8485A824-D78A-486D-A7BA-D862631AA612}" srcOrd="0" destOrd="0" presId="urn:microsoft.com/office/officeart/2005/8/layout/orgChart1"/>
    <dgm:cxn modelId="{B06B2A1A-E528-43EE-9083-486828FA1F3F}" type="presParOf" srcId="{750E07B0-AAB7-4C01-8349-854A818D8400}" destId="{6C8ED669-C870-4445-8B5F-39B445CE6CDF}" srcOrd="1" destOrd="0" presId="urn:microsoft.com/office/officeart/2005/8/layout/orgChart1"/>
    <dgm:cxn modelId="{43400589-380F-4692-B59B-9B701039B556}" type="presParOf" srcId="{85FC1E0C-9807-41AD-BF35-FB8ADCEC2664}" destId="{03C54338-2A48-4DB9-8ACA-16653AD6929B}" srcOrd="1" destOrd="0" presId="urn:microsoft.com/office/officeart/2005/8/layout/orgChart1"/>
    <dgm:cxn modelId="{82538D83-8A7B-4CFB-9D13-35CE371A4ACA}" type="presParOf" srcId="{85FC1E0C-9807-41AD-BF35-FB8ADCEC2664}" destId="{C80959DC-FA2B-4B5D-9195-33AD92BA1C6A}" srcOrd="2" destOrd="0" presId="urn:microsoft.com/office/officeart/2005/8/layout/orgChart1"/>
    <dgm:cxn modelId="{2686CA9F-F8F1-4222-8DBB-FD0A5B82C641}" type="presParOf" srcId="{6F6BEEC9-8269-4CEF-8C9F-B0F0DD1B49B5}" destId="{C196F4CD-8096-4997-BAD3-4316EEE4A7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10A841-FF62-464F-B241-E8E4DAC92E35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D80B6F-A463-4664-BA72-B18CD09AD3ED}">
      <dgm:prSet custT="1"/>
      <dgm:spPr/>
      <dgm:t>
        <a:bodyPr/>
        <a:lstStyle/>
        <a:p>
          <a:r>
            <a:rPr lang="vi-VN" sz="3600" b="0" dirty="0">
              <a:latin typeface="Calibri" panose="020F0502020204030204" pitchFamily="34" charset="0"/>
            </a:rPr>
            <a:t>Pravilnici</a:t>
          </a:r>
          <a:endParaRPr lang="en-US" sz="3600" b="0" dirty="0">
            <a:latin typeface="Calibri" panose="020F0502020204030204" pitchFamily="34" charset="0"/>
          </a:endParaRPr>
        </a:p>
      </dgm:t>
    </dgm:pt>
    <dgm:pt modelId="{01AB7EAB-6BCC-441E-B557-71AA5618D9E2}" type="parTrans" cxnId="{EACA072B-A8FB-4BB5-8619-71B5DA3D9D62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7817AD54-CD82-472D-A3F7-E4A144A787CA}" type="sibTrans" cxnId="{EACA072B-A8FB-4BB5-8619-71B5DA3D9D62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E0AB807C-08AC-4C7F-B286-B8B994ADC4CA}">
      <dgm:prSet custT="1"/>
      <dgm:spPr/>
      <dgm:t>
        <a:bodyPr/>
        <a:lstStyle/>
        <a:p>
          <a:r>
            <a:rPr lang="sr-Latn-ME" sz="1600" b="1" dirty="0">
              <a:latin typeface="Calibri" panose="020F0502020204030204" pitchFamily="34" charset="0"/>
            </a:rPr>
            <a:t>Pravilnik o listi usaglašenih standarda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4BE4F5B1-5080-4427-AC4B-49F4F1F8555A}" type="parTrans" cxnId="{AB99D1BC-F08D-43C9-BD09-7D00B7A05C3A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CD13431A-6D72-487F-97DC-FDB15C29C712}" type="sibTrans" cxnId="{AB99D1BC-F08D-43C9-BD09-7D00B7A05C3A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4B092052-DE06-4CB0-907B-40EF6E649FFD}">
      <dgm:prSet custT="1"/>
      <dgm:spPr/>
      <dgm:t>
        <a:bodyPr/>
        <a:lstStyle/>
        <a:p>
          <a:r>
            <a:rPr lang="sr-Latn-BA" sz="1600" b="1" dirty="0">
              <a:latin typeface="Calibri" panose="020F0502020204030204" pitchFamily="34" charset="0"/>
            </a:rPr>
            <a:t>Pravilnik o obliku i sadržaju dokumenta o tehničkoj ocjeni i načinuvođenja evidencije izdatih dokumenata o tehničkoj ocjeni građevinskog proizvoda</a:t>
          </a:r>
          <a:endParaRPr lang="en-US" sz="1400" b="1" dirty="0">
            <a:latin typeface="Hurme Geometric Sans 1" panose="020B0500020000000000" pitchFamily="34" charset="0"/>
          </a:endParaRPr>
        </a:p>
      </dgm:t>
    </dgm:pt>
    <dgm:pt modelId="{9A60942B-0A55-445B-9928-42B3206173DE}" type="parTrans" cxnId="{C2E4B271-B0EE-45E3-8B72-5235CD345500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59626199-225D-4F34-BFD3-F5090FA989EA}" type="sibTrans" cxnId="{C2E4B271-B0EE-45E3-8B72-5235CD345500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4D6BF035-0296-4C59-B926-D54FDA5D2975}">
      <dgm:prSet custT="1"/>
      <dgm:spPr/>
      <dgm:t>
        <a:bodyPr/>
        <a:lstStyle/>
        <a:p>
          <a:r>
            <a:rPr lang="sr-Latn-ME" sz="1600" b="1" dirty="0">
              <a:latin typeface="Calibri" panose="020F0502020204030204" pitchFamily="34" charset="0"/>
            </a:rPr>
            <a:t>Ptavilnik o građevinskim proizvodima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E02E20A6-5852-431E-97F9-BD49E948B5F9}" type="sibTrans" cxnId="{60013D2B-0B9A-463F-8181-F14FB9E8FA32}">
      <dgm:prSet/>
      <dgm:spPr/>
      <dgm:t>
        <a:bodyPr/>
        <a:lstStyle/>
        <a:p>
          <a:endParaRPr lang="en-US"/>
        </a:p>
      </dgm:t>
    </dgm:pt>
    <dgm:pt modelId="{DAB27BD3-8254-4F12-AEB1-F8C10DF63847}" type="parTrans" cxnId="{60013D2B-0B9A-463F-8181-F14FB9E8FA32}">
      <dgm:prSet/>
      <dgm:spPr/>
      <dgm:t>
        <a:bodyPr/>
        <a:lstStyle/>
        <a:p>
          <a:endParaRPr lang="en-US"/>
        </a:p>
      </dgm:t>
    </dgm:pt>
    <dgm:pt modelId="{0292AE22-ABE9-448C-8125-EA19FB4A456A}">
      <dgm:prSet custT="1"/>
      <dgm:spPr/>
      <dgm:t>
        <a:bodyPr/>
        <a:lstStyle/>
        <a:p>
          <a:r>
            <a:rPr lang="sr-Latn-ME" sz="1600" b="1" dirty="0">
              <a:latin typeface="Calibri" panose="020F0502020204030204" pitchFamily="34" charset="0"/>
            </a:rPr>
            <a:t>Pravilnik o načinu izrade dokumenta o ocjeni građevinskog proizvoda i sadržaju i načinu vođenja evidencije izdatih dokumenata o ocjeni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0195A330-E369-454A-98DC-4BC48ADC803A}" type="sibTrans" cxnId="{BD08120C-E26C-4EB4-A835-F67FA003DE99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A79D4DF0-39CB-4A95-A284-6E494EA50F07}" type="parTrans" cxnId="{BD08120C-E26C-4EB4-A835-F67FA003DE99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C1D126B0-0178-4485-ADCD-AD7F0ACE94FB}" type="pres">
      <dgm:prSet presAssocID="{9A10A841-FF62-464F-B241-E8E4DAC92E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F6BEEC9-8269-4CEF-8C9F-B0F0DD1B49B5}" type="pres">
      <dgm:prSet presAssocID="{02D80B6F-A463-4664-BA72-B18CD09AD3ED}" presName="hierRoot1" presStyleCnt="0">
        <dgm:presLayoutVars>
          <dgm:hierBranch val="init"/>
        </dgm:presLayoutVars>
      </dgm:prSet>
      <dgm:spPr/>
    </dgm:pt>
    <dgm:pt modelId="{261AEDAE-2521-4300-A992-4F841CB9ED0D}" type="pres">
      <dgm:prSet presAssocID="{02D80B6F-A463-4664-BA72-B18CD09AD3ED}" presName="rootComposite1" presStyleCnt="0"/>
      <dgm:spPr/>
    </dgm:pt>
    <dgm:pt modelId="{AF399B10-5D13-4AAF-9456-0D37D52E4368}" type="pres">
      <dgm:prSet presAssocID="{02D80B6F-A463-4664-BA72-B18CD09AD3ED}" presName="rootText1" presStyleLbl="node0" presStyleIdx="0" presStyleCnt="1">
        <dgm:presLayoutVars>
          <dgm:chPref val="3"/>
        </dgm:presLayoutVars>
      </dgm:prSet>
      <dgm:spPr/>
    </dgm:pt>
    <dgm:pt modelId="{4977C612-1FE4-4DBE-B7FB-99DC99B75C75}" type="pres">
      <dgm:prSet presAssocID="{02D80B6F-A463-4664-BA72-B18CD09AD3ED}" presName="rootConnector1" presStyleLbl="node1" presStyleIdx="0" presStyleCnt="0"/>
      <dgm:spPr/>
    </dgm:pt>
    <dgm:pt modelId="{E79C5309-770A-4AB5-AE3B-2F49D4936C5A}" type="pres">
      <dgm:prSet presAssocID="{02D80B6F-A463-4664-BA72-B18CD09AD3ED}" presName="hierChild2" presStyleCnt="0"/>
      <dgm:spPr/>
    </dgm:pt>
    <dgm:pt modelId="{AB32F505-CF3C-4391-A15D-8C0DA831CFD7}" type="pres">
      <dgm:prSet presAssocID="{4BE4F5B1-5080-4427-AC4B-49F4F1F8555A}" presName="Name37" presStyleLbl="parChTrans1D2" presStyleIdx="0" presStyleCnt="4"/>
      <dgm:spPr/>
    </dgm:pt>
    <dgm:pt modelId="{E0EA6311-FD70-4CB5-85EF-B00181BB7092}" type="pres">
      <dgm:prSet presAssocID="{E0AB807C-08AC-4C7F-B286-B8B994ADC4CA}" presName="hierRoot2" presStyleCnt="0">
        <dgm:presLayoutVars>
          <dgm:hierBranch val="init"/>
        </dgm:presLayoutVars>
      </dgm:prSet>
      <dgm:spPr/>
    </dgm:pt>
    <dgm:pt modelId="{CA28E721-FF88-4A10-8DB9-3104641D06F5}" type="pres">
      <dgm:prSet presAssocID="{E0AB807C-08AC-4C7F-B286-B8B994ADC4CA}" presName="rootComposite" presStyleCnt="0"/>
      <dgm:spPr/>
    </dgm:pt>
    <dgm:pt modelId="{D090E084-25AB-4AEB-8875-4495767C5EDB}" type="pres">
      <dgm:prSet presAssocID="{E0AB807C-08AC-4C7F-B286-B8B994ADC4CA}" presName="rootText" presStyleLbl="node2" presStyleIdx="0" presStyleCnt="4" custScaleY="213255">
        <dgm:presLayoutVars>
          <dgm:chPref val="3"/>
        </dgm:presLayoutVars>
      </dgm:prSet>
      <dgm:spPr/>
    </dgm:pt>
    <dgm:pt modelId="{EA7B4B44-DB50-446E-AF1F-CC2EBD974382}" type="pres">
      <dgm:prSet presAssocID="{E0AB807C-08AC-4C7F-B286-B8B994ADC4CA}" presName="rootConnector" presStyleLbl="node2" presStyleIdx="0" presStyleCnt="4"/>
      <dgm:spPr/>
    </dgm:pt>
    <dgm:pt modelId="{1EC3D707-027B-469B-AC29-930A21E4C386}" type="pres">
      <dgm:prSet presAssocID="{E0AB807C-08AC-4C7F-B286-B8B994ADC4CA}" presName="hierChild4" presStyleCnt="0"/>
      <dgm:spPr/>
    </dgm:pt>
    <dgm:pt modelId="{794E5037-7759-4D29-A337-DBD19440F45F}" type="pres">
      <dgm:prSet presAssocID="{E0AB807C-08AC-4C7F-B286-B8B994ADC4CA}" presName="hierChild5" presStyleCnt="0"/>
      <dgm:spPr/>
    </dgm:pt>
    <dgm:pt modelId="{DDFB31C5-C318-444E-BA64-B26296FDDCDC}" type="pres">
      <dgm:prSet presAssocID="{DAB27BD3-8254-4F12-AEB1-F8C10DF63847}" presName="Name37" presStyleLbl="parChTrans1D2" presStyleIdx="1" presStyleCnt="4"/>
      <dgm:spPr/>
    </dgm:pt>
    <dgm:pt modelId="{DEF537A1-4C5F-4BC7-88D2-DAB63FD3CDDF}" type="pres">
      <dgm:prSet presAssocID="{4D6BF035-0296-4C59-B926-D54FDA5D2975}" presName="hierRoot2" presStyleCnt="0">
        <dgm:presLayoutVars>
          <dgm:hierBranch val="init"/>
        </dgm:presLayoutVars>
      </dgm:prSet>
      <dgm:spPr/>
    </dgm:pt>
    <dgm:pt modelId="{DA8EB563-F6E0-45A7-80FA-C215503ED527}" type="pres">
      <dgm:prSet presAssocID="{4D6BF035-0296-4C59-B926-D54FDA5D2975}" presName="rootComposite" presStyleCnt="0"/>
      <dgm:spPr/>
    </dgm:pt>
    <dgm:pt modelId="{3AE044F8-2259-402F-A27A-F603A4DA574C}" type="pres">
      <dgm:prSet presAssocID="{4D6BF035-0296-4C59-B926-D54FDA5D2975}" presName="rootText" presStyleLbl="node2" presStyleIdx="1" presStyleCnt="4" custScaleY="213255">
        <dgm:presLayoutVars>
          <dgm:chPref val="3"/>
        </dgm:presLayoutVars>
      </dgm:prSet>
      <dgm:spPr/>
    </dgm:pt>
    <dgm:pt modelId="{F0D2FD42-0742-45BE-AC8D-07FBDB7BB034}" type="pres">
      <dgm:prSet presAssocID="{4D6BF035-0296-4C59-B926-D54FDA5D2975}" presName="rootConnector" presStyleLbl="node2" presStyleIdx="1" presStyleCnt="4"/>
      <dgm:spPr/>
    </dgm:pt>
    <dgm:pt modelId="{CF5B6459-4B6F-42EB-8660-16C60C2B83C9}" type="pres">
      <dgm:prSet presAssocID="{4D6BF035-0296-4C59-B926-D54FDA5D2975}" presName="hierChild4" presStyleCnt="0"/>
      <dgm:spPr/>
    </dgm:pt>
    <dgm:pt modelId="{74611A8B-4375-405E-BB4B-E37BD31A7A4E}" type="pres">
      <dgm:prSet presAssocID="{4D6BF035-0296-4C59-B926-D54FDA5D2975}" presName="hierChild5" presStyleCnt="0"/>
      <dgm:spPr/>
    </dgm:pt>
    <dgm:pt modelId="{A750DC90-68F9-480B-B98D-7FBB6968AFEA}" type="pres">
      <dgm:prSet presAssocID="{A79D4DF0-39CB-4A95-A284-6E494EA50F07}" presName="Name37" presStyleLbl="parChTrans1D2" presStyleIdx="2" presStyleCnt="4"/>
      <dgm:spPr/>
    </dgm:pt>
    <dgm:pt modelId="{FBD8A986-1EB2-44DF-B57E-7028A12C4694}" type="pres">
      <dgm:prSet presAssocID="{0292AE22-ABE9-448C-8125-EA19FB4A456A}" presName="hierRoot2" presStyleCnt="0">
        <dgm:presLayoutVars>
          <dgm:hierBranch val="init"/>
        </dgm:presLayoutVars>
      </dgm:prSet>
      <dgm:spPr/>
    </dgm:pt>
    <dgm:pt modelId="{00B56851-05CA-44DD-9686-351C6BA73826}" type="pres">
      <dgm:prSet presAssocID="{0292AE22-ABE9-448C-8125-EA19FB4A456A}" presName="rootComposite" presStyleCnt="0"/>
      <dgm:spPr/>
    </dgm:pt>
    <dgm:pt modelId="{C9A55DD6-A870-4B63-B870-DE53B8C6AF39}" type="pres">
      <dgm:prSet presAssocID="{0292AE22-ABE9-448C-8125-EA19FB4A456A}" presName="rootText" presStyleLbl="node2" presStyleIdx="2" presStyleCnt="4" custScaleY="213255" custLinFactNeighborX="-4455" custLinFactNeighborY="6659">
        <dgm:presLayoutVars>
          <dgm:chPref val="3"/>
        </dgm:presLayoutVars>
      </dgm:prSet>
      <dgm:spPr/>
    </dgm:pt>
    <dgm:pt modelId="{B80DAFE8-0150-491C-946F-5580683815E2}" type="pres">
      <dgm:prSet presAssocID="{0292AE22-ABE9-448C-8125-EA19FB4A456A}" presName="rootConnector" presStyleLbl="node2" presStyleIdx="2" presStyleCnt="4"/>
      <dgm:spPr/>
    </dgm:pt>
    <dgm:pt modelId="{EFCEDF14-3C13-490E-910D-06A33371024B}" type="pres">
      <dgm:prSet presAssocID="{0292AE22-ABE9-448C-8125-EA19FB4A456A}" presName="hierChild4" presStyleCnt="0"/>
      <dgm:spPr/>
    </dgm:pt>
    <dgm:pt modelId="{B40B903A-25D6-4AB8-839E-76BB204E1714}" type="pres">
      <dgm:prSet presAssocID="{0292AE22-ABE9-448C-8125-EA19FB4A456A}" presName="hierChild5" presStyleCnt="0"/>
      <dgm:spPr/>
    </dgm:pt>
    <dgm:pt modelId="{AF8FDFD5-0F56-424F-84F1-4A972C0C079C}" type="pres">
      <dgm:prSet presAssocID="{9A60942B-0A55-445B-9928-42B3206173DE}" presName="Name37" presStyleLbl="parChTrans1D2" presStyleIdx="3" presStyleCnt="4"/>
      <dgm:spPr/>
    </dgm:pt>
    <dgm:pt modelId="{85FC1E0C-9807-41AD-BF35-FB8ADCEC2664}" type="pres">
      <dgm:prSet presAssocID="{4B092052-DE06-4CB0-907B-40EF6E649FFD}" presName="hierRoot2" presStyleCnt="0">
        <dgm:presLayoutVars>
          <dgm:hierBranch val="init"/>
        </dgm:presLayoutVars>
      </dgm:prSet>
      <dgm:spPr/>
    </dgm:pt>
    <dgm:pt modelId="{750E07B0-AAB7-4C01-8349-854A818D8400}" type="pres">
      <dgm:prSet presAssocID="{4B092052-DE06-4CB0-907B-40EF6E649FFD}" presName="rootComposite" presStyleCnt="0"/>
      <dgm:spPr/>
    </dgm:pt>
    <dgm:pt modelId="{8485A824-D78A-486D-A7BA-D862631AA612}" type="pres">
      <dgm:prSet presAssocID="{4B092052-DE06-4CB0-907B-40EF6E649FFD}" presName="rootText" presStyleLbl="node2" presStyleIdx="3" presStyleCnt="4" custScaleY="213255">
        <dgm:presLayoutVars>
          <dgm:chPref val="3"/>
        </dgm:presLayoutVars>
      </dgm:prSet>
      <dgm:spPr/>
    </dgm:pt>
    <dgm:pt modelId="{6C8ED669-C870-4445-8B5F-39B445CE6CDF}" type="pres">
      <dgm:prSet presAssocID="{4B092052-DE06-4CB0-907B-40EF6E649FFD}" presName="rootConnector" presStyleLbl="node2" presStyleIdx="3" presStyleCnt="4"/>
      <dgm:spPr/>
    </dgm:pt>
    <dgm:pt modelId="{03C54338-2A48-4DB9-8ACA-16653AD6929B}" type="pres">
      <dgm:prSet presAssocID="{4B092052-DE06-4CB0-907B-40EF6E649FFD}" presName="hierChild4" presStyleCnt="0"/>
      <dgm:spPr/>
    </dgm:pt>
    <dgm:pt modelId="{C80959DC-FA2B-4B5D-9195-33AD92BA1C6A}" type="pres">
      <dgm:prSet presAssocID="{4B092052-DE06-4CB0-907B-40EF6E649FFD}" presName="hierChild5" presStyleCnt="0"/>
      <dgm:spPr/>
    </dgm:pt>
    <dgm:pt modelId="{C196F4CD-8096-4997-BAD3-4316EEE4A7A9}" type="pres">
      <dgm:prSet presAssocID="{02D80B6F-A463-4664-BA72-B18CD09AD3ED}" presName="hierChild3" presStyleCnt="0"/>
      <dgm:spPr/>
    </dgm:pt>
  </dgm:ptLst>
  <dgm:cxnLst>
    <dgm:cxn modelId="{BD08120C-E26C-4EB4-A835-F67FA003DE99}" srcId="{02D80B6F-A463-4664-BA72-B18CD09AD3ED}" destId="{0292AE22-ABE9-448C-8125-EA19FB4A456A}" srcOrd="2" destOrd="0" parTransId="{A79D4DF0-39CB-4A95-A284-6E494EA50F07}" sibTransId="{0195A330-E369-454A-98DC-4BC48ADC803A}"/>
    <dgm:cxn modelId="{E73CF910-BA8B-4E71-B85C-7D6599001294}" type="presOf" srcId="{4B092052-DE06-4CB0-907B-40EF6E649FFD}" destId="{6C8ED669-C870-4445-8B5F-39B445CE6CDF}" srcOrd="1" destOrd="0" presId="urn:microsoft.com/office/officeart/2005/8/layout/orgChart1"/>
    <dgm:cxn modelId="{63894D27-6A8F-4129-BD62-E2B47DA2E70C}" type="presOf" srcId="{E0AB807C-08AC-4C7F-B286-B8B994ADC4CA}" destId="{D090E084-25AB-4AEB-8875-4495767C5EDB}" srcOrd="0" destOrd="0" presId="urn:microsoft.com/office/officeart/2005/8/layout/orgChart1"/>
    <dgm:cxn modelId="{EACA072B-A8FB-4BB5-8619-71B5DA3D9D62}" srcId="{9A10A841-FF62-464F-B241-E8E4DAC92E35}" destId="{02D80B6F-A463-4664-BA72-B18CD09AD3ED}" srcOrd="0" destOrd="0" parTransId="{01AB7EAB-6BCC-441E-B557-71AA5618D9E2}" sibTransId="{7817AD54-CD82-472D-A3F7-E4A144A787CA}"/>
    <dgm:cxn modelId="{60013D2B-0B9A-463F-8181-F14FB9E8FA32}" srcId="{02D80B6F-A463-4664-BA72-B18CD09AD3ED}" destId="{4D6BF035-0296-4C59-B926-D54FDA5D2975}" srcOrd="1" destOrd="0" parTransId="{DAB27BD3-8254-4F12-AEB1-F8C10DF63847}" sibTransId="{E02E20A6-5852-431E-97F9-BD49E948B5F9}"/>
    <dgm:cxn modelId="{67EF622D-8DCC-4670-BA14-249A9E30D105}" type="presOf" srcId="{A79D4DF0-39CB-4A95-A284-6E494EA50F07}" destId="{A750DC90-68F9-480B-B98D-7FBB6968AFEA}" srcOrd="0" destOrd="0" presId="urn:microsoft.com/office/officeart/2005/8/layout/orgChart1"/>
    <dgm:cxn modelId="{EA591A35-A802-494A-87AA-F3F831FE3F49}" type="presOf" srcId="{0292AE22-ABE9-448C-8125-EA19FB4A456A}" destId="{B80DAFE8-0150-491C-946F-5580683815E2}" srcOrd="1" destOrd="0" presId="urn:microsoft.com/office/officeart/2005/8/layout/orgChart1"/>
    <dgm:cxn modelId="{F0C82D4D-E5E9-44B0-952A-E2D33B2150BD}" type="presOf" srcId="{4B092052-DE06-4CB0-907B-40EF6E649FFD}" destId="{8485A824-D78A-486D-A7BA-D862631AA612}" srcOrd="0" destOrd="0" presId="urn:microsoft.com/office/officeart/2005/8/layout/orgChart1"/>
    <dgm:cxn modelId="{C2E4B271-B0EE-45E3-8B72-5235CD345500}" srcId="{02D80B6F-A463-4664-BA72-B18CD09AD3ED}" destId="{4B092052-DE06-4CB0-907B-40EF6E649FFD}" srcOrd="3" destOrd="0" parTransId="{9A60942B-0A55-445B-9928-42B3206173DE}" sibTransId="{59626199-225D-4F34-BFD3-F5090FA989EA}"/>
    <dgm:cxn modelId="{2F09DD76-1C07-4547-A31B-6C7F5B283E72}" type="presOf" srcId="{0292AE22-ABE9-448C-8125-EA19FB4A456A}" destId="{C9A55DD6-A870-4B63-B870-DE53B8C6AF39}" srcOrd="0" destOrd="0" presId="urn:microsoft.com/office/officeart/2005/8/layout/orgChart1"/>
    <dgm:cxn modelId="{F863FB58-F68E-4745-87DB-FB80DEAF8452}" type="presOf" srcId="{4BE4F5B1-5080-4427-AC4B-49F4F1F8555A}" destId="{AB32F505-CF3C-4391-A15D-8C0DA831CFD7}" srcOrd="0" destOrd="0" presId="urn:microsoft.com/office/officeart/2005/8/layout/orgChart1"/>
    <dgm:cxn modelId="{1C31817C-24AC-4AF9-9080-568A9C133F74}" type="presOf" srcId="{4D6BF035-0296-4C59-B926-D54FDA5D2975}" destId="{F0D2FD42-0742-45BE-AC8D-07FBDB7BB034}" srcOrd="1" destOrd="0" presId="urn:microsoft.com/office/officeart/2005/8/layout/orgChart1"/>
    <dgm:cxn modelId="{AB99D1BC-F08D-43C9-BD09-7D00B7A05C3A}" srcId="{02D80B6F-A463-4664-BA72-B18CD09AD3ED}" destId="{E0AB807C-08AC-4C7F-B286-B8B994ADC4CA}" srcOrd="0" destOrd="0" parTransId="{4BE4F5B1-5080-4427-AC4B-49F4F1F8555A}" sibTransId="{CD13431A-6D72-487F-97DC-FDB15C29C712}"/>
    <dgm:cxn modelId="{A6AFD7C9-DE63-46C6-B96D-B70A3CA7E255}" type="presOf" srcId="{4D6BF035-0296-4C59-B926-D54FDA5D2975}" destId="{3AE044F8-2259-402F-A27A-F603A4DA574C}" srcOrd="0" destOrd="0" presId="urn:microsoft.com/office/officeart/2005/8/layout/orgChart1"/>
    <dgm:cxn modelId="{B33909CE-441E-46F6-AF86-2C70DBAC3653}" type="presOf" srcId="{E0AB807C-08AC-4C7F-B286-B8B994ADC4CA}" destId="{EA7B4B44-DB50-446E-AF1F-CC2EBD974382}" srcOrd="1" destOrd="0" presId="urn:microsoft.com/office/officeart/2005/8/layout/orgChart1"/>
    <dgm:cxn modelId="{F3A702D5-DA98-4E4D-8A2C-9E45B2D843F8}" type="presOf" srcId="{02D80B6F-A463-4664-BA72-B18CD09AD3ED}" destId="{4977C612-1FE4-4DBE-B7FB-99DC99B75C75}" srcOrd="1" destOrd="0" presId="urn:microsoft.com/office/officeart/2005/8/layout/orgChart1"/>
    <dgm:cxn modelId="{7D32BAE4-EC0D-4BE3-9709-2A365F657810}" type="presOf" srcId="{9A10A841-FF62-464F-B241-E8E4DAC92E35}" destId="{C1D126B0-0178-4485-ADCD-AD7F0ACE94FB}" srcOrd="0" destOrd="0" presId="urn:microsoft.com/office/officeart/2005/8/layout/orgChart1"/>
    <dgm:cxn modelId="{E7CFE8EC-5907-498C-9627-CA86920FB33A}" type="presOf" srcId="{DAB27BD3-8254-4F12-AEB1-F8C10DF63847}" destId="{DDFB31C5-C318-444E-BA64-B26296FDDCDC}" srcOrd="0" destOrd="0" presId="urn:microsoft.com/office/officeart/2005/8/layout/orgChart1"/>
    <dgm:cxn modelId="{7D4F6AF2-AE58-4E40-BF0C-B70615E5E193}" type="presOf" srcId="{9A60942B-0A55-445B-9928-42B3206173DE}" destId="{AF8FDFD5-0F56-424F-84F1-4A972C0C079C}" srcOrd="0" destOrd="0" presId="urn:microsoft.com/office/officeart/2005/8/layout/orgChart1"/>
    <dgm:cxn modelId="{87B183F3-FBE8-4DCF-AF04-1B9890024352}" type="presOf" srcId="{02D80B6F-A463-4664-BA72-B18CD09AD3ED}" destId="{AF399B10-5D13-4AAF-9456-0D37D52E4368}" srcOrd="0" destOrd="0" presId="urn:microsoft.com/office/officeart/2005/8/layout/orgChart1"/>
    <dgm:cxn modelId="{1E98781C-2332-48CF-B70B-2DF16DDA89A2}" type="presParOf" srcId="{C1D126B0-0178-4485-ADCD-AD7F0ACE94FB}" destId="{6F6BEEC9-8269-4CEF-8C9F-B0F0DD1B49B5}" srcOrd="0" destOrd="0" presId="urn:microsoft.com/office/officeart/2005/8/layout/orgChart1"/>
    <dgm:cxn modelId="{69298315-E17F-4CC5-9308-4C1574A9505C}" type="presParOf" srcId="{6F6BEEC9-8269-4CEF-8C9F-B0F0DD1B49B5}" destId="{261AEDAE-2521-4300-A992-4F841CB9ED0D}" srcOrd="0" destOrd="0" presId="urn:microsoft.com/office/officeart/2005/8/layout/orgChart1"/>
    <dgm:cxn modelId="{1C480F21-43D7-40F5-A089-5C9D5D4611F6}" type="presParOf" srcId="{261AEDAE-2521-4300-A992-4F841CB9ED0D}" destId="{AF399B10-5D13-4AAF-9456-0D37D52E4368}" srcOrd="0" destOrd="0" presId="urn:microsoft.com/office/officeart/2005/8/layout/orgChart1"/>
    <dgm:cxn modelId="{B980F03F-5D98-4384-89CD-623E7B539127}" type="presParOf" srcId="{261AEDAE-2521-4300-A992-4F841CB9ED0D}" destId="{4977C612-1FE4-4DBE-B7FB-99DC99B75C75}" srcOrd="1" destOrd="0" presId="urn:microsoft.com/office/officeart/2005/8/layout/orgChart1"/>
    <dgm:cxn modelId="{60908418-FD0E-4EC7-B5E9-A686487ACFE0}" type="presParOf" srcId="{6F6BEEC9-8269-4CEF-8C9F-B0F0DD1B49B5}" destId="{E79C5309-770A-4AB5-AE3B-2F49D4936C5A}" srcOrd="1" destOrd="0" presId="urn:microsoft.com/office/officeart/2005/8/layout/orgChart1"/>
    <dgm:cxn modelId="{11028F24-6131-4320-85C6-A684950915EC}" type="presParOf" srcId="{E79C5309-770A-4AB5-AE3B-2F49D4936C5A}" destId="{AB32F505-CF3C-4391-A15D-8C0DA831CFD7}" srcOrd="0" destOrd="0" presId="urn:microsoft.com/office/officeart/2005/8/layout/orgChart1"/>
    <dgm:cxn modelId="{ABCF1EDB-9071-4785-A197-A9A750CC6739}" type="presParOf" srcId="{E79C5309-770A-4AB5-AE3B-2F49D4936C5A}" destId="{E0EA6311-FD70-4CB5-85EF-B00181BB7092}" srcOrd="1" destOrd="0" presId="urn:microsoft.com/office/officeart/2005/8/layout/orgChart1"/>
    <dgm:cxn modelId="{E76F0543-D585-4555-848C-469D88010758}" type="presParOf" srcId="{E0EA6311-FD70-4CB5-85EF-B00181BB7092}" destId="{CA28E721-FF88-4A10-8DB9-3104641D06F5}" srcOrd="0" destOrd="0" presId="urn:microsoft.com/office/officeart/2005/8/layout/orgChart1"/>
    <dgm:cxn modelId="{3ADF8506-2C41-43F1-8232-A20368B822C9}" type="presParOf" srcId="{CA28E721-FF88-4A10-8DB9-3104641D06F5}" destId="{D090E084-25AB-4AEB-8875-4495767C5EDB}" srcOrd="0" destOrd="0" presId="urn:microsoft.com/office/officeart/2005/8/layout/orgChart1"/>
    <dgm:cxn modelId="{3BD1079D-D1FE-43F8-94F1-64BD01BE3DC9}" type="presParOf" srcId="{CA28E721-FF88-4A10-8DB9-3104641D06F5}" destId="{EA7B4B44-DB50-446E-AF1F-CC2EBD974382}" srcOrd="1" destOrd="0" presId="urn:microsoft.com/office/officeart/2005/8/layout/orgChart1"/>
    <dgm:cxn modelId="{95ECCE9F-EAD6-4733-93E4-26BEE33CE8BC}" type="presParOf" srcId="{E0EA6311-FD70-4CB5-85EF-B00181BB7092}" destId="{1EC3D707-027B-469B-AC29-930A21E4C386}" srcOrd="1" destOrd="0" presId="urn:microsoft.com/office/officeart/2005/8/layout/orgChart1"/>
    <dgm:cxn modelId="{E24B1B0D-ACED-4E91-B630-9D3376DC610A}" type="presParOf" srcId="{E0EA6311-FD70-4CB5-85EF-B00181BB7092}" destId="{794E5037-7759-4D29-A337-DBD19440F45F}" srcOrd="2" destOrd="0" presId="urn:microsoft.com/office/officeart/2005/8/layout/orgChart1"/>
    <dgm:cxn modelId="{B7A2F116-D006-4281-958A-1E6307034835}" type="presParOf" srcId="{E79C5309-770A-4AB5-AE3B-2F49D4936C5A}" destId="{DDFB31C5-C318-444E-BA64-B26296FDDCDC}" srcOrd="2" destOrd="0" presId="urn:microsoft.com/office/officeart/2005/8/layout/orgChart1"/>
    <dgm:cxn modelId="{881789E9-A63A-41E9-AB91-1B3FE4D3F6C8}" type="presParOf" srcId="{E79C5309-770A-4AB5-AE3B-2F49D4936C5A}" destId="{DEF537A1-4C5F-4BC7-88D2-DAB63FD3CDDF}" srcOrd="3" destOrd="0" presId="urn:microsoft.com/office/officeart/2005/8/layout/orgChart1"/>
    <dgm:cxn modelId="{161DB64D-F73C-4F33-8684-1033D9DE95C4}" type="presParOf" srcId="{DEF537A1-4C5F-4BC7-88D2-DAB63FD3CDDF}" destId="{DA8EB563-F6E0-45A7-80FA-C215503ED527}" srcOrd="0" destOrd="0" presId="urn:microsoft.com/office/officeart/2005/8/layout/orgChart1"/>
    <dgm:cxn modelId="{DB6EA732-7949-4FC8-BCA3-F8349A724CD7}" type="presParOf" srcId="{DA8EB563-F6E0-45A7-80FA-C215503ED527}" destId="{3AE044F8-2259-402F-A27A-F603A4DA574C}" srcOrd="0" destOrd="0" presId="urn:microsoft.com/office/officeart/2005/8/layout/orgChart1"/>
    <dgm:cxn modelId="{5DC221FA-DEF7-4D31-AB15-6D6E5A3CF777}" type="presParOf" srcId="{DA8EB563-F6E0-45A7-80FA-C215503ED527}" destId="{F0D2FD42-0742-45BE-AC8D-07FBDB7BB034}" srcOrd="1" destOrd="0" presId="urn:microsoft.com/office/officeart/2005/8/layout/orgChart1"/>
    <dgm:cxn modelId="{93C4835D-E3B2-4DB9-8210-38360266E9F1}" type="presParOf" srcId="{DEF537A1-4C5F-4BC7-88D2-DAB63FD3CDDF}" destId="{CF5B6459-4B6F-42EB-8660-16C60C2B83C9}" srcOrd="1" destOrd="0" presId="urn:microsoft.com/office/officeart/2005/8/layout/orgChart1"/>
    <dgm:cxn modelId="{6E505D87-436D-4879-8E27-43ACC2900DF0}" type="presParOf" srcId="{DEF537A1-4C5F-4BC7-88D2-DAB63FD3CDDF}" destId="{74611A8B-4375-405E-BB4B-E37BD31A7A4E}" srcOrd="2" destOrd="0" presId="urn:microsoft.com/office/officeart/2005/8/layout/orgChart1"/>
    <dgm:cxn modelId="{F26F2390-9E02-4938-98C7-57D2AD363E0E}" type="presParOf" srcId="{E79C5309-770A-4AB5-AE3B-2F49D4936C5A}" destId="{A750DC90-68F9-480B-B98D-7FBB6968AFEA}" srcOrd="4" destOrd="0" presId="urn:microsoft.com/office/officeart/2005/8/layout/orgChart1"/>
    <dgm:cxn modelId="{0F53DEBE-92BB-4DFB-A799-1FBBDC134F5E}" type="presParOf" srcId="{E79C5309-770A-4AB5-AE3B-2F49D4936C5A}" destId="{FBD8A986-1EB2-44DF-B57E-7028A12C4694}" srcOrd="5" destOrd="0" presId="urn:microsoft.com/office/officeart/2005/8/layout/orgChart1"/>
    <dgm:cxn modelId="{EA531584-77D8-45D0-93D6-4F9A574B4017}" type="presParOf" srcId="{FBD8A986-1EB2-44DF-B57E-7028A12C4694}" destId="{00B56851-05CA-44DD-9686-351C6BA73826}" srcOrd="0" destOrd="0" presId="urn:microsoft.com/office/officeart/2005/8/layout/orgChart1"/>
    <dgm:cxn modelId="{ED31661F-62D4-4F4C-9E22-10E99C44DD53}" type="presParOf" srcId="{00B56851-05CA-44DD-9686-351C6BA73826}" destId="{C9A55DD6-A870-4B63-B870-DE53B8C6AF39}" srcOrd="0" destOrd="0" presId="urn:microsoft.com/office/officeart/2005/8/layout/orgChart1"/>
    <dgm:cxn modelId="{48AC75CC-A0CF-4E4B-AC88-1CB1170A5A53}" type="presParOf" srcId="{00B56851-05CA-44DD-9686-351C6BA73826}" destId="{B80DAFE8-0150-491C-946F-5580683815E2}" srcOrd="1" destOrd="0" presId="urn:microsoft.com/office/officeart/2005/8/layout/orgChart1"/>
    <dgm:cxn modelId="{7798D264-F556-42E8-A2BE-86C0DB005B3D}" type="presParOf" srcId="{FBD8A986-1EB2-44DF-B57E-7028A12C4694}" destId="{EFCEDF14-3C13-490E-910D-06A33371024B}" srcOrd="1" destOrd="0" presId="urn:microsoft.com/office/officeart/2005/8/layout/orgChart1"/>
    <dgm:cxn modelId="{57C69D01-106D-4221-BBB9-62DC0D9DB038}" type="presParOf" srcId="{FBD8A986-1EB2-44DF-B57E-7028A12C4694}" destId="{B40B903A-25D6-4AB8-839E-76BB204E1714}" srcOrd="2" destOrd="0" presId="urn:microsoft.com/office/officeart/2005/8/layout/orgChart1"/>
    <dgm:cxn modelId="{6AEBF0A8-2222-4276-9D33-28944D120412}" type="presParOf" srcId="{E79C5309-770A-4AB5-AE3B-2F49D4936C5A}" destId="{AF8FDFD5-0F56-424F-84F1-4A972C0C079C}" srcOrd="6" destOrd="0" presId="urn:microsoft.com/office/officeart/2005/8/layout/orgChart1"/>
    <dgm:cxn modelId="{9A32CC32-6434-4838-908B-432CEBFA2B5F}" type="presParOf" srcId="{E79C5309-770A-4AB5-AE3B-2F49D4936C5A}" destId="{85FC1E0C-9807-41AD-BF35-FB8ADCEC2664}" srcOrd="7" destOrd="0" presId="urn:microsoft.com/office/officeart/2005/8/layout/orgChart1"/>
    <dgm:cxn modelId="{2085D915-7EDB-477E-B8C3-A33E44D334C8}" type="presParOf" srcId="{85FC1E0C-9807-41AD-BF35-FB8ADCEC2664}" destId="{750E07B0-AAB7-4C01-8349-854A818D8400}" srcOrd="0" destOrd="0" presId="urn:microsoft.com/office/officeart/2005/8/layout/orgChart1"/>
    <dgm:cxn modelId="{448C915C-856A-4632-AE67-19BF349B9BEE}" type="presParOf" srcId="{750E07B0-AAB7-4C01-8349-854A818D8400}" destId="{8485A824-D78A-486D-A7BA-D862631AA612}" srcOrd="0" destOrd="0" presId="urn:microsoft.com/office/officeart/2005/8/layout/orgChart1"/>
    <dgm:cxn modelId="{B06B2A1A-E528-43EE-9083-486828FA1F3F}" type="presParOf" srcId="{750E07B0-AAB7-4C01-8349-854A818D8400}" destId="{6C8ED669-C870-4445-8B5F-39B445CE6CDF}" srcOrd="1" destOrd="0" presId="urn:microsoft.com/office/officeart/2005/8/layout/orgChart1"/>
    <dgm:cxn modelId="{43400589-380F-4692-B59B-9B701039B556}" type="presParOf" srcId="{85FC1E0C-9807-41AD-BF35-FB8ADCEC2664}" destId="{03C54338-2A48-4DB9-8ACA-16653AD6929B}" srcOrd="1" destOrd="0" presId="urn:microsoft.com/office/officeart/2005/8/layout/orgChart1"/>
    <dgm:cxn modelId="{82538D83-8A7B-4CFB-9D13-35CE371A4ACA}" type="presParOf" srcId="{85FC1E0C-9807-41AD-BF35-FB8ADCEC2664}" destId="{C80959DC-FA2B-4B5D-9195-33AD92BA1C6A}" srcOrd="2" destOrd="0" presId="urn:microsoft.com/office/officeart/2005/8/layout/orgChart1"/>
    <dgm:cxn modelId="{2686CA9F-F8F1-4222-8DBB-FD0A5B82C641}" type="presParOf" srcId="{6F6BEEC9-8269-4CEF-8C9F-B0F0DD1B49B5}" destId="{C196F4CD-8096-4997-BAD3-4316EEE4A7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10A841-FF62-464F-B241-E8E4DAC92E35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D80B6F-A463-4664-BA72-B18CD09AD3ED}">
      <dgm:prSet custT="1"/>
      <dgm:spPr/>
      <dgm:t>
        <a:bodyPr/>
        <a:lstStyle/>
        <a:p>
          <a:r>
            <a:rPr lang="vi-VN" sz="3600" b="0" dirty="0">
              <a:latin typeface="Calibri" panose="020F0502020204030204" pitchFamily="34" charset="0"/>
            </a:rPr>
            <a:t>Pravilnici</a:t>
          </a:r>
          <a:endParaRPr lang="en-US" sz="3600" b="0" dirty="0">
            <a:latin typeface="Calibri" panose="020F0502020204030204" pitchFamily="34" charset="0"/>
          </a:endParaRPr>
        </a:p>
      </dgm:t>
    </dgm:pt>
    <dgm:pt modelId="{01AB7EAB-6BCC-441E-B557-71AA5618D9E2}" type="parTrans" cxnId="{EACA072B-A8FB-4BB5-8619-71B5DA3D9D62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7817AD54-CD82-472D-A3F7-E4A144A787CA}" type="sibTrans" cxnId="{EACA072B-A8FB-4BB5-8619-71B5DA3D9D62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E0AB807C-08AC-4C7F-B286-B8B994ADC4CA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Pravilnik o bližim uslovima za imenovanje i ukidanje imenovanja pravnog lica za tehničku ocjenu i izdavanje dokumenta o ocjeni za građevinske proizvode</a:t>
          </a:r>
          <a:endParaRPr lang="en-US" sz="1600" b="1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4BE4F5B1-5080-4427-AC4B-49F4F1F8555A}" type="parTrans" cxnId="{AB99D1BC-F08D-43C9-BD09-7D00B7A05C3A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CD13431A-6D72-487F-97DC-FDB15C29C712}" type="sibTrans" cxnId="{AB99D1BC-F08D-43C9-BD09-7D00B7A05C3A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0292AE22-ABE9-448C-8125-EA19FB4A456A}">
      <dgm:prSet custT="1"/>
      <dgm:spPr/>
      <dgm:t>
        <a:bodyPr/>
        <a:lstStyle/>
        <a:p>
          <a:r>
            <a:rPr lang="sr-Latn-ME" sz="1600" b="1" dirty="0">
              <a:latin typeface="Calibri" panose="020F0502020204030204" pitchFamily="34" charset="0"/>
            </a:rPr>
            <a:t>Pravilnici za različite vrste građevinskih konstrukcija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A79D4DF0-39CB-4A95-A284-6E494EA50F07}" type="parTrans" cxnId="{BD08120C-E26C-4EB4-A835-F67FA003DE99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0195A330-E369-454A-98DC-4BC48ADC803A}" type="sibTrans" cxnId="{BD08120C-E26C-4EB4-A835-F67FA003DE99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4D6BF035-0296-4C59-B926-D54FDA5D2975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Uredba o načinu priznavanja inostranih isprava i znakova usaglašenosti za građevinske proizvode</a:t>
          </a:r>
          <a:endParaRPr lang="en-US" sz="1600" b="1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E02E20A6-5852-431E-97F9-BD49E948B5F9}" type="sibTrans" cxnId="{60013D2B-0B9A-463F-8181-F14FB9E8FA32}">
      <dgm:prSet/>
      <dgm:spPr/>
      <dgm:t>
        <a:bodyPr/>
        <a:lstStyle/>
        <a:p>
          <a:endParaRPr lang="en-US"/>
        </a:p>
      </dgm:t>
    </dgm:pt>
    <dgm:pt modelId="{DAB27BD3-8254-4F12-AEB1-F8C10DF63847}" type="parTrans" cxnId="{60013D2B-0B9A-463F-8181-F14FB9E8FA32}">
      <dgm:prSet/>
      <dgm:spPr/>
      <dgm:t>
        <a:bodyPr/>
        <a:lstStyle/>
        <a:p>
          <a:endParaRPr lang="en-US"/>
        </a:p>
      </dgm:t>
    </dgm:pt>
    <dgm:pt modelId="{4B092052-DE06-4CB0-907B-40EF6E649FFD}">
      <dgm:prSet custT="1"/>
      <dgm:spPr/>
      <dgm:t>
        <a:bodyPr/>
        <a:lstStyle/>
        <a:p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Pravilnik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o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klasifikaciji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građevinskih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proizvoda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u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odnosu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na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njihove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reakcije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i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otpornosti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na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požar</a:t>
          </a:r>
          <a:endParaRPr lang="en-US" sz="1600" b="1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59626199-225D-4F34-BFD3-F5090FA989EA}" type="sibTrans" cxnId="{C2E4B271-B0EE-45E3-8B72-5235CD345500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9A60942B-0A55-445B-9928-42B3206173DE}" type="parTrans" cxnId="{C2E4B271-B0EE-45E3-8B72-5235CD345500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C1D126B0-0178-4485-ADCD-AD7F0ACE94FB}" type="pres">
      <dgm:prSet presAssocID="{9A10A841-FF62-464F-B241-E8E4DAC92E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F6BEEC9-8269-4CEF-8C9F-B0F0DD1B49B5}" type="pres">
      <dgm:prSet presAssocID="{02D80B6F-A463-4664-BA72-B18CD09AD3ED}" presName="hierRoot1" presStyleCnt="0">
        <dgm:presLayoutVars>
          <dgm:hierBranch val="init"/>
        </dgm:presLayoutVars>
      </dgm:prSet>
      <dgm:spPr/>
    </dgm:pt>
    <dgm:pt modelId="{261AEDAE-2521-4300-A992-4F841CB9ED0D}" type="pres">
      <dgm:prSet presAssocID="{02D80B6F-A463-4664-BA72-B18CD09AD3ED}" presName="rootComposite1" presStyleCnt="0"/>
      <dgm:spPr/>
    </dgm:pt>
    <dgm:pt modelId="{AF399B10-5D13-4AAF-9456-0D37D52E4368}" type="pres">
      <dgm:prSet presAssocID="{02D80B6F-A463-4664-BA72-B18CD09AD3ED}" presName="rootText1" presStyleLbl="node0" presStyleIdx="0" presStyleCnt="1">
        <dgm:presLayoutVars>
          <dgm:chPref val="3"/>
        </dgm:presLayoutVars>
      </dgm:prSet>
      <dgm:spPr/>
    </dgm:pt>
    <dgm:pt modelId="{4977C612-1FE4-4DBE-B7FB-99DC99B75C75}" type="pres">
      <dgm:prSet presAssocID="{02D80B6F-A463-4664-BA72-B18CD09AD3ED}" presName="rootConnector1" presStyleLbl="node1" presStyleIdx="0" presStyleCnt="0"/>
      <dgm:spPr/>
    </dgm:pt>
    <dgm:pt modelId="{E79C5309-770A-4AB5-AE3B-2F49D4936C5A}" type="pres">
      <dgm:prSet presAssocID="{02D80B6F-A463-4664-BA72-B18CD09AD3ED}" presName="hierChild2" presStyleCnt="0"/>
      <dgm:spPr/>
    </dgm:pt>
    <dgm:pt modelId="{AB32F505-CF3C-4391-A15D-8C0DA831CFD7}" type="pres">
      <dgm:prSet presAssocID="{4BE4F5B1-5080-4427-AC4B-49F4F1F8555A}" presName="Name37" presStyleLbl="parChTrans1D2" presStyleIdx="0" presStyleCnt="4"/>
      <dgm:spPr/>
    </dgm:pt>
    <dgm:pt modelId="{E0EA6311-FD70-4CB5-85EF-B00181BB7092}" type="pres">
      <dgm:prSet presAssocID="{E0AB807C-08AC-4C7F-B286-B8B994ADC4CA}" presName="hierRoot2" presStyleCnt="0">
        <dgm:presLayoutVars>
          <dgm:hierBranch val="init"/>
        </dgm:presLayoutVars>
      </dgm:prSet>
      <dgm:spPr/>
    </dgm:pt>
    <dgm:pt modelId="{CA28E721-FF88-4A10-8DB9-3104641D06F5}" type="pres">
      <dgm:prSet presAssocID="{E0AB807C-08AC-4C7F-B286-B8B994ADC4CA}" presName="rootComposite" presStyleCnt="0"/>
      <dgm:spPr/>
    </dgm:pt>
    <dgm:pt modelId="{D090E084-25AB-4AEB-8875-4495767C5EDB}" type="pres">
      <dgm:prSet presAssocID="{E0AB807C-08AC-4C7F-B286-B8B994ADC4CA}" presName="rootText" presStyleLbl="node2" presStyleIdx="0" presStyleCnt="4" custScaleY="213255">
        <dgm:presLayoutVars>
          <dgm:chPref val="3"/>
        </dgm:presLayoutVars>
      </dgm:prSet>
      <dgm:spPr/>
    </dgm:pt>
    <dgm:pt modelId="{EA7B4B44-DB50-446E-AF1F-CC2EBD974382}" type="pres">
      <dgm:prSet presAssocID="{E0AB807C-08AC-4C7F-B286-B8B994ADC4CA}" presName="rootConnector" presStyleLbl="node2" presStyleIdx="0" presStyleCnt="4"/>
      <dgm:spPr/>
    </dgm:pt>
    <dgm:pt modelId="{1EC3D707-027B-469B-AC29-930A21E4C386}" type="pres">
      <dgm:prSet presAssocID="{E0AB807C-08AC-4C7F-B286-B8B994ADC4CA}" presName="hierChild4" presStyleCnt="0"/>
      <dgm:spPr/>
    </dgm:pt>
    <dgm:pt modelId="{794E5037-7759-4D29-A337-DBD19440F45F}" type="pres">
      <dgm:prSet presAssocID="{E0AB807C-08AC-4C7F-B286-B8B994ADC4CA}" presName="hierChild5" presStyleCnt="0"/>
      <dgm:spPr/>
    </dgm:pt>
    <dgm:pt modelId="{DDFB31C5-C318-444E-BA64-B26296FDDCDC}" type="pres">
      <dgm:prSet presAssocID="{DAB27BD3-8254-4F12-AEB1-F8C10DF63847}" presName="Name37" presStyleLbl="parChTrans1D2" presStyleIdx="1" presStyleCnt="4"/>
      <dgm:spPr/>
    </dgm:pt>
    <dgm:pt modelId="{DEF537A1-4C5F-4BC7-88D2-DAB63FD3CDDF}" type="pres">
      <dgm:prSet presAssocID="{4D6BF035-0296-4C59-B926-D54FDA5D2975}" presName="hierRoot2" presStyleCnt="0">
        <dgm:presLayoutVars>
          <dgm:hierBranch val="init"/>
        </dgm:presLayoutVars>
      </dgm:prSet>
      <dgm:spPr/>
    </dgm:pt>
    <dgm:pt modelId="{DA8EB563-F6E0-45A7-80FA-C215503ED527}" type="pres">
      <dgm:prSet presAssocID="{4D6BF035-0296-4C59-B926-D54FDA5D2975}" presName="rootComposite" presStyleCnt="0"/>
      <dgm:spPr/>
    </dgm:pt>
    <dgm:pt modelId="{3AE044F8-2259-402F-A27A-F603A4DA574C}" type="pres">
      <dgm:prSet presAssocID="{4D6BF035-0296-4C59-B926-D54FDA5D2975}" presName="rootText" presStyleLbl="node2" presStyleIdx="1" presStyleCnt="4" custScaleY="213255">
        <dgm:presLayoutVars>
          <dgm:chPref val="3"/>
        </dgm:presLayoutVars>
      </dgm:prSet>
      <dgm:spPr/>
    </dgm:pt>
    <dgm:pt modelId="{F0D2FD42-0742-45BE-AC8D-07FBDB7BB034}" type="pres">
      <dgm:prSet presAssocID="{4D6BF035-0296-4C59-B926-D54FDA5D2975}" presName="rootConnector" presStyleLbl="node2" presStyleIdx="1" presStyleCnt="4"/>
      <dgm:spPr/>
    </dgm:pt>
    <dgm:pt modelId="{CF5B6459-4B6F-42EB-8660-16C60C2B83C9}" type="pres">
      <dgm:prSet presAssocID="{4D6BF035-0296-4C59-B926-D54FDA5D2975}" presName="hierChild4" presStyleCnt="0"/>
      <dgm:spPr/>
    </dgm:pt>
    <dgm:pt modelId="{74611A8B-4375-405E-BB4B-E37BD31A7A4E}" type="pres">
      <dgm:prSet presAssocID="{4D6BF035-0296-4C59-B926-D54FDA5D2975}" presName="hierChild5" presStyleCnt="0"/>
      <dgm:spPr/>
    </dgm:pt>
    <dgm:pt modelId="{A750DC90-68F9-480B-B98D-7FBB6968AFEA}" type="pres">
      <dgm:prSet presAssocID="{A79D4DF0-39CB-4A95-A284-6E494EA50F07}" presName="Name37" presStyleLbl="parChTrans1D2" presStyleIdx="2" presStyleCnt="4"/>
      <dgm:spPr/>
    </dgm:pt>
    <dgm:pt modelId="{FBD8A986-1EB2-44DF-B57E-7028A12C4694}" type="pres">
      <dgm:prSet presAssocID="{0292AE22-ABE9-448C-8125-EA19FB4A456A}" presName="hierRoot2" presStyleCnt="0">
        <dgm:presLayoutVars>
          <dgm:hierBranch val="init"/>
        </dgm:presLayoutVars>
      </dgm:prSet>
      <dgm:spPr/>
    </dgm:pt>
    <dgm:pt modelId="{00B56851-05CA-44DD-9686-351C6BA73826}" type="pres">
      <dgm:prSet presAssocID="{0292AE22-ABE9-448C-8125-EA19FB4A456A}" presName="rootComposite" presStyleCnt="0"/>
      <dgm:spPr/>
    </dgm:pt>
    <dgm:pt modelId="{C9A55DD6-A870-4B63-B870-DE53B8C6AF39}" type="pres">
      <dgm:prSet presAssocID="{0292AE22-ABE9-448C-8125-EA19FB4A456A}" presName="rootText" presStyleLbl="node2" presStyleIdx="2" presStyleCnt="4" custScaleY="213255">
        <dgm:presLayoutVars>
          <dgm:chPref val="3"/>
        </dgm:presLayoutVars>
      </dgm:prSet>
      <dgm:spPr/>
    </dgm:pt>
    <dgm:pt modelId="{B80DAFE8-0150-491C-946F-5580683815E2}" type="pres">
      <dgm:prSet presAssocID="{0292AE22-ABE9-448C-8125-EA19FB4A456A}" presName="rootConnector" presStyleLbl="node2" presStyleIdx="2" presStyleCnt="4"/>
      <dgm:spPr/>
    </dgm:pt>
    <dgm:pt modelId="{EFCEDF14-3C13-490E-910D-06A33371024B}" type="pres">
      <dgm:prSet presAssocID="{0292AE22-ABE9-448C-8125-EA19FB4A456A}" presName="hierChild4" presStyleCnt="0"/>
      <dgm:spPr/>
    </dgm:pt>
    <dgm:pt modelId="{B40B903A-25D6-4AB8-839E-76BB204E1714}" type="pres">
      <dgm:prSet presAssocID="{0292AE22-ABE9-448C-8125-EA19FB4A456A}" presName="hierChild5" presStyleCnt="0"/>
      <dgm:spPr/>
    </dgm:pt>
    <dgm:pt modelId="{AF8FDFD5-0F56-424F-84F1-4A972C0C079C}" type="pres">
      <dgm:prSet presAssocID="{9A60942B-0A55-445B-9928-42B3206173DE}" presName="Name37" presStyleLbl="parChTrans1D2" presStyleIdx="3" presStyleCnt="4"/>
      <dgm:spPr/>
    </dgm:pt>
    <dgm:pt modelId="{85FC1E0C-9807-41AD-BF35-FB8ADCEC2664}" type="pres">
      <dgm:prSet presAssocID="{4B092052-DE06-4CB0-907B-40EF6E649FFD}" presName="hierRoot2" presStyleCnt="0">
        <dgm:presLayoutVars>
          <dgm:hierBranch val="init"/>
        </dgm:presLayoutVars>
      </dgm:prSet>
      <dgm:spPr/>
    </dgm:pt>
    <dgm:pt modelId="{750E07B0-AAB7-4C01-8349-854A818D8400}" type="pres">
      <dgm:prSet presAssocID="{4B092052-DE06-4CB0-907B-40EF6E649FFD}" presName="rootComposite" presStyleCnt="0"/>
      <dgm:spPr/>
    </dgm:pt>
    <dgm:pt modelId="{8485A824-D78A-486D-A7BA-D862631AA612}" type="pres">
      <dgm:prSet presAssocID="{4B092052-DE06-4CB0-907B-40EF6E649FFD}" presName="rootText" presStyleLbl="node2" presStyleIdx="3" presStyleCnt="4" custScaleY="213255">
        <dgm:presLayoutVars>
          <dgm:chPref val="3"/>
        </dgm:presLayoutVars>
      </dgm:prSet>
      <dgm:spPr/>
    </dgm:pt>
    <dgm:pt modelId="{6C8ED669-C870-4445-8B5F-39B445CE6CDF}" type="pres">
      <dgm:prSet presAssocID="{4B092052-DE06-4CB0-907B-40EF6E649FFD}" presName="rootConnector" presStyleLbl="node2" presStyleIdx="3" presStyleCnt="4"/>
      <dgm:spPr/>
    </dgm:pt>
    <dgm:pt modelId="{03C54338-2A48-4DB9-8ACA-16653AD6929B}" type="pres">
      <dgm:prSet presAssocID="{4B092052-DE06-4CB0-907B-40EF6E649FFD}" presName="hierChild4" presStyleCnt="0"/>
      <dgm:spPr/>
    </dgm:pt>
    <dgm:pt modelId="{C80959DC-FA2B-4B5D-9195-33AD92BA1C6A}" type="pres">
      <dgm:prSet presAssocID="{4B092052-DE06-4CB0-907B-40EF6E649FFD}" presName="hierChild5" presStyleCnt="0"/>
      <dgm:spPr/>
    </dgm:pt>
    <dgm:pt modelId="{C196F4CD-8096-4997-BAD3-4316EEE4A7A9}" type="pres">
      <dgm:prSet presAssocID="{02D80B6F-A463-4664-BA72-B18CD09AD3ED}" presName="hierChild3" presStyleCnt="0"/>
      <dgm:spPr/>
    </dgm:pt>
  </dgm:ptLst>
  <dgm:cxnLst>
    <dgm:cxn modelId="{BD08120C-E26C-4EB4-A835-F67FA003DE99}" srcId="{02D80B6F-A463-4664-BA72-B18CD09AD3ED}" destId="{0292AE22-ABE9-448C-8125-EA19FB4A456A}" srcOrd="2" destOrd="0" parTransId="{A79D4DF0-39CB-4A95-A284-6E494EA50F07}" sibTransId="{0195A330-E369-454A-98DC-4BC48ADC803A}"/>
    <dgm:cxn modelId="{E73CF910-BA8B-4E71-B85C-7D6599001294}" type="presOf" srcId="{4B092052-DE06-4CB0-907B-40EF6E649FFD}" destId="{6C8ED669-C870-4445-8B5F-39B445CE6CDF}" srcOrd="1" destOrd="0" presId="urn:microsoft.com/office/officeart/2005/8/layout/orgChart1"/>
    <dgm:cxn modelId="{63894D27-6A8F-4129-BD62-E2B47DA2E70C}" type="presOf" srcId="{E0AB807C-08AC-4C7F-B286-B8B994ADC4CA}" destId="{D090E084-25AB-4AEB-8875-4495767C5EDB}" srcOrd="0" destOrd="0" presId="urn:microsoft.com/office/officeart/2005/8/layout/orgChart1"/>
    <dgm:cxn modelId="{EACA072B-A8FB-4BB5-8619-71B5DA3D9D62}" srcId="{9A10A841-FF62-464F-B241-E8E4DAC92E35}" destId="{02D80B6F-A463-4664-BA72-B18CD09AD3ED}" srcOrd="0" destOrd="0" parTransId="{01AB7EAB-6BCC-441E-B557-71AA5618D9E2}" sibTransId="{7817AD54-CD82-472D-A3F7-E4A144A787CA}"/>
    <dgm:cxn modelId="{60013D2B-0B9A-463F-8181-F14FB9E8FA32}" srcId="{02D80B6F-A463-4664-BA72-B18CD09AD3ED}" destId="{4D6BF035-0296-4C59-B926-D54FDA5D2975}" srcOrd="1" destOrd="0" parTransId="{DAB27BD3-8254-4F12-AEB1-F8C10DF63847}" sibTransId="{E02E20A6-5852-431E-97F9-BD49E948B5F9}"/>
    <dgm:cxn modelId="{67EF622D-8DCC-4670-BA14-249A9E30D105}" type="presOf" srcId="{A79D4DF0-39CB-4A95-A284-6E494EA50F07}" destId="{A750DC90-68F9-480B-B98D-7FBB6968AFEA}" srcOrd="0" destOrd="0" presId="urn:microsoft.com/office/officeart/2005/8/layout/orgChart1"/>
    <dgm:cxn modelId="{EA591A35-A802-494A-87AA-F3F831FE3F49}" type="presOf" srcId="{0292AE22-ABE9-448C-8125-EA19FB4A456A}" destId="{B80DAFE8-0150-491C-946F-5580683815E2}" srcOrd="1" destOrd="0" presId="urn:microsoft.com/office/officeart/2005/8/layout/orgChart1"/>
    <dgm:cxn modelId="{F0C82D4D-E5E9-44B0-952A-E2D33B2150BD}" type="presOf" srcId="{4B092052-DE06-4CB0-907B-40EF6E649FFD}" destId="{8485A824-D78A-486D-A7BA-D862631AA612}" srcOrd="0" destOrd="0" presId="urn:microsoft.com/office/officeart/2005/8/layout/orgChart1"/>
    <dgm:cxn modelId="{C2E4B271-B0EE-45E3-8B72-5235CD345500}" srcId="{02D80B6F-A463-4664-BA72-B18CD09AD3ED}" destId="{4B092052-DE06-4CB0-907B-40EF6E649FFD}" srcOrd="3" destOrd="0" parTransId="{9A60942B-0A55-445B-9928-42B3206173DE}" sibTransId="{59626199-225D-4F34-BFD3-F5090FA989EA}"/>
    <dgm:cxn modelId="{2F09DD76-1C07-4547-A31B-6C7F5B283E72}" type="presOf" srcId="{0292AE22-ABE9-448C-8125-EA19FB4A456A}" destId="{C9A55DD6-A870-4B63-B870-DE53B8C6AF39}" srcOrd="0" destOrd="0" presId="urn:microsoft.com/office/officeart/2005/8/layout/orgChart1"/>
    <dgm:cxn modelId="{F863FB58-F68E-4745-87DB-FB80DEAF8452}" type="presOf" srcId="{4BE4F5B1-5080-4427-AC4B-49F4F1F8555A}" destId="{AB32F505-CF3C-4391-A15D-8C0DA831CFD7}" srcOrd="0" destOrd="0" presId="urn:microsoft.com/office/officeart/2005/8/layout/orgChart1"/>
    <dgm:cxn modelId="{1C31817C-24AC-4AF9-9080-568A9C133F74}" type="presOf" srcId="{4D6BF035-0296-4C59-B926-D54FDA5D2975}" destId="{F0D2FD42-0742-45BE-AC8D-07FBDB7BB034}" srcOrd="1" destOrd="0" presId="urn:microsoft.com/office/officeart/2005/8/layout/orgChart1"/>
    <dgm:cxn modelId="{AB99D1BC-F08D-43C9-BD09-7D00B7A05C3A}" srcId="{02D80B6F-A463-4664-BA72-B18CD09AD3ED}" destId="{E0AB807C-08AC-4C7F-B286-B8B994ADC4CA}" srcOrd="0" destOrd="0" parTransId="{4BE4F5B1-5080-4427-AC4B-49F4F1F8555A}" sibTransId="{CD13431A-6D72-487F-97DC-FDB15C29C712}"/>
    <dgm:cxn modelId="{A6AFD7C9-DE63-46C6-B96D-B70A3CA7E255}" type="presOf" srcId="{4D6BF035-0296-4C59-B926-D54FDA5D2975}" destId="{3AE044F8-2259-402F-A27A-F603A4DA574C}" srcOrd="0" destOrd="0" presId="urn:microsoft.com/office/officeart/2005/8/layout/orgChart1"/>
    <dgm:cxn modelId="{B33909CE-441E-46F6-AF86-2C70DBAC3653}" type="presOf" srcId="{E0AB807C-08AC-4C7F-B286-B8B994ADC4CA}" destId="{EA7B4B44-DB50-446E-AF1F-CC2EBD974382}" srcOrd="1" destOrd="0" presId="urn:microsoft.com/office/officeart/2005/8/layout/orgChart1"/>
    <dgm:cxn modelId="{F3A702D5-DA98-4E4D-8A2C-9E45B2D843F8}" type="presOf" srcId="{02D80B6F-A463-4664-BA72-B18CD09AD3ED}" destId="{4977C612-1FE4-4DBE-B7FB-99DC99B75C75}" srcOrd="1" destOrd="0" presId="urn:microsoft.com/office/officeart/2005/8/layout/orgChart1"/>
    <dgm:cxn modelId="{7D32BAE4-EC0D-4BE3-9709-2A365F657810}" type="presOf" srcId="{9A10A841-FF62-464F-B241-E8E4DAC92E35}" destId="{C1D126B0-0178-4485-ADCD-AD7F0ACE94FB}" srcOrd="0" destOrd="0" presId="urn:microsoft.com/office/officeart/2005/8/layout/orgChart1"/>
    <dgm:cxn modelId="{E7CFE8EC-5907-498C-9627-CA86920FB33A}" type="presOf" srcId="{DAB27BD3-8254-4F12-AEB1-F8C10DF63847}" destId="{DDFB31C5-C318-444E-BA64-B26296FDDCDC}" srcOrd="0" destOrd="0" presId="urn:microsoft.com/office/officeart/2005/8/layout/orgChart1"/>
    <dgm:cxn modelId="{7D4F6AF2-AE58-4E40-BF0C-B70615E5E193}" type="presOf" srcId="{9A60942B-0A55-445B-9928-42B3206173DE}" destId="{AF8FDFD5-0F56-424F-84F1-4A972C0C079C}" srcOrd="0" destOrd="0" presId="urn:microsoft.com/office/officeart/2005/8/layout/orgChart1"/>
    <dgm:cxn modelId="{87B183F3-FBE8-4DCF-AF04-1B9890024352}" type="presOf" srcId="{02D80B6F-A463-4664-BA72-B18CD09AD3ED}" destId="{AF399B10-5D13-4AAF-9456-0D37D52E4368}" srcOrd="0" destOrd="0" presId="urn:microsoft.com/office/officeart/2005/8/layout/orgChart1"/>
    <dgm:cxn modelId="{1E98781C-2332-48CF-B70B-2DF16DDA89A2}" type="presParOf" srcId="{C1D126B0-0178-4485-ADCD-AD7F0ACE94FB}" destId="{6F6BEEC9-8269-4CEF-8C9F-B0F0DD1B49B5}" srcOrd="0" destOrd="0" presId="urn:microsoft.com/office/officeart/2005/8/layout/orgChart1"/>
    <dgm:cxn modelId="{69298315-E17F-4CC5-9308-4C1574A9505C}" type="presParOf" srcId="{6F6BEEC9-8269-4CEF-8C9F-B0F0DD1B49B5}" destId="{261AEDAE-2521-4300-A992-4F841CB9ED0D}" srcOrd="0" destOrd="0" presId="urn:microsoft.com/office/officeart/2005/8/layout/orgChart1"/>
    <dgm:cxn modelId="{1C480F21-43D7-40F5-A089-5C9D5D4611F6}" type="presParOf" srcId="{261AEDAE-2521-4300-A992-4F841CB9ED0D}" destId="{AF399B10-5D13-4AAF-9456-0D37D52E4368}" srcOrd="0" destOrd="0" presId="urn:microsoft.com/office/officeart/2005/8/layout/orgChart1"/>
    <dgm:cxn modelId="{B980F03F-5D98-4384-89CD-623E7B539127}" type="presParOf" srcId="{261AEDAE-2521-4300-A992-4F841CB9ED0D}" destId="{4977C612-1FE4-4DBE-B7FB-99DC99B75C75}" srcOrd="1" destOrd="0" presId="urn:microsoft.com/office/officeart/2005/8/layout/orgChart1"/>
    <dgm:cxn modelId="{60908418-FD0E-4EC7-B5E9-A686487ACFE0}" type="presParOf" srcId="{6F6BEEC9-8269-4CEF-8C9F-B0F0DD1B49B5}" destId="{E79C5309-770A-4AB5-AE3B-2F49D4936C5A}" srcOrd="1" destOrd="0" presId="urn:microsoft.com/office/officeart/2005/8/layout/orgChart1"/>
    <dgm:cxn modelId="{11028F24-6131-4320-85C6-A684950915EC}" type="presParOf" srcId="{E79C5309-770A-4AB5-AE3B-2F49D4936C5A}" destId="{AB32F505-CF3C-4391-A15D-8C0DA831CFD7}" srcOrd="0" destOrd="0" presId="urn:microsoft.com/office/officeart/2005/8/layout/orgChart1"/>
    <dgm:cxn modelId="{ABCF1EDB-9071-4785-A197-A9A750CC6739}" type="presParOf" srcId="{E79C5309-770A-4AB5-AE3B-2F49D4936C5A}" destId="{E0EA6311-FD70-4CB5-85EF-B00181BB7092}" srcOrd="1" destOrd="0" presId="urn:microsoft.com/office/officeart/2005/8/layout/orgChart1"/>
    <dgm:cxn modelId="{E76F0543-D585-4555-848C-469D88010758}" type="presParOf" srcId="{E0EA6311-FD70-4CB5-85EF-B00181BB7092}" destId="{CA28E721-FF88-4A10-8DB9-3104641D06F5}" srcOrd="0" destOrd="0" presId="urn:microsoft.com/office/officeart/2005/8/layout/orgChart1"/>
    <dgm:cxn modelId="{3ADF8506-2C41-43F1-8232-A20368B822C9}" type="presParOf" srcId="{CA28E721-FF88-4A10-8DB9-3104641D06F5}" destId="{D090E084-25AB-4AEB-8875-4495767C5EDB}" srcOrd="0" destOrd="0" presId="urn:microsoft.com/office/officeart/2005/8/layout/orgChart1"/>
    <dgm:cxn modelId="{3BD1079D-D1FE-43F8-94F1-64BD01BE3DC9}" type="presParOf" srcId="{CA28E721-FF88-4A10-8DB9-3104641D06F5}" destId="{EA7B4B44-DB50-446E-AF1F-CC2EBD974382}" srcOrd="1" destOrd="0" presId="urn:microsoft.com/office/officeart/2005/8/layout/orgChart1"/>
    <dgm:cxn modelId="{95ECCE9F-EAD6-4733-93E4-26BEE33CE8BC}" type="presParOf" srcId="{E0EA6311-FD70-4CB5-85EF-B00181BB7092}" destId="{1EC3D707-027B-469B-AC29-930A21E4C386}" srcOrd="1" destOrd="0" presId="urn:microsoft.com/office/officeart/2005/8/layout/orgChart1"/>
    <dgm:cxn modelId="{E24B1B0D-ACED-4E91-B630-9D3376DC610A}" type="presParOf" srcId="{E0EA6311-FD70-4CB5-85EF-B00181BB7092}" destId="{794E5037-7759-4D29-A337-DBD19440F45F}" srcOrd="2" destOrd="0" presId="urn:microsoft.com/office/officeart/2005/8/layout/orgChart1"/>
    <dgm:cxn modelId="{B7A2F116-D006-4281-958A-1E6307034835}" type="presParOf" srcId="{E79C5309-770A-4AB5-AE3B-2F49D4936C5A}" destId="{DDFB31C5-C318-444E-BA64-B26296FDDCDC}" srcOrd="2" destOrd="0" presId="urn:microsoft.com/office/officeart/2005/8/layout/orgChart1"/>
    <dgm:cxn modelId="{881789E9-A63A-41E9-AB91-1B3FE4D3F6C8}" type="presParOf" srcId="{E79C5309-770A-4AB5-AE3B-2F49D4936C5A}" destId="{DEF537A1-4C5F-4BC7-88D2-DAB63FD3CDDF}" srcOrd="3" destOrd="0" presId="urn:microsoft.com/office/officeart/2005/8/layout/orgChart1"/>
    <dgm:cxn modelId="{161DB64D-F73C-4F33-8684-1033D9DE95C4}" type="presParOf" srcId="{DEF537A1-4C5F-4BC7-88D2-DAB63FD3CDDF}" destId="{DA8EB563-F6E0-45A7-80FA-C215503ED527}" srcOrd="0" destOrd="0" presId="urn:microsoft.com/office/officeart/2005/8/layout/orgChart1"/>
    <dgm:cxn modelId="{DB6EA732-7949-4FC8-BCA3-F8349A724CD7}" type="presParOf" srcId="{DA8EB563-F6E0-45A7-80FA-C215503ED527}" destId="{3AE044F8-2259-402F-A27A-F603A4DA574C}" srcOrd="0" destOrd="0" presId="urn:microsoft.com/office/officeart/2005/8/layout/orgChart1"/>
    <dgm:cxn modelId="{5DC221FA-DEF7-4D31-AB15-6D6E5A3CF777}" type="presParOf" srcId="{DA8EB563-F6E0-45A7-80FA-C215503ED527}" destId="{F0D2FD42-0742-45BE-AC8D-07FBDB7BB034}" srcOrd="1" destOrd="0" presId="urn:microsoft.com/office/officeart/2005/8/layout/orgChart1"/>
    <dgm:cxn modelId="{93C4835D-E3B2-4DB9-8210-38360266E9F1}" type="presParOf" srcId="{DEF537A1-4C5F-4BC7-88D2-DAB63FD3CDDF}" destId="{CF5B6459-4B6F-42EB-8660-16C60C2B83C9}" srcOrd="1" destOrd="0" presId="urn:microsoft.com/office/officeart/2005/8/layout/orgChart1"/>
    <dgm:cxn modelId="{6E505D87-436D-4879-8E27-43ACC2900DF0}" type="presParOf" srcId="{DEF537A1-4C5F-4BC7-88D2-DAB63FD3CDDF}" destId="{74611A8B-4375-405E-BB4B-E37BD31A7A4E}" srcOrd="2" destOrd="0" presId="urn:microsoft.com/office/officeart/2005/8/layout/orgChart1"/>
    <dgm:cxn modelId="{F26F2390-9E02-4938-98C7-57D2AD363E0E}" type="presParOf" srcId="{E79C5309-770A-4AB5-AE3B-2F49D4936C5A}" destId="{A750DC90-68F9-480B-B98D-7FBB6968AFEA}" srcOrd="4" destOrd="0" presId="urn:microsoft.com/office/officeart/2005/8/layout/orgChart1"/>
    <dgm:cxn modelId="{0F53DEBE-92BB-4DFB-A799-1FBBDC134F5E}" type="presParOf" srcId="{E79C5309-770A-4AB5-AE3B-2F49D4936C5A}" destId="{FBD8A986-1EB2-44DF-B57E-7028A12C4694}" srcOrd="5" destOrd="0" presId="urn:microsoft.com/office/officeart/2005/8/layout/orgChart1"/>
    <dgm:cxn modelId="{EA531584-77D8-45D0-93D6-4F9A574B4017}" type="presParOf" srcId="{FBD8A986-1EB2-44DF-B57E-7028A12C4694}" destId="{00B56851-05CA-44DD-9686-351C6BA73826}" srcOrd="0" destOrd="0" presId="urn:microsoft.com/office/officeart/2005/8/layout/orgChart1"/>
    <dgm:cxn modelId="{ED31661F-62D4-4F4C-9E22-10E99C44DD53}" type="presParOf" srcId="{00B56851-05CA-44DD-9686-351C6BA73826}" destId="{C9A55DD6-A870-4B63-B870-DE53B8C6AF39}" srcOrd="0" destOrd="0" presId="urn:microsoft.com/office/officeart/2005/8/layout/orgChart1"/>
    <dgm:cxn modelId="{48AC75CC-A0CF-4E4B-AC88-1CB1170A5A53}" type="presParOf" srcId="{00B56851-05CA-44DD-9686-351C6BA73826}" destId="{B80DAFE8-0150-491C-946F-5580683815E2}" srcOrd="1" destOrd="0" presId="urn:microsoft.com/office/officeart/2005/8/layout/orgChart1"/>
    <dgm:cxn modelId="{7798D264-F556-42E8-A2BE-86C0DB005B3D}" type="presParOf" srcId="{FBD8A986-1EB2-44DF-B57E-7028A12C4694}" destId="{EFCEDF14-3C13-490E-910D-06A33371024B}" srcOrd="1" destOrd="0" presId="urn:microsoft.com/office/officeart/2005/8/layout/orgChart1"/>
    <dgm:cxn modelId="{57C69D01-106D-4221-BBB9-62DC0D9DB038}" type="presParOf" srcId="{FBD8A986-1EB2-44DF-B57E-7028A12C4694}" destId="{B40B903A-25D6-4AB8-839E-76BB204E1714}" srcOrd="2" destOrd="0" presId="urn:microsoft.com/office/officeart/2005/8/layout/orgChart1"/>
    <dgm:cxn modelId="{6AEBF0A8-2222-4276-9D33-28944D120412}" type="presParOf" srcId="{E79C5309-770A-4AB5-AE3B-2F49D4936C5A}" destId="{AF8FDFD5-0F56-424F-84F1-4A972C0C079C}" srcOrd="6" destOrd="0" presId="urn:microsoft.com/office/officeart/2005/8/layout/orgChart1"/>
    <dgm:cxn modelId="{9A32CC32-6434-4838-908B-432CEBFA2B5F}" type="presParOf" srcId="{E79C5309-770A-4AB5-AE3B-2F49D4936C5A}" destId="{85FC1E0C-9807-41AD-BF35-FB8ADCEC2664}" srcOrd="7" destOrd="0" presId="urn:microsoft.com/office/officeart/2005/8/layout/orgChart1"/>
    <dgm:cxn modelId="{2085D915-7EDB-477E-B8C3-A33E44D334C8}" type="presParOf" srcId="{85FC1E0C-9807-41AD-BF35-FB8ADCEC2664}" destId="{750E07B0-AAB7-4C01-8349-854A818D8400}" srcOrd="0" destOrd="0" presId="urn:microsoft.com/office/officeart/2005/8/layout/orgChart1"/>
    <dgm:cxn modelId="{448C915C-856A-4632-AE67-19BF349B9BEE}" type="presParOf" srcId="{750E07B0-AAB7-4C01-8349-854A818D8400}" destId="{8485A824-D78A-486D-A7BA-D862631AA612}" srcOrd="0" destOrd="0" presId="urn:microsoft.com/office/officeart/2005/8/layout/orgChart1"/>
    <dgm:cxn modelId="{B06B2A1A-E528-43EE-9083-486828FA1F3F}" type="presParOf" srcId="{750E07B0-AAB7-4C01-8349-854A818D8400}" destId="{6C8ED669-C870-4445-8B5F-39B445CE6CDF}" srcOrd="1" destOrd="0" presId="urn:microsoft.com/office/officeart/2005/8/layout/orgChart1"/>
    <dgm:cxn modelId="{43400589-380F-4692-B59B-9B701039B556}" type="presParOf" srcId="{85FC1E0C-9807-41AD-BF35-FB8ADCEC2664}" destId="{03C54338-2A48-4DB9-8ACA-16653AD6929B}" srcOrd="1" destOrd="0" presId="urn:microsoft.com/office/officeart/2005/8/layout/orgChart1"/>
    <dgm:cxn modelId="{82538D83-8A7B-4CFB-9D13-35CE371A4ACA}" type="presParOf" srcId="{85FC1E0C-9807-41AD-BF35-FB8ADCEC2664}" destId="{C80959DC-FA2B-4B5D-9195-33AD92BA1C6A}" srcOrd="2" destOrd="0" presId="urn:microsoft.com/office/officeart/2005/8/layout/orgChart1"/>
    <dgm:cxn modelId="{2686CA9F-F8F1-4222-8DBB-FD0A5B82C641}" type="presParOf" srcId="{6F6BEEC9-8269-4CEF-8C9F-B0F0DD1B49B5}" destId="{C196F4CD-8096-4997-BAD3-4316EEE4A7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9FEF1E-EAC1-4798-9104-D8C08AFBDCCE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E889C1-B123-40C5-8F8A-FA206DAC7F75}">
      <dgm:prSet custT="1"/>
      <dgm:spPr/>
      <dgm:t>
        <a:bodyPr/>
        <a:lstStyle/>
        <a:p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Kada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vidite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CE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znak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na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građevinskom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proizvodu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..</a:t>
          </a:r>
          <a:r>
            <a:rPr lang="sr-Latn-ME" sz="2000" b="1" dirty="0">
              <a:solidFill>
                <a:srgbClr val="002060"/>
              </a:solidFill>
              <a:latin typeface="Calibri" panose="020F0502020204030204" pitchFamily="34" charset="0"/>
            </a:rPr>
            <a:t>.</a:t>
          </a:r>
          <a:endParaRPr lang="en-US" sz="20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237D2745-A3FB-44B0-99DB-A0C2BBF235BE}" type="parTrans" cxnId="{9F0234A7-AE4A-47B9-ACA9-A09651D1549D}">
      <dgm:prSet/>
      <dgm:spPr/>
      <dgm:t>
        <a:bodyPr/>
        <a:lstStyle/>
        <a:p>
          <a:endParaRPr lang="en-US" sz="1400">
            <a:solidFill>
              <a:srgbClr val="0049DA"/>
            </a:solidFill>
            <a:latin typeface="Hurme Geometric Sans 1" panose="020B0500020000000000" pitchFamily="34" charset="0"/>
          </a:endParaRPr>
        </a:p>
      </dgm:t>
    </dgm:pt>
    <dgm:pt modelId="{FD8F2729-E2E1-4219-965B-C40AF503752E}" type="sibTrans" cxnId="{9F0234A7-AE4A-47B9-ACA9-A09651D1549D}">
      <dgm:prSet/>
      <dgm:spPr/>
      <dgm:t>
        <a:bodyPr/>
        <a:lstStyle/>
        <a:p>
          <a:endParaRPr lang="en-US" sz="1400">
            <a:solidFill>
              <a:srgbClr val="0049DA"/>
            </a:solidFill>
            <a:latin typeface="Hurme Geometric Sans 1" panose="020B0500020000000000" pitchFamily="34" charset="0"/>
          </a:endParaRPr>
        </a:p>
      </dgm:t>
    </dgm:pt>
    <dgm:pt modelId="{64CB4FF8-AB12-48B8-825F-06658DB4D6EE}">
      <dgm:prSet custT="1"/>
      <dgm:spPr/>
      <dgm:t>
        <a:bodyPr/>
        <a:lstStyle/>
        <a:p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Potražite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Izjavu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</a:rPr>
            <a:t> o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</a:rPr>
            <a:t>svojstvima</a:t>
          </a:r>
          <a:endParaRPr lang="en-US" sz="20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ADD45FCC-7050-4BCD-A8B3-5D707DBC1554}" type="parTrans" cxnId="{069B5F91-8505-42D6-9DA7-56BAB372051D}">
      <dgm:prSet/>
      <dgm:spPr/>
      <dgm:t>
        <a:bodyPr/>
        <a:lstStyle/>
        <a:p>
          <a:endParaRPr lang="en-US" sz="1400">
            <a:solidFill>
              <a:srgbClr val="0049DA"/>
            </a:solidFill>
            <a:latin typeface="Hurme Geometric Sans 1" panose="020B0500020000000000" pitchFamily="34" charset="0"/>
          </a:endParaRPr>
        </a:p>
      </dgm:t>
    </dgm:pt>
    <dgm:pt modelId="{C8AD5881-32D7-4192-BC2B-5F5E88A19A1B}" type="sibTrans" cxnId="{069B5F91-8505-42D6-9DA7-56BAB372051D}">
      <dgm:prSet/>
      <dgm:spPr/>
      <dgm:t>
        <a:bodyPr/>
        <a:lstStyle/>
        <a:p>
          <a:endParaRPr lang="en-US" sz="1400">
            <a:solidFill>
              <a:srgbClr val="0049DA"/>
            </a:solidFill>
            <a:latin typeface="Hurme Geometric Sans 1" panose="020B0500020000000000" pitchFamily="34" charset="0"/>
          </a:endParaRPr>
        </a:p>
      </dgm:t>
    </dgm:pt>
    <dgm:pt modelId="{DF0F6AB4-31FC-4932-8F75-32A1EEBAE891}">
      <dgm:prSet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Od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suštinske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je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važnosti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da </a:t>
          </a:r>
          <a:r>
            <a:rPr lang="sr-Latn-ME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izjavljena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svojstva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proizvoda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budu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podobna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za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upotrebu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kojoj</a:t>
          </a:r>
          <a:r>
            <a: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je </a:t>
          </a:r>
          <a:r>
            <a:rPr lang="en-US" sz="2000" b="1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namjenjen</a:t>
          </a:r>
          <a:endParaRPr lang="en-US" sz="20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B215E565-C2CD-4762-AC38-E38ABF8DBC01}" type="parTrans" cxnId="{ABCD042C-C9A8-4DCD-975F-A0ACA5F4132E}">
      <dgm:prSet/>
      <dgm:spPr/>
      <dgm:t>
        <a:bodyPr/>
        <a:lstStyle/>
        <a:p>
          <a:endParaRPr lang="en-US" sz="1400">
            <a:solidFill>
              <a:srgbClr val="0049DA"/>
            </a:solidFill>
            <a:latin typeface="Hurme Geometric Sans 1" panose="020B0500020000000000" pitchFamily="34" charset="0"/>
          </a:endParaRPr>
        </a:p>
      </dgm:t>
    </dgm:pt>
    <dgm:pt modelId="{DDC253A5-7C0D-4641-8E12-69665E01A4F3}" type="sibTrans" cxnId="{ABCD042C-C9A8-4DCD-975F-A0ACA5F4132E}">
      <dgm:prSet/>
      <dgm:spPr/>
      <dgm:t>
        <a:bodyPr/>
        <a:lstStyle/>
        <a:p>
          <a:endParaRPr lang="en-US" sz="1400">
            <a:solidFill>
              <a:srgbClr val="0049DA"/>
            </a:solidFill>
            <a:latin typeface="Hurme Geometric Sans 1" panose="020B0500020000000000" pitchFamily="34" charset="0"/>
          </a:endParaRPr>
        </a:p>
      </dgm:t>
    </dgm:pt>
    <dgm:pt modelId="{1AE6A5D7-EE5A-4C84-AEEB-966F1AA05C62}" type="pres">
      <dgm:prSet presAssocID="{359FEF1E-EAC1-4798-9104-D8C08AFBDCCE}" presName="arrowDiagram" presStyleCnt="0">
        <dgm:presLayoutVars>
          <dgm:chMax val="5"/>
          <dgm:dir/>
          <dgm:resizeHandles val="exact"/>
        </dgm:presLayoutVars>
      </dgm:prSet>
      <dgm:spPr/>
    </dgm:pt>
    <dgm:pt modelId="{629A48BE-A148-4141-834D-1FEB24B8E413}" type="pres">
      <dgm:prSet presAssocID="{359FEF1E-EAC1-4798-9104-D8C08AFBDCCE}" presName="arrow" presStyleLbl="bgShp" presStyleIdx="0" presStyleCnt="1"/>
      <dgm:spPr/>
    </dgm:pt>
    <dgm:pt modelId="{9ABB017C-8FC7-452B-BE5B-1C3D2EECA585}" type="pres">
      <dgm:prSet presAssocID="{359FEF1E-EAC1-4798-9104-D8C08AFBDCCE}" presName="arrowDiagram3" presStyleCnt="0"/>
      <dgm:spPr/>
    </dgm:pt>
    <dgm:pt modelId="{C4C5641C-BE38-4083-AF9B-EC7132F26FE7}" type="pres">
      <dgm:prSet presAssocID="{33E889C1-B123-40C5-8F8A-FA206DAC7F75}" presName="bullet3a" presStyleLbl="node1" presStyleIdx="0" presStyleCnt="3"/>
      <dgm:spPr/>
    </dgm:pt>
    <dgm:pt modelId="{C314257B-1FC5-41CB-BC48-97206F5646A9}" type="pres">
      <dgm:prSet presAssocID="{33E889C1-B123-40C5-8F8A-FA206DAC7F75}" presName="textBox3a" presStyleLbl="revTx" presStyleIdx="0" presStyleCnt="3">
        <dgm:presLayoutVars>
          <dgm:bulletEnabled val="1"/>
        </dgm:presLayoutVars>
      </dgm:prSet>
      <dgm:spPr/>
    </dgm:pt>
    <dgm:pt modelId="{C1A60AB4-9E17-4194-8080-A09F24BDD447}" type="pres">
      <dgm:prSet presAssocID="{64CB4FF8-AB12-48B8-825F-06658DB4D6EE}" presName="bullet3b" presStyleLbl="node1" presStyleIdx="1" presStyleCnt="3"/>
      <dgm:spPr/>
    </dgm:pt>
    <dgm:pt modelId="{CE2F6612-E1D0-4C6D-9002-B284D5892F69}" type="pres">
      <dgm:prSet presAssocID="{64CB4FF8-AB12-48B8-825F-06658DB4D6EE}" presName="textBox3b" presStyleLbl="revTx" presStyleIdx="1" presStyleCnt="3">
        <dgm:presLayoutVars>
          <dgm:bulletEnabled val="1"/>
        </dgm:presLayoutVars>
      </dgm:prSet>
      <dgm:spPr/>
    </dgm:pt>
    <dgm:pt modelId="{4065980C-7344-4ACE-AE28-6EE713632A77}" type="pres">
      <dgm:prSet presAssocID="{DF0F6AB4-31FC-4932-8F75-32A1EEBAE891}" presName="bullet3c" presStyleLbl="node1" presStyleIdx="2" presStyleCnt="3"/>
      <dgm:spPr/>
    </dgm:pt>
    <dgm:pt modelId="{57B542E8-E77C-41BE-BCC4-0FCFE2AF1155}" type="pres">
      <dgm:prSet presAssocID="{DF0F6AB4-31FC-4932-8F75-32A1EEBAE891}" presName="textBox3c" presStyleLbl="revTx" presStyleIdx="2" presStyleCnt="3" custScaleX="144508" custLinFactNeighborX="33282" custLinFactNeighborY="-508">
        <dgm:presLayoutVars>
          <dgm:bulletEnabled val="1"/>
        </dgm:presLayoutVars>
      </dgm:prSet>
      <dgm:spPr/>
    </dgm:pt>
  </dgm:ptLst>
  <dgm:cxnLst>
    <dgm:cxn modelId="{A29C6D1D-FE8B-4927-8AB3-B7D41A6BFFEB}" type="presOf" srcId="{359FEF1E-EAC1-4798-9104-D8C08AFBDCCE}" destId="{1AE6A5D7-EE5A-4C84-AEEB-966F1AA05C62}" srcOrd="0" destOrd="0" presId="urn:microsoft.com/office/officeart/2005/8/layout/arrow2"/>
    <dgm:cxn modelId="{ABCD042C-C9A8-4DCD-975F-A0ACA5F4132E}" srcId="{359FEF1E-EAC1-4798-9104-D8C08AFBDCCE}" destId="{DF0F6AB4-31FC-4932-8F75-32A1EEBAE891}" srcOrd="2" destOrd="0" parTransId="{B215E565-C2CD-4762-AC38-E38ABF8DBC01}" sibTransId="{DDC253A5-7C0D-4641-8E12-69665E01A4F3}"/>
    <dgm:cxn modelId="{6691AA6B-057B-4E71-A251-F9315C774003}" type="presOf" srcId="{DF0F6AB4-31FC-4932-8F75-32A1EEBAE891}" destId="{57B542E8-E77C-41BE-BCC4-0FCFE2AF1155}" srcOrd="0" destOrd="0" presId="urn:microsoft.com/office/officeart/2005/8/layout/arrow2"/>
    <dgm:cxn modelId="{069B5F91-8505-42D6-9DA7-56BAB372051D}" srcId="{359FEF1E-EAC1-4798-9104-D8C08AFBDCCE}" destId="{64CB4FF8-AB12-48B8-825F-06658DB4D6EE}" srcOrd="1" destOrd="0" parTransId="{ADD45FCC-7050-4BCD-A8B3-5D707DBC1554}" sibTransId="{C8AD5881-32D7-4192-BC2B-5F5E88A19A1B}"/>
    <dgm:cxn modelId="{9F0234A7-AE4A-47B9-ACA9-A09651D1549D}" srcId="{359FEF1E-EAC1-4798-9104-D8C08AFBDCCE}" destId="{33E889C1-B123-40C5-8F8A-FA206DAC7F75}" srcOrd="0" destOrd="0" parTransId="{237D2745-A3FB-44B0-99DB-A0C2BBF235BE}" sibTransId="{FD8F2729-E2E1-4219-965B-C40AF503752E}"/>
    <dgm:cxn modelId="{59C1E5B1-EFDE-46B8-806C-E56A6DB5CF67}" type="presOf" srcId="{64CB4FF8-AB12-48B8-825F-06658DB4D6EE}" destId="{CE2F6612-E1D0-4C6D-9002-B284D5892F69}" srcOrd="0" destOrd="0" presId="urn:microsoft.com/office/officeart/2005/8/layout/arrow2"/>
    <dgm:cxn modelId="{73DF7CF6-3551-4323-BAEF-49F42F1CC0C6}" type="presOf" srcId="{33E889C1-B123-40C5-8F8A-FA206DAC7F75}" destId="{C314257B-1FC5-41CB-BC48-97206F5646A9}" srcOrd="0" destOrd="0" presId="urn:microsoft.com/office/officeart/2005/8/layout/arrow2"/>
    <dgm:cxn modelId="{2BF2F559-ACEA-4537-8CD5-BE72ACA53C7E}" type="presParOf" srcId="{1AE6A5D7-EE5A-4C84-AEEB-966F1AA05C62}" destId="{629A48BE-A148-4141-834D-1FEB24B8E413}" srcOrd="0" destOrd="0" presId="urn:microsoft.com/office/officeart/2005/8/layout/arrow2"/>
    <dgm:cxn modelId="{AA9C507D-EB81-417A-9E1E-6AE98673491B}" type="presParOf" srcId="{1AE6A5D7-EE5A-4C84-AEEB-966F1AA05C62}" destId="{9ABB017C-8FC7-452B-BE5B-1C3D2EECA585}" srcOrd="1" destOrd="0" presId="urn:microsoft.com/office/officeart/2005/8/layout/arrow2"/>
    <dgm:cxn modelId="{1B025DB6-BF61-48E1-8A98-2DE98DFFFCA4}" type="presParOf" srcId="{9ABB017C-8FC7-452B-BE5B-1C3D2EECA585}" destId="{C4C5641C-BE38-4083-AF9B-EC7132F26FE7}" srcOrd="0" destOrd="0" presId="urn:microsoft.com/office/officeart/2005/8/layout/arrow2"/>
    <dgm:cxn modelId="{D52A7C79-1606-47E2-AAEF-AC123C1FD879}" type="presParOf" srcId="{9ABB017C-8FC7-452B-BE5B-1C3D2EECA585}" destId="{C314257B-1FC5-41CB-BC48-97206F5646A9}" srcOrd="1" destOrd="0" presId="urn:microsoft.com/office/officeart/2005/8/layout/arrow2"/>
    <dgm:cxn modelId="{5F22E39C-290C-46E2-9537-919162CB3120}" type="presParOf" srcId="{9ABB017C-8FC7-452B-BE5B-1C3D2EECA585}" destId="{C1A60AB4-9E17-4194-8080-A09F24BDD447}" srcOrd="2" destOrd="0" presId="urn:microsoft.com/office/officeart/2005/8/layout/arrow2"/>
    <dgm:cxn modelId="{2152B455-3A28-4BA2-9137-C6ECA8C03C5E}" type="presParOf" srcId="{9ABB017C-8FC7-452B-BE5B-1C3D2EECA585}" destId="{CE2F6612-E1D0-4C6D-9002-B284D5892F69}" srcOrd="3" destOrd="0" presId="urn:microsoft.com/office/officeart/2005/8/layout/arrow2"/>
    <dgm:cxn modelId="{70479BE1-AD52-4F41-A5EB-DCF3D80DAE4A}" type="presParOf" srcId="{9ABB017C-8FC7-452B-BE5B-1C3D2EECA585}" destId="{4065980C-7344-4ACE-AE28-6EE713632A77}" srcOrd="4" destOrd="0" presId="urn:microsoft.com/office/officeart/2005/8/layout/arrow2"/>
    <dgm:cxn modelId="{9A7DC2C6-7B4F-44F5-AC66-74ACDC9678A2}" type="presParOf" srcId="{9ABB017C-8FC7-452B-BE5B-1C3D2EECA585}" destId="{57B542E8-E77C-41BE-BCC4-0FCFE2AF115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9EFE3-577A-4756-909D-93C9A01AC86C}">
      <dsp:nvSpPr>
        <dsp:cNvPr id="0" name=""/>
        <dsp:cNvSpPr/>
      </dsp:nvSpPr>
      <dsp:spPr>
        <a:xfrm>
          <a:off x="714400" y="2032000"/>
          <a:ext cx="464531" cy="124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265" y="0"/>
              </a:lnTo>
              <a:lnTo>
                <a:pt x="232265" y="1243930"/>
              </a:lnTo>
              <a:lnTo>
                <a:pt x="464531" y="12439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13469" y="2620769"/>
        <a:ext cx="66391" cy="66391"/>
      </dsp:txXfrm>
    </dsp:sp>
    <dsp:sp modelId="{DF3914DD-3F74-47EE-ADBC-6794C694E1B3}">
      <dsp:nvSpPr>
        <dsp:cNvPr id="0" name=""/>
        <dsp:cNvSpPr/>
      </dsp:nvSpPr>
      <dsp:spPr>
        <a:xfrm>
          <a:off x="714400" y="2032000"/>
          <a:ext cx="459003" cy="420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501" y="0"/>
              </a:lnTo>
              <a:lnTo>
                <a:pt x="229501" y="420365"/>
              </a:lnTo>
              <a:lnTo>
                <a:pt x="459003" y="420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28341" y="2226622"/>
        <a:ext cx="31120" cy="31120"/>
      </dsp:txXfrm>
    </dsp:sp>
    <dsp:sp modelId="{79774B06-B1B9-4C81-B661-438E6FCE62E4}">
      <dsp:nvSpPr>
        <dsp:cNvPr id="0" name=""/>
        <dsp:cNvSpPr/>
      </dsp:nvSpPr>
      <dsp:spPr>
        <a:xfrm>
          <a:off x="714400" y="1505614"/>
          <a:ext cx="474611" cy="526385"/>
        </a:xfrm>
        <a:custGeom>
          <a:avLst/>
          <a:gdLst/>
          <a:ahLst/>
          <a:cxnLst/>
          <a:rect l="0" t="0" r="0" b="0"/>
          <a:pathLst>
            <a:path>
              <a:moveTo>
                <a:pt x="0" y="526385"/>
              </a:moveTo>
              <a:lnTo>
                <a:pt x="237305" y="526385"/>
              </a:lnTo>
              <a:lnTo>
                <a:pt x="237305" y="0"/>
              </a:lnTo>
              <a:lnTo>
                <a:pt x="4746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33987" y="1751088"/>
        <a:ext cx="35437" cy="35437"/>
      </dsp:txXfrm>
    </dsp:sp>
    <dsp:sp modelId="{F033F445-21DD-4A1B-95AB-1844B1EDA727}">
      <dsp:nvSpPr>
        <dsp:cNvPr id="0" name=""/>
        <dsp:cNvSpPr/>
      </dsp:nvSpPr>
      <dsp:spPr>
        <a:xfrm>
          <a:off x="714400" y="778573"/>
          <a:ext cx="490451" cy="1253426"/>
        </a:xfrm>
        <a:custGeom>
          <a:avLst/>
          <a:gdLst/>
          <a:ahLst/>
          <a:cxnLst/>
          <a:rect l="0" t="0" r="0" b="0"/>
          <a:pathLst>
            <a:path>
              <a:moveTo>
                <a:pt x="0" y="1253426"/>
              </a:moveTo>
              <a:lnTo>
                <a:pt x="245225" y="1253426"/>
              </a:lnTo>
              <a:lnTo>
                <a:pt x="245225" y="0"/>
              </a:lnTo>
              <a:lnTo>
                <a:pt x="4904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25977" y="1371637"/>
        <a:ext cx="67298" cy="67298"/>
      </dsp:txXfrm>
    </dsp:sp>
    <dsp:sp modelId="{0A96D877-7014-4754-9A81-0A4E89F247F0}">
      <dsp:nvSpPr>
        <dsp:cNvPr id="0" name=""/>
        <dsp:cNvSpPr/>
      </dsp:nvSpPr>
      <dsp:spPr>
        <a:xfrm rot="16200000">
          <a:off x="-1503153" y="1677936"/>
          <a:ext cx="3726981" cy="708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>
              <a:latin typeface="Calibri" panose="020F0502020204030204" pitchFamily="34" charset="0"/>
              <a:cs typeface="Arial" panose="020B0604020202020204" pitchFamily="34" charset="0"/>
            </a:rPr>
            <a:t>Zakon o građevinskim proizvodima</a:t>
          </a:r>
          <a:endParaRPr lang="en-US" sz="2000" kern="1200" dirty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-1503153" y="1677936"/>
        <a:ext cx="3726981" cy="708126"/>
      </dsp:txXfrm>
    </dsp:sp>
    <dsp:sp modelId="{9819DA94-9725-44DF-BE41-9385C57907D9}">
      <dsp:nvSpPr>
        <dsp:cNvPr id="0" name=""/>
        <dsp:cNvSpPr/>
      </dsp:nvSpPr>
      <dsp:spPr>
        <a:xfrm>
          <a:off x="1204852" y="508317"/>
          <a:ext cx="5628280" cy="5405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ME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Usvojen 26.marta 2014. godine</a:t>
          </a:r>
          <a:endParaRPr lang="en-US" sz="2400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</a:endParaRPr>
        </a:p>
      </dsp:txBody>
      <dsp:txXfrm>
        <a:off x="1204852" y="508317"/>
        <a:ext cx="5628280" cy="540512"/>
      </dsp:txXfrm>
    </dsp:sp>
    <dsp:sp modelId="{6955870C-A4BD-4EFC-AE58-18540A8FF465}">
      <dsp:nvSpPr>
        <dsp:cNvPr id="0" name=""/>
        <dsp:cNvSpPr/>
      </dsp:nvSpPr>
      <dsp:spPr>
        <a:xfrm>
          <a:off x="1189011" y="1151550"/>
          <a:ext cx="6587583" cy="708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ME" sz="2400" kern="1200" dirty="0">
            <a:latin typeface="Calibri" panose="020F0502020204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ME" sz="2400" kern="1200" dirty="0">
              <a:latin typeface="Hurme Geometric Sans 1" panose="020B0500020000000000" pitchFamily="34" charset="0"/>
            </a:rPr>
            <a:t>Uredba Evropskog Parlamenta i Savjeta (CPR EU/305/2011)</a:t>
          </a:r>
          <a:endParaRPr lang="en-US" sz="2400" kern="1200" dirty="0">
            <a:latin typeface="Calibri" panose="020F0502020204030204" pitchFamily="34" charset="0"/>
          </a:endParaRP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1189011" y="1151550"/>
        <a:ext cx="6587583" cy="708126"/>
      </dsp:txXfrm>
    </dsp:sp>
    <dsp:sp modelId="{63006EF1-B99C-44C0-A846-CF016BC50993}">
      <dsp:nvSpPr>
        <dsp:cNvPr id="0" name=""/>
        <dsp:cNvSpPr/>
      </dsp:nvSpPr>
      <dsp:spPr>
        <a:xfrm>
          <a:off x="1173403" y="2098301"/>
          <a:ext cx="6622028" cy="708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algn="l">
            <a:spcBef>
              <a:spcPct val="0"/>
            </a:spcBef>
            <a:buNone/>
          </a:pPr>
          <a:endParaRPr lang="pl-PL" sz="2400" kern="1200" dirty="0">
            <a:latin typeface="Calibri" panose="020F0502020204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latin typeface="Calibri" panose="020F0502020204030204" pitchFamily="34" charset="0"/>
            </a:rPr>
            <a:t>Odložena</a:t>
          </a:r>
          <a:r>
            <a:rPr lang="en-US" sz="2400" kern="1200" dirty="0">
              <a:latin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</a:rPr>
            <a:t>primjena</a:t>
          </a:r>
          <a:r>
            <a:rPr lang="en-US" sz="2400" kern="1200" dirty="0">
              <a:latin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</a:rPr>
            <a:t>zakona</a:t>
          </a:r>
          <a:r>
            <a:rPr lang="en-US" sz="2400" kern="1200" dirty="0">
              <a:latin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</a:rPr>
            <a:t>januar</a:t>
          </a:r>
          <a:r>
            <a:rPr lang="en-US" sz="2400" kern="1200" dirty="0">
              <a:latin typeface="Calibri" panose="020F0502020204030204" pitchFamily="34" charset="0"/>
            </a:rPr>
            <a:t> 2017.god</a:t>
          </a:r>
        </a:p>
        <a:p>
          <a:pPr algn="l">
            <a:spcBef>
              <a:spcPct val="0"/>
            </a:spcBef>
            <a:buNone/>
          </a:pPr>
          <a:endParaRPr lang="en-US" sz="2400" kern="1200" dirty="0">
            <a:latin typeface="Calibri" panose="020F0502020204030204" pitchFamily="34" charset="0"/>
          </a:endParaRPr>
        </a:p>
      </dsp:txBody>
      <dsp:txXfrm>
        <a:off x="1173403" y="2098301"/>
        <a:ext cx="6622028" cy="708126"/>
      </dsp:txXfrm>
    </dsp:sp>
    <dsp:sp modelId="{2BE9ACA9-68C7-4312-8968-E4545EE69743}">
      <dsp:nvSpPr>
        <dsp:cNvPr id="0" name=""/>
        <dsp:cNvSpPr/>
      </dsp:nvSpPr>
      <dsp:spPr>
        <a:xfrm>
          <a:off x="1178931" y="2921867"/>
          <a:ext cx="6607744" cy="708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ME" sz="2400" kern="1200" dirty="0">
            <a:latin typeface="Calibri" panose="020F0502020204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kern="1200" dirty="0">
              <a:latin typeface="Calibri" panose="020F0502020204030204" pitchFamily="34" charset="0"/>
            </a:rPr>
            <a:t>Pojedine odredbe od ulaska u EU</a:t>
          </a:r>
          <a:endParaRPr lang="en-US" sz="2400" kern="1200" dirty="0">
            <a:latin typeface="Calibri" panose="020F0502020204030204" pitchFamily="34" charset="0"/>
          </a:endParaRP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Calibri" panose="020F0502020204030204" pitchFamily="34" charset="0"/>
          </a:endParaRPr>
        </a:p>
      </dsp:txBody>
      <dsp:txXfrm>
        <a:off x="1178931" y="2921867"/>
        <a:ext cx="6607744" cy="7081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A48BE-A148-4141-834D-1FEB24B8E413}">
      <dsp:nvSpPr>
        <dsp:cNvPr id="0" name=""/>
        <dsp:cNvSpPr/>
      </dsp:nvSpPr>
      <dsp:spPr>
        <a:xfrm>
          <a:off x="184654" y="0"/>
          <a:ext cx="7727124" cy="4829453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4C5641C-BE38-4083-AF9B-EC7132F26FE7}">
      <dsp:nvSpPr>
        <dsp:cNvPr id="0" name=""/>
        <dsp:cNvSpPr/>
      </dsp:nvSpPr>
      <dsp:spPr>
        <a:xfrm>
          <a:off x="1165999" y="3333288"/>
          <a:ext cx="200905" cy="2009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14257B-1FC5-41CB-BC48-97206F5646A9}">
      <dsp:nvSpPr>
        <dsp:cNvPr id="0" name=""/>
        <dsp:cNvSpPr/>
      </dsp:nvSpPr>
      <dsp:spPr>
        <a:xfrm>
          <a:off x="1309914" y="3433741"/>
          <a:ext cx="2248904" cy="139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45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Kada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vidite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da </a:t>
          </a:r>
          <a:r>
            <a:rPr lang="en-US" sz="2000" b="1" u="sng" kern="1200" dirty="0">
              <a:solidFill>
                <a:srgbClr val="002060"/>
              </a:solidFill>
              <a:latin typeface="Calibri" panose="020F0502020204030204" pitchFamily="34" charset="0"/>
            </a:rPr>
            <a:t>NEMA CE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znak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na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građevinskom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proizvodu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.</a:t>
          </a:r>
          <a:r>
            <a:rPr lang="sr-Latn-ME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.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.</a:t>
          </a:r>
        </a:p>
      </dsp:txBody>
      <dsp:txXfrm>
        <a:off x="1309914" y="3433741"/>
        <a:ext cx="2248904" cy="1395711"/>
      </dsp:txXfrm>
    </dsp:sp>
    <dsp:sp modelId="{6263EB91-5BBF-441C-B5A5-22C56E584FD6}">
      <dsp:nvSpPr>
        <dsp:cNvPr id="0" name=""/>
        <dsp:cNvSpPr/>
      </dsp:nvSpPr>
      <dsp:spPr>
        <a:xfrm>
          <a:off x="2939374" y="2020643"/>
          <a:ext cx="363174" cy="3631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201AD6-60BF-46DA-BBF1-E1D041D87151}">
      <dsp:nvSpPr>
        <dsp:cNvPr id="0" name=""/>
        <dsp:cNvSpPr/>
      </dsp:nvSpPr>
      <dsp:spPr>
        <a:xfrm>
          <a:off x="3120962" y="2202230"/>
          <a:ext cx="1854509" cy="262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43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Potražite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Izjavu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o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svojstvima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ako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je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proizvod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proizveden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u CG</a:t>
          </a:r>
        </a:p>
      </dsp:txBody>
      <dsp:txXfrm>
        <a:off x="3120962" y="2202230"/>
        <a:ext cx="1854509" cy="2627222"/>
      </dsp:txXfrm>
    </dsp:sp>
    <dsp:sp modelId="{A59E1995-4F00-487B-A46D-55E98B925F90}">
      <dsp:nvSpPr>
        <dsp:cNvPr id="0" name=""/>
        <dsp:cNvSpPr/>
      </dsp:nvSpPr>
      <dsp:spPr>
        <a:xfrm>
          <a:off x="5072061" y="1221851"/>
          <a:ext cx="502263" cy="5022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3CD359-FE16-49DB-BB06-8A4A8F56A2EE}">
      <dsp:nvSpPr>
        <dsp:cNvPr id="0" name=""/>
        <dsp:cNvSpPr/>
      </dsp:nvSpPr>
      <dsp:spPr>
        <a:xfrm>
          <a:off x="5328299" y="1347921"/>
          <a:ext cx="2768134" cy="335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3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Od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suštinske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je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važnosti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da </a:t>
          </a:r>
          <a:r>
            <a:rPr lang="sr-Latn-ME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izjavljena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svojstva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proizvoda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budu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podobna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za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upotrebu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kojoj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je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namjenjen</a:t>
          </a:r>
          <a:endParaRPr lang="en-US" sz="20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5328299" y="1347921"/>
        <a:ext cx="2768134" cy="33564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A48BE-A148-4141-834D-1FEB24B8E413}">
      <dsp:nvSpPr>
        <dsp:cNvPr id="0" name=""/>
        <dsp:cNvSpPr/>
      </dsp:nvSpPr>
      <dsp:spPr>
        <a:xfrm>
          <a:off x="275369" y="0"/>
          <a:ext cx="7727124" cy="4829453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4C5641C-BE38-4083-AF9B-EC7132F26FE7}">
      <dsp:nvSpPr>
        <dsp:cNvPr id="0" name=""/>
        <dsp:cNvSpPr/>
      </dsp:nvSpPr>
      <dsp:spPr>
        <a:xfrm>
          <a:off x="1256713" y="3333288"/>
          <a:ext cx="200905" cy="2009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14257B-1FC5-41CB-BC48-97206F5646A9}">
      <dsp:nvSpPr>
        <dsp:cNvPr id="0" name=""/>
        <dsp:cNvSpPr/>
      </dsp:nvSpPr>
      <dsp:spPr>
        <a:xfrm>
          <a:off x="1398900" y="3433741"/>
          <a:ext cx="2372269" cy="139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45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Kada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vidite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da </a:t>
          </a:r>
          <a:r>
            <a:rPr lang="en-US" sz="2000" b="1" u="sng" kern="1200" dirty="0">
              <a:solidFill>
                <a:srgbClr val="002060"/>
              </a:solidFill>
              <a:latin typeface="Calibri" panose="020F0502020204030204" pitchFamily="34" charset="0"/>
            </a:rPr>
            <a:t>NEMA CE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znak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na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građevinskom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proizvodu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.</a:t>
          </a:r>
          <a:r>
            <a:rPr lang="sr-Latn-ME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.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.</a:t>
          </a:r>
        </a:p>
      </dsp:txBody>
      <dsp:txXfrm>
        <a:off x="1398900" y="3433741"/>
        <a:ext cx="2372269" cy="1395711"/>
      </dsp:txXfrm>
    </dsp:sp>
    <dsp:sp modelId="{935DF984-6919-43C4-906A-79DE8EE0F24B}">
      <dsp:nvSpPr>
        <dsp:cNvPr id="0" name=""/>
        <dsp:cNvSpPr/>
      </dsp:nvSpPr>
      <dsp:spPr>
        <a:xfrm>
          <a:off x="3030089" y="2020643"/>
          <a:ext cx="363174" cy="3631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1886FA-155A-465D-92DB-BAB4967F579D}">
      <dsp:nvSpPr>
        <dsp:cNvPr id="0" name=""/>
        <dsp:cNvSpPr/>
      </dsp:nvSpPr>
      <dsp:spPr>
        <a:xfrm>
          <a:off x="3043287" y="2191511"/>
          <a:ext cx="2457633" cy="262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43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Potražite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sr-Latn-ME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priznavanje inostrane isprave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ako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proizvod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nije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proizveden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u CG</a:t>
          </a:r>
        </a:p>
      </dsp:txBody>
      <dsp:txXfrm>
        <a:off x="3043287" y="2191511"/>
        <a:ext cx="2457633" cy="2627222"/>
      </dsp:txXfrm>
    </dsp:sp>
    <dsp:sp modelId="{F4C50AF2-4A38-4B4A-970E-602CC59C4A32}">
      <dsp:nvSpPr>
        <dsp:cNvPr id="0" name=""/>
        <dsp:cNvSpPr/>
      </dsp:nvSpPr>
      <dsp:spPr>
        <a:xfrm>
          <a:off x="5162775" y="1221851"/>
          <a:ext cx="502263" cy="5022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466D0D-C62C-438D-B0A7-27AEE7762FAE}">
      <dsp:nvSpPr>
        <dsp:cNvPr id="0" name=""/>
        <dsp:cNvSpPr/>
      </dsp:nvSpPr>
      <dsp:spPr>
        <a:xfrm>
          <a:off x="5430708" y="1472983"/>
          <a:ext cx="2846709" cy="335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3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Od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suštinske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je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važnosti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da </a:t>
          </a:r>
          <a:r>
            <a:rPr lang="sr-Latn-ME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izjavljena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svojstva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proizvoda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budu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podobna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za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upotrebu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kojoj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je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namjenjen</a:t>
          </a:r>
          <a:endParaRPr lang="en-US" sz="20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5430708" y="1472983"/>
        <a:ext cx="2846709" cy="33564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F96EC-4F66-4A0C-A0E9-1FAD24241244}">
      <dsp:nvSpPr>
        <dsp:cNvPr id="0" name=""/>
        <dsp:cNvSpPr/>
      </dsp:nvSpPr>
      <dsp:spPr>
        <a:xfrm>
          <a:off x="3720613" y="4084022"/>
          <a:ext cx="2422901" cy="934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0687" y="0"/>
              </a:lnTo>
              <a:lnTo>
                <a:pt x="2260687" y="934636"/>
              </a:lnTo>
              <a:lnTo>
                <a:pt x="2422901" y="934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BEE06-419C-4A8D-A49B-ADE877AB8D82}">
      <dsp:nvSpPr>
        <dsp:cNvPr id="0" name=""/>
        <dsp:cNvSpPr/>
      </dsp:nvSpPr>
      <dsp:spPr>
        <a:xfrm>
          <a:off x="3720613" y="4084022"/>
          <a:ext cx="2422901" cy="237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0687" y="0"/>
              </a:lnTo>
              <a:lnTo>
                <a:pt x="2260687" y="237116"/>
              </a:lnTo>
              <a:lnTo>
                <a:pt x="2422901" y="237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F3E43-A9A4-45A4-A293-C917AFB2D57C}">
      <dsp:nvSpPr>
        <dsp:cNvPr id="0" name=""/>
        <dsp:cNvSpPr/>
      </dsp:nvSpPr>
      <dsp:spPr>
        <a:xfrm>
          <a:off x="3720613" y="3623618"/>
          <a:ext cx="2422901" cy="460403"/>
        </a:xfrm>
        <a:custGeom>
          <a:avLst/>
          <a:gdLst/>
          <a:ahLst/>
          <a:cxnLst/>
          <a:rect l="0" t="0" r="0" b="0"/>
          <a:pathLst>
            <a:path>
              <a:moveTo>
                <a:pt x="0" y="460403"/>
              </a:moveTo>
              <a:lnTo>
                <a:pt x="2260687" y="460403"/>
              </a:lnTo>
              <a:lnTo>
                <a:pt x="2260687" y="0"/>
              </a:lnTo>
              <a:lnTo>
                <a:pt x="24229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4DA27-EEE0-433A-842B-D839EFE18330}">
      <dsp:nvSpPr>
        <dsp:cNvPr id="0" name=""/>
        <dsp:cNvSpPr/>
      </dsp:nvSpPr>
      <dsp:spPr>
        <a:xfrm>
          <a:off x="3720613" y="2926098"/>
          <a:ext cx="2422901" cy="1157923"/>
        </a:xfrm>
        <a:custGeom>
          <a:avLst/>
          <a:gdLst/>
          <a:ahLst/>
          <a:cxnLst/>
          <a:rect l="0" t="0" r="0" b="0"/>
          <a:pathLst>
            <a:path>
              <a:moveTo>
                <a:pt x="0" y="1157923"/>
              </a:moveTo>
              <a:lnTo>
                <a:pt x="2260687" y="1157923"/>
              </a:lnTo>
              <a:lnTo>
                <a:pt x="2260687" y="0"/>
              </a:lnTo>
              <a:lnTo>
                <a:pt x="24229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E462B-8344-4FB6-A2E6-8D0BFA6466B7}">
      <dsp:nvSpPr>
        <dsp:cNvPr id="0" name=""/>
        <dsp:cNvSpPr/>
      </dsp:nvSpPr>
      <dsp:spPr>
        <a:xfrm>
          <a:off x="3720613" y="2228578"/>
          <a:ext cx="2422901" cy="1855443"/>
        </a:xfrm>
        <a:custGeom>
          <a:avLst/>
          <a:gdLst/>
          <a:ahLst/>
          <a:cxnLst/>
          <a:rect l="0" t="0" r="0" b="0"/>
          <a:pathLst>
            <a:path>
              <a:moveTo>
                <a:pt x="0" y="1855443"/>
              </a:moveTo>
              <a:lnTo>
                <a:pt x="2260687" y="1855443"/>
              </a:lnTo>
              <a:lnTo>
                <a:pt x="2260687" y="0"/>
              </a:lnTo>
              <a:lnTo>
                <a:pt x="24229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917EB-AD4B-415D-BD1E-D95A2EAC1773}">
      <dsp:nvSpPr>
        <dsp:cNvPr id="0" name=""/>
        <dsp:cNvSpPr/>
      </dsp:nvSpPr>
      <dsp:spPr>
        <a:xfrm>
          <a:off x="3720613" y="1531058"/>
          <a:ext cx="2422901" cy="2552963"/>
        </a:xfrm>
        <a:custGeom>
          <a:avLst/>
          <a:gdLst/>
          <a:ahLst/>
          <a:cxnLst/>
          <a:rect l="0" t="0" r="0" b="0"/>
          <a:pathLst>
            <a:path>
              <a:moveTo>
                <a:pt x="0" y="2552963"/>
              </a:moveTo>
              <a:lnTo>
                <a:pt x="2260687" y="2552963"/>
              </a:lnTo>
              <a:lnTo>
                <a:pt x="2260687" y="0"/>
              </a:lnTo>
              <a:lnTo>
                <a:pt x="24229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6B751-35DA-4AB4-ACC9-639EED45807B}">
      <dsp:nvSpPr>
        <dsp:cNvPr id="0" name=""/>
        <dsp:cNvSpPr/>
      </dsp:nvSpPr>
      <dsp:spPr>
        <a:xfrm>
          <a:off x="3720613" y="3735262"/>
          <a:ext cx="324427" cy="348759"/>
        </a:xfrm>
        <a:custGeom>
          <a:avLst/>
          <a:gdLst/>
          <a:ahLst/>
          <a:cxnLst/>
          <a:rect l="0" t="0" r="0" b="0"/>
          <a:pathLst>
            <a:path>
              <a:moveTo>
                <a:pt x="0" y="348759"/>
              </a:moveTo>
              <a:lnTo>
                <a:pt x="162213" y="348759"/>
              </a:lnTo>
              <a:lnTo>
                <a:pt x="162213" y="0"/>
              </a:lnTo>
              <a:lnTo>
                <a:pt x="3244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79206-6A62-4CC3-A12E-9BD607EFB377}">
      <dsp:nvSpPr>
        <dsp:cNvPr id="0" name=""/>
        <dsp:cNvSpPr/>
      </dsp:nvSpPr>
      <dsp:spPr>
        <a:xfrm>
          <a:off x="3720613" y="3037742"/>
          <a:ext cx="324427" cy="1046279"/>
        </a:xfrm>
        <a:custGeom>
          <a:avLst/>
          <a:gdLst/>
          <a:ahLst/>
          <a:cxnLst/>
          <a:rect l="0" t="0" r="0" b="0"/>
          <a:pathLst>
            <a:path>
              <a:moveTo>
                <a:pt x="0" y="1046279"/>
              </a:moveTo>
              <a:lnTo>
                <a:pt x="162213" y="1046279"/>
              </a:lnTo>
              <a:lnTo>
                <a:pt x="162213" y="0"/>
              </a:lnTo>
              <a:lnTo>
                <a:pt x="3244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429B6-41D2-4ACF-B98D-8525D97B5955}">
      <dsp:nvSpPr>
        <dsp:cNvPr id="0" name=""/>
        <dsp:cNvSpPr/>
      </dsp:nvSpPr>
      <dsp:spPr>
        <a:xfrm>
          <a:off x="3720613" y="2330871"/>
          <a:ext cx="368663" cy="1753150"/>
        </a:xfrm>
        <a:custGeom>
          <a:avLst/>
          <a:gdLst/>
          <a:ahLst/>
          <a:cxnLst/>
          <a:rect l="0" t="0" r="0" b="0"/>
          <a:pathLst>
            <a:path>
              <a:moveTo>
                <a:pt x="0" y="1753150"/>
              </a:moveTo>
              <a:lnTo>
                <a:pt x="206449" y="1753150"/>
              </a:lnTo>
              <a:lnTo>
                <a:pt x="206449" y="0"/>
              </a:lnTo>
              <a:lnTo>
                <a:pt x="36866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AAC80-2F0A-417D-B5D9-FCC64930F682}">
      <dsp:nvSpPr>
        <dsp:cNvPr id="0" name=""/>
        <dsp:cNvSpPr/>
      </dsp:nvSpPr>
      <dsp:spPr>
        <a:xfrm>
          <a:off x="3720613" y="1642702"/>
          <a:ext cx="324427" cy="2441319"/>
        </a:xfrm>
        <a:custGeom>
          <a:avLst/>
          <a:gdLst/>
          <a:ahLst/>
          <a:cxnLst/>
          <a:rect l="0" t="0" r="0" b="0"/>
          <a:pathLst>
            <a:path>
              <a:moveTo>
                <a:pt x="0" y="2441319"/>
              </a:moveTo>
              <a:lnTo>
                <a:pt x="162213" y="2441319"/>
              </a:lnTo>
              <a:lnTo>
                <a:pt x="162213" y="0"/>
              </a:lnTo>
              <a:lnTo>
                <a:pt x="3244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5A37E-F8E4-4FAE-BD49-D90D0C6B7B5D}">
      <dsp:nvSpPr>
        <dsp:cNvPr id="0" name=""/>
        <dsp:cNvSpPr/>
      </dsp:nvSpPr>
      <dsp:spPr>
        <a:xfrm>
          <a:off x="3720613" y="945182"/>
          <a:ext cx="324427" cy="3138839"/>
        </a:xfrm>
        <a:custGeom>
          <a:avLst/>
          <a:gdLst/>
          <a:ahLst/>
          <a:cxnLst/>
          <a:rect l="0" t="0" r="0" b="0"/>
          <a:pathLst>
            <a:path>
              <a:moveTo>
                <a:pt x="0" y="3138839"/>
              </a:moveTo>
              <a:lnTo>
                <a:pt x="162213" y="3138839"/>
              </a:lnTo>
              <a:lnTo>
                <a:pt x="162213" y="0"/>
              </a:lnTo>
              <a:lnTo>
                <a:pt x="3244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77AF1-C5A7-4846-ADDF-2751FE2FE953}">
      <dsp:nvSpPr>
        <dsp:cNvPr id="0" name=""/>
        <dsp:cNvSpPr/>
      </dsp:nvSpPr>
      <dsp:spPr>
        <a:xfrm>
          <a:off x="3720613" y="247662"/>
          <a:ext cx="324427" cy="3836359"/>
        </a:xfrm>
        <a:custGeom>
          <a:avLst/>
          <a:gdLst/>
          <a:ahLst/>
          <a:cxnLst/>
          <a:rect l="0" t="0" r="0" b="0"/>
          <a:pathLst>
            <a:path>
              <a:moveTo>
                <a:pt x="0" y="3836359"/>
              </a:moveTo>
              <a:lnTo>
                <a:pt x="162213" y="3836359"/>
              </a:lnTo>
              <a:lnTo>
                <a:pt x="162213" y="0"/>
              </a:lnTo>
              <a:lnTo>
                <a:pt x="3244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D83BD-587F-4798-9C9A-3372D3600FA2}">
      <dsp:nvSpPr>
        <dsp:cNvPr id="0" name=""/>
        <dsp:cNvSpPr/>
      </dsp:nvSpPr>
      <dsp:spPr>
        <a:xfrm>
          <a:off x="2098473" y="3836645"/>
          <a:ext cx="1622139" cy="494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b="0" kern="1200" dirty="0">
              <a:latin typeface="Hurme Geometric Sans 1" panose="020B0500020000000000" pitchFamily="34" charset="0"/>
            </a:rPr>
            <a:t>Proizvodnja u Crnoj Gori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2098473" y="3836645"/>
        <a:ext cx="1622139" cy="494752"/>
      </dsp:txXfrm>
    </dsp:sp>
    <dsp:sp modelId="{DA08EB22-E425-4BF5-8940-2B1AD5C98800}">
      <dsp:nvSpPr>
        <dsp:cNvPr id="0" name=""/>
        <dsp:cNvSpPr/>
      </dsp:nvSpPr>
      <dsp:spPr>
        <a:xfrm>
          <a:off x="4045040" y="285"/>
          <a:ext cx="2214074" cy="494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b="0" kern="1200" dirty="0">
              <a:latin typeface="Hurme Geometric Sans 1" panose="020B0500020000000000" pitchFamily="34" charset="0"/>
            </a:rPr>
            <a:t>Beton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4045040" y="285"/>
        <a:ext cx="2214074" cy="494752"/>
      </dsp:txXfrm>
    </dsp:sp>
    <dsp:sp modelId="{414983FC-4A3D-42EC-8FA5-8F9F1055D420}">
      <dsp:nvSpPr>
        <dsp:cNvPr id="0" name=""/>
        <dsp:cNvSpPr/>
      </dsp:nvSpPr>
      <dsp:spPr>
        <a:xfrm>
          <a:off x="4045040" y="697805"/>
          <a:ext cx="2214074" cy="494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b="0" kern="1200">
              <a:latin typeface="Hurme Geometric Sans 1" panose="020B0500020000000000" pitchFamily="34" charset="0"/>
            </a:rPr>
            <a:t>Betonski blokovi za zidanje</a:t>
          </a:r>
          <a:endParaRPr lang="en-US" sz="1400" kern="1200">
            <a:latin typeface="Hurme Geometric Sans 1" panose="020B0500020000000000" pitchFamily="34" charset="0"/>
          </a:endParaRPr>
        </a:p>
      </dsp:txBody>
      <dsp:txXfrm>
        <a:off x="4045040" y="697805"/>
        <a:ext cx="2214074" cy="494752"/>
      </dsp:txXfrm>
    </dsp:sp>
    <dsp:sp modelId="{14B6F621-0997-4BE3-AFCF-53F682F896FA}">
      <dsp:nvSpPr>
        <dsp:cNvPr id="0" name=""/>
        <dsp:cNvSpPr/>
      </dsp:nvSpPr>
      <dsp:spPr>
        <a:xfrm>
          <a:off x="4045040" y="1395325"/>
          <a:ext cx="2214074" cy="494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Betonska galanterija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4045040" y="1395325"/>
        <a:ext cx="2214074" cy="494752"/>
      </dsp:txXfrm>
    </dsp:sp>
    <dsp:sp modelId="{B00AD028-225E-488B-9588-0CB985AD8B7A}">
      <dsp:nvSpPr>
        <dsp:cNvPr id="0" name=""/>
        <dsp:cNvSpPr/>
      </dsp:nvSpPr>
      <dsp:spPr>
        <a:xfrm>
          <a:off x="4089276" y="2083494"/>
          <a:ext cx="2214074" cy="494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Betonsa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4089276" y="2083494"/>
        <a:ext cx="2214074" cy="494752"/>
      </dsp:txXfrm>
    </dsp:sp>
    <dsp:sp modelId="{B1FFFBE4-F30A-434B-85A2-C8BB36022FBB}">
      <dsp:nvSpPr>
        <dsp:cNvPr id="0" name=""/>
        <dsp:cNvSpPr/>
      </dsp:nvSpPr>
      <dsp:spPr>
        <a:xfrm>
          <a:off x="4045040" y="2790365"/>
          <a:ext cx="2214074" cy="494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b="0" kern="1200" dirty="0">
              <a:latin typeface="Hurme Geometric Sans 1" panose="020B0500020000000000" pitchFamily="34" charset="0"/>
            </a:rPr>
            <a:t>Proizvodi od prirodnog kamena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4045040" y="2790365"/>
        <a:ext cx="2214074" cy="494752"/>
      </dsp:txXfrm>
    </dsp:sp>
    <dsp:sp modelId="{B9441AA3-AB18-42A0-9AE6-D086D6F6B76B}">
      <dsp:nvSpPr>
        <dsp:cNvPr id="0" name=""/>
        <dsp:cNvSpPr/>
      </dsp:nvSpPr>
      <dsp:spPr>
        <a:xfrm>
          <a:off x="4045040" y="3487885"/>
          <a:ext cx="2214074" cy="494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b="0" kern="1200">
              <a:latin typeface="Hurme Geometric Sans 1" panose="020B0500020000000000" pitchFamily="34" charset="0"/>
            </a:rPr>
            <a:t>Asfalt</a:t>
          </a:r>
          <a:endParaRPr lang="en-US" sz="1400" kern="1200">
            <a:latin typeface="Hurme Geometric Sans 1" panose="020B0500020000000000" pitchFamily="34" charset="0"/>
          </a:endParaRPr>
        </a:p>
      </dsp:txBody>
      <dsp:txXfrm>
        <a:off x="4045040" y="3487885"/>
        <a:ext cx="2214074" cy="494752"/>
      </dsp:txXfrm>
    </dsp:sp>
    <dsp:sp modelId="{40B8B7E7-CF3A-4BB8-9C3C-77A59C82E7BD}">
      <dsp:nvSpPr>
        <dsp:cNvPr id="0" name=""/>
        <dsp:cNvSpPr/>
      </dsp:nvSpPr>
      <dsp:spPr>
        <a:xfrm>
          <a:off x="6143514" y="1283682"/>
          <a:ext cx="2214074" cy="494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b="0" kern="1200">
              <a:latin typeface="Hurme Geometric Sans 1" panose="020B0500020000000000" pitchFamily="34" charset="0"/>
            </a:rPr>
            <a:t>Betonsko željezo</a:t>
          </a:r>
          <a:endParaRPr lang="en-US" sz="1400" kern="1200">
            <a:latin typeface="Hurme Geometric Sans 1" panose="020B0500020000000000" pitchFamily="34" charset="0"/>
          </a:endParaRPr>
        </a:p>
      </dsp:txBody>
      <dsp:txXfrm>
        <a:off x="6143514" y="1283682"/>
        <a:ext cx="2214074" cy="494752"/>
      </dsp:txXfrm>
    </dsp:sp>
    <dsp:sp modelId="{BBE4ED68-DFCD-4396-8B60-BE92D143494A}">
      <dsp:nvSpPr>
        <dsp:cNvPr id="0" name=""/>
        <dsp:cNvSpPr/>
      </dsp:nvSpPr>
      <dsp:spPr>
        <a:xfrm>
          <a:off x="6143514" y="1981202"/>
          <a:ext cx="2214074" cy="494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b="0" kern="1200" dirty="0">
              <a:latin typeface="Hurme Geometric Sans 1" panose="020B0500020000000000" pitchFamily="34" charset="0"/>
            </a:rPr>
            <a:t>Rezana građa za drvene konstrukcije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6143514" y="1981202"/>
        <a:ext cx="2214074" cy="494752"/>
      </dsp:txXfrm>
    </dsp:sp>
    <dsp:sp modelId="{45C2FC44-8A12-403F-B131-5E0E9ACEF92B}">
      <dsp:nvSpPr>
        <dsp:cNvPr id="0" name=""/>
        <dsp:cNvSpPr/>
      </dsp:nvSpPr>
      <dsp:spPr>
        <a:xfrm>
          <a:off x="6143514" y="2678722"/>
          <a:ext cx="2214074" cy="494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b="0" kern="1200">
              <a:latin typeface="Hurme Geometric Sans 1" panose="020B0500020000000000" pitchFamily="34" charset="0"/>
            </a:rPr>
            <a:t>Parket </a:t>
          </a:r>
          <a:endParaRPr lang="en-US" sz="1400" kern="1200">
            <a:latin typeface="Hurme Geometric Sans 1" panose="020B0500020000000000" pitchFamily="34" charset="0"/>
          </a:endParaRPr>
        </a:p>
      </dsp:txBody>
      <dsp:txXfrm>
        <a:off x="6143514" y="2678722"/>
        <a:ext cx="2214074" cy="494752"/>
      </dsp:txXfrm>
    </dsp:sp>
    <dsp:sp modelId="{3E00E883-0225-49CA-B518-CD9908DEB293}">
      <dsp:nvSpPr>
        <dsp:cNvPr id="0" name=""/>
        <dsp:cNvSpPr/>
      </dsp:nvSpPr>
      <dsp:spPr>
        <a:xfrm>
          <a:off x="6143514" y="3376241"/>
          <a:ext cx="2214074" cy="494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b="0" kern="1200">
              <a:latin typeface="Hurme Geometric Sans 1" panose="020B0500020000000000" pitchFamily="34" charset="0"/>
            </a:rPr>
            <a:t>Drvena stolarija (unutrašnja i spoljašnja)</a:t>
          </a:r>
          <a:endParaRPr lang="en-US" sz="1400" kern="1200">
            <a:latin typeface="Hurme Geometric Sans 1" panose="020B0500020000000000" pitchFamily="34" charset="0"/>
          </a:endParaRPr>
        </a:p>
      </dsp:txBody>
      <dsp:txXfrm>
        <a:off x="6143514" y="3376241"/>
        <a:ext cx="2214074" cy="494752"/>
      </dsp:txXfrm>
    </dsp:sp>
    <dsp:sp modelId="{958CAA1A-9117-45AA-93F5-D1A58913AB21}">
      <dsp:nvSpPr>
        <dsp:cNvPr id="0" name=""/>
        <dsp:cNvSpPr/>
      </dsp:nvSpPr>
      <dsp:spPr>
        <a:xfrm>
          <a:off x="6143514" y="4073761"/>
          <a:ext cx="2214074" cy="494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b="0" kern="1200">
              <a:latin typeface="Hurme Geometric Sans 1" panose="020B0500020000000000" pitchFamily="34" charset="0"/>
            </a:rPr>
            <a:t>Agregati za beton, malter i bitumenske mješavine</a:t>
          </a:r>
          <a:endParaRPr lang="en-US" sz="1400" kern="1200">
            <a:latin typeface="Hurme Geometric Sans 1" panose="020B0500020000000000" pitchFamily="34" charset="0"/>
          </a:endParaRPr>
        </a:p>
      </dsp:txBody>
      <dsp:txXfrm>
        <a:off x="6143514" y="4073761"/>
        <a:ext cx="2214074" cy="494752"/>
      </dsp:txXfrm>
    </dsp:sp>
    <dsp:sp modelId="{5F539123-EB84-4683-BBBD-855FDAEDACEB}">
      <dsp:nvSpPr>
        <dsp:cNvPr id="0" name=""/>
        <dsp:cNvSpPr/>
      </dsp:nvSpPr>
      <dsp:spPr>
        <a:xfrm>
          <a:off x="6143514" y="4771281"/>
          <a:ext cx="2214074" cy="494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b="0" kern="1200">
              <a:latin typeface="Hurme Geometric Sans 1" panose="020B0500020000000000" pitchFamily="34" charset="0"/>
            </a:rPr>
            <a:t>Aluminijska i PVC bravarija (profili –uvoz) i dr.</a:t>
          </a:r>
          <a:endParaRPr lang="en-US" sz="1400" kern="1200">
            <a:latin typeface="Hurme Geometric Sans 1" panose="020B0500020000000000" pitchFamily="34" charset="0"/>
          </a:endParaRPr>
        </a:p>
      </dsp:txBody>
      <dsp:txXfrm>
        <a:off x="6143514" y="4771281"/>
        <a:ext cx="2214074" cy="4947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876B8-A5EE-4D00-8168-A7ECC66958D3}">
      <dsp:nvSpPr>
        <dsp:cNvPr id="0" name=""/>
        <dsp:cNvSpPr/>
      </dsp:nvSpPr>
      <dsp:spPr>
        <a:xfrm>
          <a:off x="2828663" y="2996213"/>
          <a:ext cx="443815" cy="2191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907" y="0"/>
              </a:lnTo>
              <a:lnTo>
                <a:pt x="221907" y="2191249"/>
              </a:lnTo>
              <a:lnTo>
                <a:pt x="443815" y="21912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7D1CA-8558-4D17-8D58-AAFEB93F169C}">
      <dsp:nvSpPr>
        <dsp:cNvPr id="0" name=""/>
        <dsp:cNvSpPr/>
      </dsp:nvSpPr>
      <dsp:spPr>
        <a:xfrm>
          <a:off x="2828663" y="2996213"/>
          <a:ext cx="443815" cy="1271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907" y="0"/>
              </a:lnTo>
              <a:lnTo>
                <a:pt x="221907" y="1271339"/>
              </a:lnTo>
              <a:lnTo>
                <a:pt x="443815" y="12713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8D6F8-75DB-4666-B43C-52F8BD59D135}">
      <dsp:nvSpPr>
        <dsp:cNvPr id="0" name=""/>
        <dsp:cNvSpPr/>
      </dsp:nvSpPr>
      <dsp:spPr>
        <a:xfrm>
          <a:off x="2828663" y="2996213"/>
          <a:ext cx="443815" cy="356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907" y="0"/>
              </a:lnTo>
              <a:lnTo>
                <a:pt x="221907" y="356939"/>
              </a:lnTo>
              <a:lnTo>
                <a:pt x="443815" y="3569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CD3BB-D8E8-46EF-AAAA-0EFAC04B3887}">
      <dsp:nvSpPr>
        <dsp:cNvPr id="0" name=""/>
        <dsp:cNvSpPr/>
      </dsp:nvSpPr>
      <dsp:spPr>
        <a:xfrm>
          <a:off x="2828663" y="2438752"/>
          <a:ext cx="443815" cy="557460"/>
        </a:xfrm>
        <a:custGeom>
          <a:avLst/>
          <a:gdLst/>
          <a:ahLst/>
          <a:cxnLst/>
          <a:rect l="0" t="0" r="0" b="0"/>
          <a:pathLst>
            <a:path>
              <a:moveTo>
                <a:pt x="0" y="557460"/>
              </a:moveTo>
              <a:lnTo>
                <a:pt x="221907" y="557460"/>
              </a:lnTo>
              <a:lnTo>
                <a:pt x="221907" y="0"/>
              </a:lnTo>
              <a:lnTo>
                <a:pt x="4438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5FAAD-A505-4325-82E2-6FC3ADAAE0D4}">
      <dsp:nvSpPr>
        <dsp:cNvPr id="0" name=""/>
        <dsp:cNvSpPr/>
      </dsp:nvSpPr>
      <dsp:spPr>
        <a:xfrm>
          <a:off x="2828663" y="1524352"/>
          <a:ext cx="443815" cy="1471860"/>
        </a:xfrm>
        <a:custGeom>
          <a:avLst/>
          <a:gdLst/>
          <a:ahLst/>
          <a:cxnLst/>
          <a:rect l="0" t="0" r="0" b="0"/>
          <a:pathLst>
            <a:path>
              <a:moveTo>
                <a:pt x="0" y="1471860"/>
              </a:moveTo>
              <a:lnTo>
                <a:pt x="221907" y="1471860"/>
              </a:lnTo>
              <a:lnTo>
                <a:pt x="221907" y="0"/>
              </a:lnTo>
              <a:lnTo>
                <a:pt x="4438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5739C-1800-41AB-980B-D64BF24FC481}">
      <dsp:nvSpPr>
        <dsp:cNvPr id="0" name=""/>
        <dsp:cNvSpPr/>
      </dsp:nvSpPr>
      <dsp:spPr>
        <a:xfrm>
          <a:off x="2828663" y="609952"/>
          <a:ext cx="443815" cy="2386260"/>
        </a:xfrm>
        <a:custGeom>
          <a:avLst/>
          <a:gdLst/>
          <a:ahLst/>
          <a:cxnLst/>
          <a:rect l="0" t="0" r="0" b="0"/>
          <a:pathLst>
            <a:path>
              <a:moveTo>
                <a:pt x="0" y="2386260"/>
              </a:moveTo>
              <a:lnTo>
                <a:pt x="221907" y="2386260"/>
              </a:lnTo>
              <a:lnTo>
                <a:pt x="221907" y="0"/>
              </a:lnTo>
              <a:lnTo>
                <a:pt x="4438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6699E-42AF-4F5F-987A-619DAF727A4F}">
      <dsp:nvSpPr>
        <dsp:cNvPr id="0" name=""/>
        <dsp:cNvSpPr/>
      </dsp:nvSpPr>
      <dsp:spPr>
        <a:xfrm>
          <a:off x="609584" y="2657803"/>
          <a:ext cx="2219078" cy="6768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</a:rPr>
            <a:t>PROIZVOĐAČ</a:t>
          </a:r>
        </a:p>
      </dsp:txBody>
      <dsp:txXfrm>
        <a:off x="609584" y="2657803"/>
        <a:ext cx="2219078" cy="676819"/>
      </dsp:txXfrm>
    </dsp:sp>
    <dsp:sp modelId="{C3AA4A5B-B743-4E23-9A46-4E77DCF98D5E}">
      <dsp:nvSpPr>
        <dsp:cNvPr id="0" name=""/>
        <dsp:cNvSpPr/>
      </dsp:nvSpPr>
      <dsp:spPr>
        <a:xfrm>
          <a:off x="3272479" y="226196"/>
          <a:ext cx="5039993" cy="7675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Calibri" panose="020F0502020204030204" pitchFamily="34" charset="0"/>
            </a:rPr>
            <a:t>Obezbjeđuje da se ocjena i provjera  postojanosti svojstava sprovod</a:t>
          </a:r>
          <a:r>
            <a:rPr lang="sr-Latn-ME" sz="2000" b="1" kern="1200" dirty="0">
              <a:latin typeface="Calibri" panose="020F0502020204030204" pitchFamily="34" charset="0"/>
            </a:rPr>
            <a:t>i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3272479" y="226196"/>
        <a:ext cx="5039993" cy="767512"/>
      </dsp:txXfrm>
    </dsp:sp>
    <dsp:sp modelId="{50B59C63-C661-410E-8B8A-374F2C379F73}">
      <dsp:nvSpPr>
        <dsp:cNvPr id="0" name=""/>
        <dsp:cNvSpPr/>
      </dsp:nvSpPr>
      <dsp:spPr>
        <a:xfrm>
          <a:off x="3272479" y="1140596"/>
          <a:ext cx="5039993" cy="7675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Calibri" panose="020F0502020204030204" pitchFamily="34" charset="0"/>
            </a:rPr>
            <a:t>Vrši</a:t>
          </a:r>
          <a:r>
            <a:rPr lang="en-US" sz="2000" b="1" kern="1200" dirty="0"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latin typeface="Calibri" panose="020F0502020204030204" pitchFamily="34" charset="0"/>
            </a:rPr>
            <a:t>kontinuiranu</a:t>
          </a:r>
          <a:r>
            <a:rPr lang="en-US" sz="2000" b="1" kern="1200" dirty="0"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latin typeface="Calibri" panose="020F0502020204030204" pitchFamily="34" charset="0"/>
            </a:rPr>
            <a:t>kontrolu</a:t>
          </a:r>
          <a:r>
            <a:rPr lang="en-US" sz="2000" b="1" kern="1200" dirty="0"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latin typeface="Calibri" panose="020F0502020204030204" pitchFamily="34" charset="0"/>
            </a:rPr>
            <a:t>fabričke</a:t>
          </a:r>
          <a:r>
            <a:rPr lang="en-US" sz="2000" b="1" kern="1200" dirty="0"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latin typeface="Calibri" panose="020F0502020204030204" pitchFamily="34" charset="0"/>
            </a:rPr>
            <a:t>proizvodnje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3272479" y="1140596"/>
        <a:ext cx="5039993" cy="767512"/>
      </dsp:txXfrm>
    </dsp:sp>
    <dsp:sp modelId="{B3FFC46C-A409-4E8D-93E5-AFC9D82EEABB}">
      <dsp:nvSpPr>
        <dsp:cNvPr id="0" name=""/>
        <dsp:cNvSpPr/>
      </dsp:nvSpPr>
      <dsp:spPr>
        <a:xfrm>
          <a:off x="3272479" y="2054996"/>
          <a:ext cx="5039993" cy="7675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latin typeface="Calibri" panose="020F0502020204030204" pitchFamily="34" charset="0"/>
            </a:rPr>
            <a:t>Sačinjava</a:t>
          </a:r>
          <a:r>
            <a:rPr lang="en-US" sz="2000" b="1" kern="1200" dirty="0"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latin typeface="Calibri" panose="020F0502020204030204" pitchFamily="34" charset="0"/>
            </a:rPr>
            <a:t>izjavu</a:t>
          </a:r>
          <a:r>
            <a:rPr lang="en-US" sz="2000" b="1" kern="1200" dirty="0">
              <a:latin typeface="Calibri" panose="020F0502020204030204" pitchFamily="34" charset="0"/>
            </a:rPr>
            <a:t> o </a:t>
          </a:r>
          <a:r>
            <a:rPr lang="en-US" sz="2000" b="1" kern="1200" dirty="0" err="1">
              <a:latin typeface="Calibri" panose="020F0502020204030204" pitchFamily="34" charset="0"/>
            </a:rPr>
            <a:t>svojstvima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3272479" y="2054996"/>
        <a:ext cx="5039993" cy="767512"/>
      </dsp:txXfrm>
    </dsp:sp>
    <dsp:sp modelId="{8B145F58-3E7F-48A0-9FD1-32D316AA0C4F}">
      <dsp:nvSpPr>
        <dsp:cNvPr id="0" name=""/>
        <dsp:cNvSpPr/>
      </dsp:nvSpPr>
      <dsp:spPr>
        <a:xfrm>
          <a:off x="3272479" y="2969396"/>
          <a:ext cx="5039993" cy="7675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Calibri" panose="020F0502020204030204" pitchFamily="34" charset="0"/>
            </a:rPr>
            <a:t>Vrše</a:t>
          </a:r>
          <a:r>
            <a:rPr lang="en-US" sz="2000" b="1" kern="1200" dirty="0"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latin typeface="Calibri" panose="020F0502020204030204" pitchFamily="34" charset="0"/>
            </a:rPr>
            <a:t>označavanje</a:t>
          </a:r>
          <a:r>
            <a:rPr lang="en-US" sz="2000" b="1" kern="1200" dirty="0"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latin typeface="Calibri" panose="020F0502020204030204" pitchFamily="34" charset="0"/>
            </a:rPr>
            <a:t>proizvoda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3272479" y="2969396"/>
        <a:ext cx="5039993" cy="767512"/>
      </dsp:txXfrm>
    </dsp:sp>
    <dsp:sp modelId="{4E2D27B1-B5C3-4E25-B972-5C05F59294DB}">
      <dsp:nvSpPr>
        <dsp:cNvPr id="0" name=""/>
        <dsp:cNvSpPr/>
      </dsp:nvSpPr>
      <dsp:spPr>
        <a:xfrm>
          <a:off x="3272479" y="3883796"/>
          <a:ext cx="5039993" cy="7675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Calibri" panose="020F0502020204030204" pitchFamily="34" charset="0"/>
            </a:rPr>
            <a:t>Obezbjeđuju instrukcije i bezbjednosne informacije i sl</a:t>
          </a:r>
          <a:endParaRPr lang="en-US" sz="2000" b="1" kern="1200" dirty="0" err="1">
            <a:latin typeface="Calibri" panose="020F0502020204030204" pitchFamily="34" charset="0"/>
          </a:endParaRPr>
        </a:p>
      </dsp:txBody>
      <dsp:txXfrm>
        <a:off x="3272479" y="3883796"/>
        <a:ext cx="5039993" cy="767512"/>
      </dsp:txXfrm>
    </dsp:sp>
    <dsp:sp modelId="{3C5F5C40-F0EF-428D-9A03-1396DB78EE1F}">
      <dsp:nvSpPr>
        <dsp:cNvPr id="0" name=""/>
        <dsp:cNvSpPr/>
      </dsp:nvSpPr>
      <dsp:spPr>
        <a:xfrm>
          <a:off x="3272479" y="4803706"/>
          <a:ext cx="5039993" cy="7675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Proizvođači moraju da prate sve promjene npr. na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proizvodu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ili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standardu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, </a:t>
          </a: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koje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mogu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da </a:t>
          </a: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utiču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na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izjavljena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svojstva</a:t>
          </a:r>
          <a:endParaRPr lang="en-US" sz="2000" b="1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3272479" y="4803706"/>
        <a:ext cx="5039993" cy="7675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C1F6D-F130-4FDE-B54B-6D97C349B055}">
      <dsp:nvSpPr>
        <dsp:cNvPr id="0" name=""/>
        <dsp:cNvSpPr/>
      </dsp:nvSpPr>
      <dsp:spPr>
        <a:xfrm>
          <a:off x="3468939" y="2996213"/>
          <a:ext cx="520756" cy="1904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416" y="0"/>
              </a:lnTo>
              <a:lnTo>
                <a:pt x="174416" y="1904292"/>
              </a:lnTo>
              <a:lnTo>
                <a:pt x="520756" y="19042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C8525-25E2-41ED-9744-3B8C32751C81}">
      <dsp:nvSpPr>
        <dsp:cNvPr id="0" name=""/>
        <dsp:cNvSpPr/>
      </dsp:nvSpPr>
      <dsp:spPr>
        <a:xfrm>
          <a:off x="3468939" y="2996213"/>
          <a:ext cx="492875" cy="501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536" y="0"/>
              </a:lnTo>
              <a:lnTo>
                <a:pt x="146536" y="501509"/>
              </a:lnTo>
              <a:lnTo>
                <a:pt x="492875" y="501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F0B95-E9B3-43D0-84DF-5C465DD29F56}">
      <dsp:nvSpPr>
        <dsp:cNvPr id="0" name=""/>
        <dsp:cNvSpPr/>
      </dsp:nvSpPr>
      <dsp:spPr>
        <a:xfrm>
          <a:off x="3468939" y="2192211"/>
          <a:ext cx="524427" cy="804001"/>
        </a:xfrm>
        <a:custGeom>
          <a:avLst/>
          <a:gdLst/>
          <a:ahLst/>
          <a:cxnLst/>
          <a:rect l="0" t="0" r="0" b="0"/>
          <a:pathLst>
            <a:path>
              <a:moveTo>
                <a:pt x="0" y="804001"/>
              </a:moveTo>
              <a:lnTo>
                <a:pt x="178087" y="804001"/>
              </a:lnTo>
              <a:lnTo>
                <a:pt x="178087" y="0"/>
              </a:lnTo>
              <a:lnTo>
                <a:pt x="5244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5739C-1800-41AB-980B-D64BF24FC481}">
      <dsp:nvSpPr>
        <dsp:cNvPr id="0" name=""/>
        <dsp:cNvSpPr/>
      </dsp:nvSpPr>
      <dsp:spPr>
        <a:xfrm>
          <a:off x="3468939" y="827303"/>
          <a:ext cx="524427" cy="2168910"/>
        </a:xfrm>
        <a:custGeom>
          <a:avLst/>
          <a:gdLst/>
          <a:ahLst/>
          <a:cxnLst/>
          <a:rect l="0" t="0" r="0" b="0"/>
          <a:pathLst>
            <a:path>
              <a:moveTo>
                <a:pt x="0" y="2168910"/>
              </a:moveTo>
              <a:lnTo>
                <a:pt x="178087" y="2168910"/>
              </a:lnTo>
              <a:lnTo>
                <a:pt x="178087" y="0"/>
              </a:lnTo>
              <a:lnTo>
                <a:pt x="5244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6699E-42AF-4F5F-987A-619DAF727A4F}">
      <dsp:nvSpPr>
        <dsp:cNvPr id="0" name=""/>
        <dsp:cNvSpPr/>
      </dsp:nvSpPr>
      <dsp:spPr>
        <a:xfrm>
          <a:off x="5542" y="2468045"/>
          <a:ext cx="3463396" cy="10563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</a:rPr>
            <a:t>UVOZNIK I DISTRIBUTER</a:t>
          </a:r>
        </a:p>
      </dsp:txBody>
      <dsp:txXfrm>
        <a:off x="5542" y="2468045"/>
        <a:ext cx="3463396" cy="1056335"/>
      </dsp:txXfrm>
    </dsp:sp>
    <dsp:sp modelId="{C3AA4A5B-B743-4E23-9A46-4E77DCF98D5E}">
      <dsp:nvSpPr>
        <dsp:cNvPr id="0" name=""/>
        <dsp:cNvSpPr/>
      </dsp:nvSpPr>
      <dsp:spPr>
        <a:xfrm>
          <a:off x="3993366" y="361311"/>
          <a:ext cx="4753130" cy="9319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Calibri" panose="020F0502020204030204" pitchFamily="34" charset="0"/>
            </a:rPr>
            <a:t>Stavljanje</a:t>
          </a:r>
          <a:r>
            <a:rPr lang="en-US" sz="2000" b="1" kern="1200" dirty="0"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latin typeface="Calibri" panose="020F0502020204030204" pitchFamily="34" charset="0"/>
            </a:rPr>
            <a:t>proizvoda</a:t>
          </a:r>
          <a:r>
            <a:rPr lang="en-US" sz="2000" b="1" kern="1200" dirty="0"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latin typeface="Calibri" panose="020F0502020204030204" pitchFamily="34" charset="0"/>
            </a:rPr>
            <a:t>na</a:t>
          </a:r>
          <a:r>
            <a:rPr lang="en-US" sz="2000" b="1" kern="1200" dirty="0"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latin typeface="Calibri" panose="020F0502020204030204" pitchFamily="34" charset="0"/>
            </a:rPr>
            <a:t>tržište</a:t>
          </a:r>
          <a:r>
            <a:rPr lang="sr-Latn-ME" sz="2000" b="1" kern="1200" dirty="0">
              <a:latin typeface="Calibri" panose="020F0502020204030204" pitchFamily="34" charset="0"/>
            </a:rPr>
            <a:t> uz odgovarajuću dokumentaciju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3993366" y="361311"/>
        <a:ext cx="4753130" cy="931984"/>
      </dsp:txXfrm>
    </dsp:sp>
    <dsp:sp modelId="{89AAB091-12C9-440E-91D5-9C727749EE0E}">
      <dsp:nvSpPr>
        <dsp:cNvPr id="0" name=""/>
        <dsp:cNvSpPr/>
      </dsp:nvSpPr>
      <dsp:spPr>
        <a:xfrm>
          <a:off x="3993366" y="1726219"/>
          <a:ext cx="4753130" cy="9319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</a:rPr>
            <a:t>Obezbjeđivanje da proizvodi </a:t>
          </a:r>
          <a:r>
            <a:rPr lang="en-US" sz="2000" b="1" kern="1200" dirty="0" err="1">
              <a:latin typeface="Calibri" panose="020F0502020204030204" pitchFamily="34" charset="0"/>
            </a:rPr>
            <a:t>imaju</a:t>
          </a:r>
          <a:r>
            <a:rPr lang="en-US" sz="2000" b="1" kern="1200" dirty="0">
              <a:latin typeface="Calibri" panose="020F0502020204030204" pitchFamily="34" charset="0"/>
            </a:rPr>
            <a:t> </a:t>
          </a:r>
          <a:r>
            <a:rPr lang="sr-Latn-ME" sz="2000" b="1" kern="1200" dirty="0">
              <a:latin typeface="Calibri" panose="020F0502020204030204" pitchFamily="34" charset="0"/>
            </a:rPr>
            <a:t>izjavu o svojstvima</a:t>
          </a:r>
          <a:r>
            <a:rPr lang="en-US" sz="2000" b="1" kern="1200" dirty="0">
              <a:latin typeface="Calibri" panose="020F0502020204030204" pitchFamily="34" charset="0"/>
            </a:rPr>
            <a:t>, druge informacije i da</a:t>
          </a:r>
        </a:p>
      </dsp:txBody>
      <dsp:txXfrm>
        <a:off x="3993366" y="1726219"/>
        <a:ext cx="4753130" cy="931984"/>
      </dsp:txXfrm>
    </dsp:sp>
    <dsp:sp modelId="{87A583AD-CF6E-4CB8-B0E9-94ECB76E7CF1}">
      <dsp:nvSpPr>
        <dsp:cNvPr id="0" name=""/>
        <dsp:cNvSpPr/>
      </dsp:nvSpPr>
      <dsp:spPr>
        <a:xfrm>
          <a:off x="3961815" y="3031730"/>
          <a:ext cx="4753130" cy="9319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b="1" kern="1200" dirty="0">
              <a:latin typeface="Calibri" panose="020F0502020204030204" pitchFamily="34" charset="0"/>
            </a:rPr>
            <a:t>Da </a:t>
          </a:r>
          <a:r>
            <a:rPr lang="en-US" sz="2000" b="1" kern="1200" dirty="0" err="1">
              <a:latin typeface="Calibri" panose="020F0502020204030204" pitchFamily="34" charset="0"/>
            </a:rPr>
            <a:t>su</a:t>
          </a:r>
          <a:r>
            <a:rPr lang="en-US" sz="2000" b="1" kern="1200" dirty="0"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latin typeface="Calibri" panose="020F0502020204030204" pitchFamily="34" charset="0"/>
            </a:rPr>
            <a:t>označeni</a:t>
          </a:r>
          <a:r>
            <a:rPr lang="en-US" sz="2000" b="1" kern="1200" dirty="0">
              <a:latin typeface="Calibri" panose="020F0502020204030204" pitchFamily="34" charset="0"/>
            </a:rPr>
            <a:t> CE </a:t>
          </a:r>
          <a:r>
            <a:rPr lang="en-US" sz="2000" b="1" kern="1200" dirty="0" err="1">
              <a:latin typeface="Calibri" panose="020F0502020204030204" pitchFamily="34" charset="0"/>
            </a:rPr>
            <a:t>znakom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3961815" y="3031730"/>
        <a:ext cx="4753130" cy="931984"/>
      </dsp:txXfrm>
    </dsp:sp>
    <dsp:sp modelId="{73F9EA94-00C9-4CDE-8C5E-CF21F8383E46}">
      <dsp:nvSpPr>
        <dsp:cNvPr id="0" name=""/>
        <dsp:cNvSpPr/>
      </dsp:nvSpPr>
      <dsp:spPr>
        <a:xfrm>
          <a:off x="3989695" y="4443308"/>
          <a:ext cx="4754897" cy="9143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</a:rPr>
            <a:t>U slučaju sumnje, proizvode ne prodaju</a:t>
          </a:r>
        </a:p>
      </dsp:txBody>
      <dsp:txXfrm>
        <a:off x="3989695" y="4443308"/>
        <a:ext cx="4754897" cy="9143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70E96-3BB9-4277-BBBC-8E839C08626C}">
      <dsp:nvSpPr>
        <dsp:cNvPr id="0" name=""/>
        <dsp:cNvSpPr/>
      </dsp:nvSpPr>
      <dsp:spPr>
        <a:xfrm>
          <a:off x="1783475" y="610204"/>
          <a:ext cx="1901703" cy="34537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Ispitivanje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ili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sertifikacija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u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zavisnosti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od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sistema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za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ocjenu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provjeru</a:t>
          </a:r>
          <a:endParaRPr lang="en-US" sz="24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2087748" y="610204"/>
        <a:ext cx="1597430" cy="3453795"/>
      </dsp:txXfrm>
    </dsp:sp>
    <dsp:sp modelId="{76414194-651D-42E3-AD6E-EBB966E8A969}">
      <dsp:nvSpPr>
        <dsp:cNvPr id="0" name=""/>
        <dsp:cNvSpPr/>
      </dsp:nvSpPr>
      <dsp:spPr>
        <a:xfrm>
          <a:off x="0" y="0"/>
          <a:ext cx="2172798" cy="15140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</a:rPr>
            <a:t>Imenovana</a:t>
          </a:r>
          <a:r>
            <a:rPr lang="en-US" sz="2400" kern="1200" dirty="0">
              <a:latin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</a:rPr>
            <a:t>tijela</a:t>
          </a:r>
          <a:r>
            <a:rPr lang="en-US" sz="2400" kern="1200" dirty="0">
              <a:latin typeface="Calibri" panose="020F0502020204030204" pitchFamily="34" charset="0"/>
            </a:rPr>
            <a:t> </a:t>
          </a:r>
        </a:p>
      </dsp:txBody>
      <dsp:txXfrm>
        <a:off x="318199" y="221734"/>
        <a:ext cx="1536400" cy="1070624"/>
      </dsp:txXfrm>
    </dsp:sp>
    <dsp:sp modelId="{714288CA-06A6-46DD-B2E3-06B0FB5F4250}">
      <dsp:nvSpPr>
        <dsp:cNvPr id="0" name=""/>
        <dsp:cNvSpPr/>
      </dsp:nvSpPr>
      <dsp:spPr>
        <a:xfrm>
          <a:off x="5702041" y="698493"/>
          <a:ext cx="2600129" cy="32811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Ispitivanje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ili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kontrola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, u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ime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proizvođača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ili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drugog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tijela</a:t>
          </a:r>
          <a:endParaRPr lang="en-US" sz="24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6118062" y="698493"/>
        <a:ext cx="2184108" cy="3281178"/>
      </dsp:txXfrm>
    </dsp:sp>
    <dsp:sp modelId="{D3E3543D-630F-4900-A801-FA3C2648E74E}">
      <dsp:nvSpPr>
        <dsp:cNvPr id="0" name=""/>
        <dsp:cNvSpPr/>
      </dsp:nvSpPr>
      <dsp:spPr>
        <a:xfrm>
          <a:off x="3989677" y="0"/>
          <a:ext cx="2342179" cy="19632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400" kern="1200" dirty="0">
              <a:latin typeface="Calibri" panose="020F0502020204030204" pitchFamily="34" charset="0"/>
            </a:rPr>
            <a:t>Druga </a:t>
          </a:r>
          <a:r>
            <a:rPr lang="en-US" sz="2400" kern="1200" dirty="0" err="1">
              <a:latin typeface="Calibri" panose="020F0502020204030204" pitchFamily="34" charset="0"/>
            </a:rPr>
            <a:t>tijela</a:t>
          </a:r>
          <a:r>
            <a:rPr lang="en-US" sz="2400" kern="1200" dirty="0">
              <a:latin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</a:rPr>
            <a:t>za</a:t>
          </a:r>
          <a:r>
            <a:rPr lang="en-US" sz="2400" kern="1200" dirty="0">
              <a:latin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</a:rPr>
            <a:t>ispitivanja</a:t>
          </a:r>
          <a:r>
            <a:rPr lang="en-US" sz="2400" kern="1200" dirty="0">
              <a:latin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</a:rPr>
            <a:t>i</a:t>
          </a:r>
          <a:r>
            <a:rPr lang="en-US" sz="2400" kern="1200" dirty="0">
              <a:latin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</a:rPr>
            <a:t>kontrolu</a:t>
          </a:r>
          <a:r>
            <a:rPr lang="en-US" sz="2400" kern="1200" dirty="0">
              <a:latin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</a:rPr>
            <a:t>građ</a:t>
          </a:r>
          <a:r>
            <a:rPr lang="en-US" sz="2400" kern="1200" dirty="0">
              <a:latin typeface="Calibri" panose="020F0502020204030204" pitchFamily="34" charset="0"/>
            </a:rPr>
            <a:t>. </a:t>
          </a:r>
          <a:r>
            <a:rPr lang="en-US" sz="2400" kern="1200" dirty="0" err="1">
              <a:latin typeface="Calibri" panose="020F0502020204030204" pitchFamily="34" charset="0"/>
            </a:rPr>
            <a:t>proizvoda</a:t>
          </a:r>
          <a:endParaRPr lang="en-US" sz="2400" kern="1200" dirty="0">
            <a:latin typeface="Calibri" panose="020F0502020204030204" pitchFamily="34" charset="0"/>
          </a:endParaRPr>
        </a:p>
      </dsp:txBody>
      <dsp:txXfrm>
        <a:off x="4332681" y="287504"/>
        <a:ext cx="1656171" cy="13881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70E96-3BB9-4277-BBBC-8E839C08626C}">
      <dsp:nvSpPr>
        <dsp:cNvPr id="0" name=""/>
        <dsp:cNvSpPr/>
      </dsp:nvSpPr>
      <dsp:spPr>
        <a:xfrm>
          <a:off x="307570" y="1084117"/>
          <a:ext cx="4215379" cy="34455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400" kern="1200" dirty="0">
              <a:solidFill>
                <a:srgbClr val="002060"/>
              </a:solidFill>
              <a:latin typeface="Calibri" panose="020F0502020204030204" pitchFamily="34" charset="0"/>
            </a:rPr>
            <a:t>Institut za građevinarstvo-IG Cert d.o.o. Podgorica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400" kern="1200" dirty="0">
              <a:solidFill>
                <a:srgbClr val="002060"/>
              </a:solidFill>
              <a:latin typeface="Calibri" panose="020F0502020204030204" pitchFamily="34" charset="0"/>
            </a:rPr>
            <a:t>MMInstitut-MMCert,d.o.o. Kotor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982031" y="1084117"/>
        <a:ext cx="3540918" cy="3445524"/>
      </dsp:txXfrm>
    </dsp:sp>
    <dsp:sp modelId="{76414194-651D-42E3-AD6E-EBB966E8A969}">
      <dsp:nvSpPr>
        <dsp:cNvPr id="0" name=""/>
        <dsp:cNvSpPr/>
      </dsp:nvSpPr>
      <dsp:spPr>
        <a:xfrm>
          <a:off x="225417" y="522074"/>
          <a:ext cx="2037266" cy="12141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</a:rPr>
            <a:t>Imenova</a:t>
          </a:r>
          <a:r>
            <a:rPr lang="sr-Latn-ME" sz="2400" kern="1200" dirty="0">
              <a:latin typeface="Calibri" panose="020F0502020204030204" pitchFamily="34" charset="0"/>
            </a:rPr>
            <a:t>n</a:t>
          </a:r>
          <a:r>
            <a:rPr lang="en-US" sz="2400" kern="1200" dirty="0">
              <a:latin typeface="Calibri" panose="020F0502020204030204" pitchFamily="34" charset="0"/>
            </a:rPr>
            <a:t>a </a:t>
          </a:r>
          <a:r>
            <a:rPr lang="en-US" sz="2400" kern="1200" dirty="0" err="1">
              <a:latin typeface="Calibri" panose="020F0502020204030204" pitchFamily="34" charset="0"/>
            </a:rPr>
            <a:t>tijela</a:t>
          </a:r>
          <a:r>
            <a:rPr lang="en-US" sz="2400" kern="1200" dirty="0">
              <a:latin typeface="Calibri" panose="020F0502020204030204" pitchFamily="34" charset="0"/>
            </a:rPr>
            <a:t> </a:t>
          </a:r>
        </a:p>
      </dsp:txBody>
      <dsp:txXfrm>
        <a:off x="523768" y="699876"/>
        <a:ext cx="1440564" cy="858507"/>
      </dsp:txXfrm>
    </dsp:sp>
    <dsp:sp modelId="{714288CA-06A6-46DD-B2E3-06B0FB5F4250}">
      <dsp:nvSpPr>
        <dsp:cNvPr id="0" name=""/>
        <dsp:cNvSpPr/>
      </dsp:nvSpPr>
      <dsp:spPr>
        <a:xfrm>
          <a:off x="5092117" y="1108654"/>
          <a:ext cx="3459490" cy="3182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ME" sz="2400" kern="1200" dirty="0">
            <a:solidFill>
              <a:srgbClr val="002060"/>
            </a:solidFill>
            <a:latin typeface="Calibri" panose="020F050202020403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ME" sz="2400" kern="1200" dirty="0">
            <a:solidFill>
              <a:srgbClr val="002060"/>
            </a:solidFill>
            <a:latin typeface="Calibri" panose="020F050202020403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400" kern="1200" dirty="0">
              <a:solidFill>
                <a:srgbClr val="002060"/>
              </a:solidFill>
              <a:latin typeface="Calibri" panose="020F0502020204030204" pitchFamily="34" charset="0"/>
            </a:rPr>
            <a:t>h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ttp://ec.europa.eu/growth/tools-databases/nando/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5645635" y="1108654"/>
        <a:ext cx="2905971" cy="3182210"/>
      </dsp:txXfrm>
    </dsp:sp>
    <dsp:sp modelId="{D3E3543D-630F-4900-A801-FA3C2648E74E}">
      <dsp:nvSpPr>
        <dsp:cNvPr id="0" name=""/>
        <dsp:cNvSpPr/>
      </dsp:nvSpPr>
      <dsp:spPr>
        <a:xfrm>
          <a:off x="4971141" y="444505"/>
          <a:ext cx="2389067" cy="12792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 panose="020F0502020204030204" pitchFamily="34" charset="0"/>
            </a:rPr>
            <a:t>Notifikovana</a:t>
          </a:r>
          <a:r>
            <a:rPr lang="en-US" sz="2400" kern="1200" dirty="0">
              <a:latin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</a:rPr>
            <a:t>tijela</a:t>
          </a:r>
          <a:endParaRPr lang="en-US" sz="2400" kern="1200" dirty="0">
            <a:latin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Calibri" panose="020F0502020204030204" pitchFamily="34" charset="0"/>
          </a:endParaRPr>
        </a:p>
      </dsp:txBody>
      <dsp:txXfrm>
        <a:off x="5321012" y="631852"/>
        <a:ext cx="1689325" cy="9045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3C48C-AE55-484E-83AB-3FAF220E5AAA}">
      <dsp:nvSpPr>
        <dsp:cNvPr id="0" name=""/>
        <dsp:cNvSpPr/>
      </dsp:nvSpPr>
      <dsp:spPr>
        <a:xfrm>
          <a:off x="6437662" y="1961258"/>
          <a:ext cx="91440" cy="2150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0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17434-6E7F-4A75-A58C-100803A93512}">
      <dsp:nvSpPr>
        <dsp:cNvPr id="0" name=""/>
        <dsp:cNvSpPr/>
      </dsp:nvSpPr>
      <dsp:spPr>
        <a:xfrm>
          <a:off x="4295661" y="860678"/>
          <a:ext cx="2187721" cy="21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54"/>
              </a:lnTo>
              <a:lnTo>
                <a:pt x="2187721" y="146554"/>
              </a:lnTo>
              <a:lnTo>
                <a:pt x="2187721" y="215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3494B-A0CE-45C1-BE8E-96CBE5EFCDBF}">
      <dsp:nvSpPr>
        <dsp:cNvPr id="0" name=""/>
        <dsp:cNvSpPr/>
      </dsp:nvSpPr>
      <dsp:spPr>
        <a:xfrm>
          <a:off x="2062219" y="2037138"/>
          <a:ext cx="91440" cy="2150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0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C319D-E1E8-4849-A041-8D4D57D21D1A}">
      <dsp:nvSpPr>
        <dsp:cNvPr id="0" name=""/>
        <dsp:cNvSpPr/>
      </dsp:nvSpPr>
      <dsp:spPr>
        <a:xfrm>
          <a:off x="2107939" y="860678"/>
          <a:ext cx="2187721" cy="215056"/>
        </a:xfrm>
        <a:custGeom>
          <a:avLst/>
          <a:gdLst/>
          <a:ahLst/>
          <a:cxnLst/>
          <a:rect l="0" t="0" r="0" b="0"/>
          <a:pathLst>
            <a:path>
              <a:moveTo>
                <a:pt x="2187721" y="0"/>
              </a:moveTo>
              <a:lnTo>
                <a:pt x="2187721" y="146554"/>
              </a:lnTo>
              <a:lnTo>
                <a:pt x="0" y="146554"/>
              </a:lnTo>
              <a:lnTo>
                <a:pt x="0" y="215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4E643-B28D-4273-AF34-87A8E98B60AE}">
      <dsp:nvSpPr>
        <dsp:cNvPr id="0" name=""/>
        <dsp:cNvSpPr/>
      </dsp:nvSpPr>
      <dsp:spPr>
        <a:xfrm>
          <a:off x="2637777" y="3187"/>
          <a:ext cx="3315767" cy="857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7F8ED2-019C-4677-8505-AF6F92B357DA}">
      <dsp:nvSpPr>
        <dsp:cNvPr id="0" name=""/>
        <dsp:cNvSpPr/>
      </dsp:nvSpPr>
      <dsp:spPr>
        <a:xfrm>
          <a:off x="2719938" y="81240"/>
          <a:ext cx="3315767" cy="857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800" b="1" kern="1200" dirty="0">
              <a:solidFill>
                <a:srgbClr val="002060"/>
              </a:solidFill>
              <a:latin typeface="Calibri" panose="020F0502020204030204" pitchFamily="34" charset="0"/>
            </a:rPr>
            <a:t>ORGANI ZA NADZOR</a:t>
          </a:r>
          <a:endParaRPr lang="en-US" sz="28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2745053" y="106355"/>
        <a:ext cx="3265537" cy="807261"/>
      </dsp:txXfrm>
    </dsp:sp>
    <dsp:sp modelId="{7A2DC7A5-8B36-475C-A3EB-09E92D5F5D75}">
      <dsp:nvSpPr>
        <dsp:cNvPr id="0" name=""/>
        <dsp:cNvSpPr/>
      </dsp:nvSpPr>
      <dsp:spPr>
        <a:xfrm>
          <a:off x="836894" y="1075735"/>
          <a:ext cx="2542090" cy="961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903EFC-2AC3-4ABD-A216-C9F254B8E74A}">
      <dsp:nvSpPr>
        <dsp:cNvPr id="0" name=""/>
        <dsp:cNvSpPr/>
      </dsp:nvSpPr>
      <dsp:spPr>
        <a:xfrm>
          <a:off x="919055" y="1153787"/>
          <a:ext cx="2542090" cy="961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800" b="1" kern="1200" dirty="0">
              <a:solidFill>
                <a:srgbClr val="002060"/>
              </a:solidFill>
              <a:latin typeface="Calibri" panose="020F0502020204030204" pitchFamily="34" charset="0"/>
            </a:rPr>
            <a:t>TRŽIŠNA INSPEKCIJA</a:t>
          </a:r>
          <a:endParaRPr lang="en-US" sz="28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947214" y="1181946"/>
        <a:ext cx="2485772" cy="905084"/>
      </dsp:txXfrm>
    </dsp:sp>
    <dsp:sp modelId="{47F3C716-5FF7-4B80-8956-26675643BEC3}">
      <dsp:nvSpPr>
        <dsp:cNvPr id="0" name=""/>
        <dsp:cNvSpPr/>
      </dsp:nvSpPr>
      <dsp:spPr>
        <a:xfrm>
          <a:off x="2378" y="2252194"/>
          <a:ext cx="4211121" cy="1662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9F800C-2365-496E-AC93-3CB709028FDA}">
      <dsp:nvSpPr>
        <dsp:cNvPr id="0" name=""/>
        <dsp:cNvSpPr/>
      </dsp:nvSpPr>
      <dsp:spPr>
        <a:xfrm>
          <a:off x="84539" y="2330247"/>
          <a:ext cx="4211121" cy="1662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400" b="0" kern="1200" dirty="0">
              <a:solidFill>
                <a:srgbClr val="002060"/>
              </a:solidFill>
              <a:latin typeface="Calibri" panose="020F0502020204030204" pitchFamily="34" charset="0"/>
            </a:rPr>
            <a:t>Provjerava </a:t>
          </a:r>
          <a:r>
            <a:rPr lang="en-US" sz="2400" b="0" kern="1200" dirty="0" err="1">
              <a:solidFill>
                <a:srgbClr val="002060"/>
              </a:solidFill>
              <a:latin typeface="Calibri" panose="020F0502020204030204" pitchFamily="34" charset="0"/>
            </a:rPr>
            <a:t>oznaku</a:t>
          </a:r>
          <a:r>
            <a:rPr lang="en-US" sz="2400" b="0" kern="1200" dirty="0">
              <a:solidFill>
                <a:srgbClr val="002060"/>
              </a:solidFill>
              <a:latin typeface="Calibri" panose="020F0502020204030204" pitchFamily="34" charset="0"/>
            </a:rPr>
            <a:t> (</a:t>
          </a:r>
          <a:r>
            <a:rPr lang="en-US" sz="2400" b="0" kern="1200" dirty="0" err="1">
              <a:solidFill>
                <a:srgbClr val="002060"/>
              </a:solidFill>
              <a:latin typeface="Calibri" panose="020F0502020204030204" pitchFamily="34" charset="0"/>
            </a:rPr>
            <a:t>nacionalnu</a:t>
          </a:r>
          <a:r>
            <a:rPr lang="en-US" sz="2400" b="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b="0" kern="1200" dirty="0" err="1">
              <a:solidFill>
                <a:srgbClr val="002060"/>
              </a:solidFill>
              <a:latin typeface="Calibri" panose="020F0502020204030204" pitchFamily="34" charset="0"/>
            </a:rPr>
            <a:t>ili</a:t>
          </a:r>
          <a:r>
            <a:rPr lang="en-US" sz="2400" b="0" kern="1200" dirty="0">
              <a:solidFill>
                <a:srgbClr val="002060"/>
              </a:solidFill>
              <a:latin typeface="Calibri" panose="020F0502020204030204" pitchFamily="34" charset="0"/>
            </a:rPr>
            <a:t> CE) </a:t>
          </a:r>
          <a:r>
            <a:rPr lang="en-US" sz="2400" b="0" kern="1200" dirty="0" err="1">
              <a:solidFill>
                <a:srgbClr val="002060"/>
              </a:solidFill>
              <a:latin typeface="Calibri" panose="020F0502020204030204" pitchFamily="34" charset="0"/>
            </a:rPr>
            <a:t>i</a:t>
          </a:r>
          <a:r>
            <a:rPr lang="en-US" sz="2400" b="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b="0" kern="1200" dirty="0" err="1">
              <a:solidFill>
                <a:srgbClr val="002060"/>
              </a:solidFill>
              <a:latin typeface="Calibri" panose="020F0502020204030204" pitchFamily="34" charset="0"/>
            </a:rPr>
            <a:t>izjavu</a:t>
          </a:r>
          <a:r>
            <a:rPr lang="en-US" sz="2400" b="0" kern="1200" dirty="0">
              <a:solidFill>
                <a:srgbClr val="002060"/>
              </a:solidFill>
              <a:latin typeface="Calibri" panose="020F0502020204030204" pitchFamily="34" charset="0"/>
            </a:rPr>
            <a:t>, </a:t>
          </a:r>
          <a:r>
            <a:rPr lang="sr-Latn-ME" sz="2400" b="0" kern="1200" dirty="0">
              <a:solidFill>
                <a:srgbClr val="002060"/>
              </a:solidFill>
              <a:latin typeface="Calibri" panose="020F0502020204030204" pitchFamily="34" charset="0"/>
            </a:rPr>
            <a:t>                        </a:t>
          </a:r>
          <a:r>
            <a:rPr lang="en-US" sz="2400" b="0" kern="1200" dirty="0" err="1">
              <a:solidFill>
                <a:srgbClr val="002060"/>
              </a:solidFill>
              <a:latin typeface="Calibri" panose="020F0502020204030204" pitchFamily="34" charset="0"/>
            </a:rPr>
            <a:t>možda</a:t>
          </a:r>
          <a:r>
            <a:rPr lang="en-US" sz="2400" b="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b="0" kern="1200" dirty="0" err="1">
              <a:solidFill>
                <a:srgbClr val="002060"/>
              </a:solidFill>
              <a:latin typeface="Calibri" panose="020F0502020204030204" pitchFamily="34" charset="0"/>
            </a:rPr>
            <a:t>ispitivanje</a:t>
          </a:r>
          <a:r>
            <a:rPr lang="en-US" sz="2400" b="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b="0" kern="1200" dirty="0" err="1">
              <a:solidFill>
                <a:srgbClr val="002060"/>
              </a:solidFill>
              <a:latin typeface="Calibri" panose="020F0502020204030204" pitchFamily="34" charset="0"/>
            </a:rPr>
            <a:t>proizvoda</a:t>
          </a:r>
          <a:endParaRPr lang="en-US" sz="2400" b="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133219" y="2378927"/>
        <a:ext cx="4113761" cy="1564704"/>
      </dsp:txXfrm>
    </dsp:sp>
    <dsp:sp modelId="{2545D2BB-3A4C-46F6-B82D-C6F798561866}">
      <dsp:nvSpPr>
        <dsp:cNvPr id="0" name=""/>
        <dsp:cNvSpPr/>
      </dsp:nvSpPr>
      <dsp:spPr>
        <a:xfrm>
          <a:off x="5212337" y="1075735"/>
          <a:ext cx="2542090" cy="885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6375FB-4878-4D42-8B12-46387F79058A}">
      <dsp:nvSpPr>
        <dsp:cNvPr id="0" name=""/>
        <dsp:cNvSpPr/>
      </dsp:nvSpPr>
      <dsp:spPr>
        <a:xfrm>
          <a:off x="5294498" y="1153787"/>
          <a:ext cx="2542090" cy="885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800" b="1" kern="1200" dirty="0">
              <a:solidFill>
                <a:srgbClr val="002060"/>
              </a:solidFill>
              <a:latin typeface="Calibri" panose="020F0502020204030204" pitchFamily="34" charset="0"/>
            </a:rPr>
            <a:t>URB.GRAĐ. INSPEKCIJA</a:t>
          </a:r>
          <a:endParaRPr lang="en-US" sz="28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5320434" y="1179723"/>
        <a:ext cx="2490218" cy="833651"/>
      </dsp:txXfrm>
    </dsp:sp>
    <dsp:sp modelId="{60E1C3BB-B279-4AD6-AA1F-B47C40636681}">
      <dsp:nvSpPr>
        <dsp:cNvPr id="0" name=""/>
        <dsp:cNvSpPr/>
      </dsp:nvSpPr>
      <dsp:spPr>
        <a:xfrm>
          <a:off x="4377821" y="2176315"/>
          <a:ext cx="4211121" cy="2030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F5EC96-59D1-4A0E-B997-A38FCC1B24A4}">
      <dsp:nvSpPr>
        <dsp:cNvPr id="0" name=""/>
        <dsp:cNvSpPr/>
      </dsp:nvSpPr>
      <dsp:spPr>
        <a:xfrm>
          <a:off x="4459982" y="2254367"/>
          <a:ext cx="4211121" cy="2030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Provjerava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oznaku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(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nacionalnu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ili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CE)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izjavu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da li je u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skladu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sa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zahtjevima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za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proizvod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naveden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u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tehničkoj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dokumentaciji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, </a:t>
          </a:r>
          <a:r>
            <a:rPr lang="sr-Latn-ME" sz="2400" kern="1200" dirty="0">
              <a:solidFill>
                <a:srgbClr val="002060"/>
              </a:solidFill>
              <a:latin typeface="Calibri" panose="020F0502020204030204" pitchFamily="34" charset="0"/>
            </a:rPr>
            <a:t>                 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možda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ispitivanje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proizvoda</a:t>
          </a:r>
          <a:endParaRPr lang="en-US" sz="24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4519467" y="2313852"/>
        <a:ext cx="4092151" cy="191201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3F59C-0611-4D9E-8D37-3AA4EE836C9D}">
      <dsp:nvSpPr>
        <dsp:cNvPr id="0" name=""/>
        <dsp:cNvSpPr/>
      </dsp:nvSpPr>
      <dsp:spPr>
        <a:xfrm>
          <a:off x="904734" y="486"/>
          <a:ext cx="4942728" cy="1075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Calibri" panose="020F0502020204030204" pitchFamily="34" charset="0"/>
            </a:rPr>
            <a:t>Korisnici</a:t>
          </a:r>
          <a:r>
            <a:rPr lang="en-US" sz="3600" kern="1200" dirty="0">
              <a:latin typeface="Calibri" panose="020F0502020204030204" pitchFamily="34" charset="0"/>
            </a:rPr>
            <a:t> </a:t>
          </a:r>
          <a:r>
            <a:rPr lang="en-US" sz="3600" kern="1200" dirty="0" err="1">
              <a:latin typeface="Calibri" panose="020F0502020204030204" pitchFamily="34" charset="0"/>
            </a:rPr>
            <a:t>proizvoda</a:t>
          </a:r>
          <a:endParaRPr lang="en-US" sz="3600" kern="1200" dirty="0">
            <a:latin typeface="Calibri" panose="020F0502020204030204" pitchFamily="34" charset="0"/>
          </a:endParaRPr>
        </a:p>
      </dsp:txBody>
      <dsp:txXfrm>
        <a:off x="936231" y="31983"/>
        <a:ext cx="4879734" cy="1012377"/>
      </dsp:txXfrm>
    </dsp:sp>
    <dsp:sp modelId="{1C27A603-023D-40E9-87E4-FEDC22712A5C}">
      <dsp:nvSpPr>
        <dsp:cNvPr id="0" name=""/>
        <dsp:cNvSpPr/>
      </dsp:nvSpPr>
      <dsp:spPr>
        <a:xfrm>
          <a:off x="1399007" y="1075858"/>
          <a:ext cx="494272" cy="809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9618"/>
              </a:lnTo>
              <a:lnTo>
                <a:pt x="494272" y="8096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C9D0E-2D11-457D-8323-3BFEE3717BF8}">
      <dsp:nvSpPr>
        <dsp:cNvPr id="0" name=""/>
        <dsp:cNvSpPr/>
      </dsp:nvSpPr>
      <dsp:spPr>
        <a:xfrm>
          <a:off x="1893279" y="1417963"/>
          <a:ext cx="4632130" cy="935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Pravilan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izbor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proizvoda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ugradnja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,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itd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.</a:t>
          </a:r>
        </a:p>
      </dsp:txBody>
      <dsp:txXfrm>
        <a:off x="1920665" y="1445349"/>
        <a:ext cx="4577358" cy="880254"/>
      </dsp:txXfrm>
    </dsp:sp>
    <dsp:sp modelId="{C6D979A7-2286-4A48-B902-80D9CC8EFD97}">
      <dsp:nvSpPr>
        <dsp:cNvPr id="0" name=""/>
        <dsp:cNvSpPr/>
      </dsp:nvSpPr>
      <dsp:spPr>
        <a:xfrm>
          <a:off x="1399007" y="1075858"/>
          <a:ext cx="494272" cy="2303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445"/>
              </a:lnTo>
              <a:lnTo>
                <a:pt x="494272" y="2303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280C7-04B5-4994-B2A3-2FB857B0D8B0}">
      <dsp:nvSpPr>
        <dsp:cNvPr id="0" name=""/>
        <dsp:cNvSpPr/>
      </dsp:nvSpPr>
      <dsp:spPr>
        <a:xfrm>
          <a:off x="1893279" y="2695094"/>
          <a:ext cx="4745785" cy="1368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Moraju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razumjeti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informacije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date u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izjavi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o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svojstvima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oznaci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(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nacionalnu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ili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CE).</a:t>
          </a:r>
        </a:p>
      </dsp:txBody>
      <dsp:txXfrm>
        <a:off x="1933359" y="2735174"/>
        <a:ext cx="4665625" cy="128825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0AC73-514C-4FFB-8034-218EC4D817BD}">
      <dsp:nvSpPr>
        <dsp:cNvPr id="0" name=""/>
        <dsp:cNvSpPr/>
      </dsp:nvSpPr>
      <dsp:spPr>
        <a:xfrm>
          <a:off x="2065017" y="0"/>
          <a:ext cx="6612066" cy="1390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>
              <a:solidFill>
                <a:srgbClr val="002060"/>
              </a:solidFill>
              <a:latin typeface="Calibri" panose="020F0502020204030204" pitchFamily="34" charset="0"/>
            </a:rPr>
            <a:t>ČLAN 100                                                                                                Stručni n</a:t>
          </a:r>
          <a:r>
            <a:rPr lang="vi-VN" sz="2000" kern="1200" dirty="0">
              <a:solidFill>
                <a:srgbClr val="002060"/>
              </a:solidFill>
              <a:latin typeface="Calibri" panose="020F0502020204030204" pitchFamily="34" charset="0"/>
            </a:rPr>
            <a:t>adzor </a:t>
          </a:r>
          <a:r>
            <a:rPr lang="sr-Latn-ME" sz="2000" kern="1200" dirty="0">
              <a:solidFill>
                <a:srgbClr val="002060"/>
              </a:solidFill>
              <a:latin typeface="Calibri" panose="020F0502020204030204" pitchFamily="34" charset="0"/>
            </a:rPr>
            <a:t>nad izgradnjom objekta</a:t>
          </a:r>
          <a:r>
            <a:rPr lang="vi-VN" sz="2000" kern="1200" dirty="0">
              <a:solidFill>
                <a:srgbClr val="002060"/>
              </a:solidFill>
              <a:latin typeface="Calibri" panose="020F0502020204030204" pitchFamily="34" charset="0"/>
            </a:rPr>
            <a:t> vrši se od dana </a:t>
          </a:r>
          <a:r>
            <a:rPr lang="vi-VN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izvođenja pripremnih radova na objektu do završetka svih radova</a:t>
          </a:r>
          <a:r>
            <a:rPr lang="vi-VN" sz="2000" kern="1200" dirty="0">
              <a:solidFill>
                <a:srgbClr val="002060"/>
              </a:solidFill>
              <a:latin typeface="Calibri" panose="020F0502020204030204" pitchFamily="34" charset="0"/>
            </a:rPr>
            <a:t> i stavljanja objekta u upotrebu i obuhvata sve faze građenja</a:t>
          </a:r>
          <a:r>
            <a:rPr lang="sr-Latn-ME" sz="2000" kern="1200" dirty="0">
              <a:solidFill>
                <a:srgbClr val="002060"/>
              </a:solidFill>
              <a:latin typeface="Calibri" panose="020F0502020204030204" pitchFamily="34" charset="0"/>
            </a:rPr>
            <a:t>. </a:t>
          </a:r>
          <a:r>
            <a:rPr lang="pl-PL" sz="2000" kern="1200" dirty="0">
              <a:solidFill>
                <a:srgbClr val="002060"/>
              </a:solidFill>
              <a:latin typeface="Calibri" panose="020F0502020204030204" pitchFamily="34" charset="0"/>
            </a:rPr>
            <a:t>Stručni nadzor je obavezan da: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2105748" y="40731"/>
        <a:ext cx="6530604" cy="1309194"/>
      </dsp:txXfrm>
    </dsp:sp>
    <dsp:sp modelId="{8ADAAEB9-70BB-4561-8A68-31A57A352F71}">
      <dsp:nvSpPr>
        <dsp:cNvPr id="0" name=""/>
        <dsp:cNvSpPr/>
      </dsp:nvSpPr>
      <dsp:spPr>
        <a:xfrm>
          <a:off x="2726224" y="1390656"/>
          <a:ext cx="658446" cy="253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743"/>
              </a:lnTo>
              <a:lnTo>
                <a:pt x="658446" y="253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2B3B9-4B11-4C76-B151-E0BD9175A5A6}">
      <dsp:nvSpPr>
        <dsp:cNvPr id="0" name=""/>
        <dsp:cNvSpPr/>
      </dsp:nvSpPr>
      <dsp:spPr>
        <a:xfrm>
          <a:off x="3384670" y="1433399"/>
          <a:ext cx="5289652" cy="422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114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16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obezbijedi</a:t>
          </a:r>
          <a:r>
            <a:rPr lang="en-US" sz="1600" b="1" kern="1200" dirty="0">
              <a:solidFill>
                <a:srgbClr val="002060"/>
              </a:solidFill>
              <a:latin typeface="Calibri" panose="020F0502020204030204" pitchFamily="34" charset="0"/>
            </a:rPr>
            <a:t> da se </a:t>
          </a:r>
          <a:r>
            <a:rPr lang="en-US" sz="16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izvođač</a:t>
          </a:r>
          <a:r>
            <a:rPr lang="en-US" sz="16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16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radova</a:t>
          </a:r>
          <a:r>
            <a:rPr lang="en-US" sz="16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16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pridržava</a:t>
          </a:r>
          <a:r>
            <a:rPr lang="en-US" sz="16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16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člana</a:t>
          </a:r>
          <a:r>
            <a:rPr lang="en-US" sz="1600" b="1" kern="1200" dirty="0">
              <a:solidFill>
                <a:srgbClr val="002060"/>
              </a:solidFill>
              <a:latin typeface="Calibri" panose="020F0502020204030204" pitchFamily="34" charset="0"/>
            </a:rPr>
            <a:t> 95 </a:t>
          </a:r>
          <a:r>
            <a:rPr lang="en-US" sz="16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Zakona</a:t>
          </a:r>
          <a:r>
            <a:rPr lang="en-US" sz="1600" b="1" kern="1200" dirty="0">
              <a:solidFill>
                <a:srgbClr val="002060"/>
              </a:solidFill>
              <a:latin typeface="Calibri" panose="020F0502020204030204" pitchFamily="34" charset="0"/>
            </a:rPr>
            <a:t>;</a:t>
          </a:r>
        </a:p>
      </dsp:txBody>
      <dsp:txXfrm>
        <a:off x="3397030" y="1445759"/>
        <a:ext cx="5264932" cy="397281"/>
      </dsp:txXfrm>
    </dsp:sp>
    <dsp:sp modelId="{DE6D03C9-0A01-4566-A6F6-8832AD231457}">
      <dsp:nvSpPr>
        <dsp:cNvPr id="0" name=""/>
        <dsp:cNvSpPr/>
      </dsp:nvSpPr>
      <dsp:spPr>
        <a:xfrm>
          <a:off x="2726224" y="1390656"/>
          <a:ext cx="658446" cy="667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308"/>
              </a:lnTo>
              <a:lnTo>
                <a:pt x="658446" y="6673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684F3-DA02-4683-BE4A-61E27A83DB91}">
      <dsp:nvSpPr>
        <dsp:cNvPr id="0" name=""/>
        <dsp:cNvSpPr/>
      </dsp:nvSpPr>
      <dsp:spPr>
        <a:xfrm>
          <a:off x="3384670" y="1896726"/>
          <a:ext cx="5289652" cy="322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C00000"/>
              </a:solidFill>
              <a:latin typeface="Calibri" panose="020F0502020204030204" pitchFamily="34" charset="0"/>
            </a:rPr>
            <a:t>provjeri kvalitet izvođenja radova; </a:t>
          </a:r>
        </a:p>
      </dsp:txBody>
      <dsp:txXfrm>
        <a:off x="3394115" y="1906171"/>
        <a:ext cx="5270762" cy="303587"/>
      </dsp:txXfrm>
    </dsp:sp>
    <dsp:sp modelId="{158B8BAD-0E6F-411C-AA77-4E28F1AFB92B}">
      <dsp:nvSpPr>
        <dsp:cNvPr id="0" name=""/>
        <dsp:cNvSpPr/>
      </dsp:nvSpPr>
      <dsp:spPr>
        <a:xfrm>
          <a:off x="2726224" y="1390656"/>
          <a:ext cx="658446" cy="1122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650"/>
              </a:lnTo>
              <a:lnTo>
                <a:pt x="658446" y="1122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6AAA0-317D-4367-865D-C52E83D084A5}">
      <dsp:nvSpPr>
        <dsp:cNvPr id="0" name=""/>
        <dsp:cNvSpPr/>
      </dsp:nvSpPr>
      <dsp:spPr>
        <a:xfrm>
          <a:off x="3384670" y="2260529"/>
          <a:ext cx="5289652" cy="505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C00000"/>
              </a:solidFill>
              <a:latin typeface="Calibri" panose="020F0502020204030204" pitchFamily="34" charset="0"/>
            </a:rPr>
            <a:t>kontroliše kvalitet materijala, instalacija i uređaja koji se ugrađuju; </a:t>
          </a:r>
        </a:p>
      </dsp:txBody>
      <dsp:txXfrm>
        <a:off x="3399477" y="2275336"/>
        <a:ext cx="5260038" cy="475941"/>
      </dsp:txXfrm>
    </dsp:sp>
    <dsp:sp modelId="{B0707642-D75F-4C99-A0AA-4D8086348865}">
      <dsp:nvSpPr>
        <dsp:cNvPr id="0" name=""/>
        <dsp:cNvSpPr/>
      </dsp:nvSpPr>
      <dsp:spPr>
        <a:xfrm>
          <a:off x="2726224" y="1390656"/>
          <a:ext cx="658446" cy="1680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559"/>
              </a:lnTo>
              <a:lnTo>
                <a:pt x="658446" y="1680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867CB-7E8A-4A80-8EF4-D7E630CFA43A}">
      <dsp:nvSpPr>
        <dsp:cNvPr id="0" name=""/>
        <dsp:cNvSpPr/>
      </dsp:nvSpPr>
      <dsp:spPr>
        <a:xfrm>
          <a:off x="3384670" y="2807409"/>
          <a:ext cx="5289652" cy="527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C00000"/>
              </a:solidFill>
              <a:latin typeface="Calibri" panose="020F0502020204030204" pitchFamily="34" charset="0"/>
            </a:rPr>
            <a:t>provjeri da li materijali, instalacije i uređaji koji se ugrađuju imaju propisanu dokumentaciju neophodnu za njihovo stavljanje u upotrebu; </a:t>
          </a:r>
        </a:p>
      </dsp:txBody>
      <dsp:txXfrm>
        <a:off x="3400123" y="2822862"/>
        <a:ext cx="5258746" cy="496707"/>
      </dsp:txXfrm>
    </dsp:sp>
    <dsp:sp modelId="{701D0FA9-3211-4E4F-86F3-75D6EA2CB10F}">
      <dsp:nvSpPr>
        <dsp:cNvPr id="0" name=""/>
        <dsp:cNvSpPr/>
      </dsp:nvSpPr>
      <dsp:spPr>
        <a:xfrm>
          <a:off x="2726224" y="1390656"/>
          <a:ext cx="658446" cy="2265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5619"/>
              </a:lnTo>
              <a:lnTo>
                <a:pt x="658446" y="2265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5F289-7491-4E6A-B790-95566E0B4766}">
      <dsp:nvSpPr>
        <dsp:cNvPr id="0" name=""/>
        <dsp:cNvSpPr/>
      </dsp:nvSpPr>
      <dsp:spPr>
        <a:xfrm>
          <a:off x="3384670" y="3376348"/>
          <a:ext cx="5289652" cy="55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  <a:latin typeface="Calibri" panose="020F0502020204030204" pitchFamily="34" charset="0"/>
            </a:rPr>
            <a:t>redovno prati dinamiku izvođenja radova i poštovanje ugovorenih rokova; </a:t>
          </a:r>
        </a:p>
      </dsp:txBody>
      <dsp:txXfrm>
        <a:off x="3401068" y="3392746"/>
        <a:ext cx="5256856" cy="527059"/>
      </dsp:txXfrm>
    </dsp:sp>
    <dsp:sp modelId="{B147173B-0832-48E4-A1F2-B2EB4BE444A0}">
      <dsp:nvSpPr>
        <dsp:cNvPr id="0" name=""/>
        <dsp:cNvSpPr/>
      </dsp:nvSpPr>
      <dsp:spPr>
        <a:xfrm>
          <a:off x="2726224" y="1390656"/>
          <a:ext cx="658446" cy="2849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761"/>
              </a:lnTo>
              <a:lnTo>
                <a:pt x="658446" y="2849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880AD-CC60-4A08-B062-D1208428C377}">
      <dsp:nvSpPr>
        <dsp:cNvPr id="0" name=""/>
        <dsp:cNvSpPr/>
      </dsp:nvSpPr>
      <dsp:spPr>
        <a:xfrm>
          <a:off x="3384670" y="3977528"/>
          <a:ext cx="5289652" cy="525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  <a:latin typeface="Calibri" panose="020F0502020204030204" pitchFamily="34" charset="0"/>
            </a:rPr>
            <a:t>kontroliše radove koji se nakon zatvaranja, odnosno pokrivanja ne mogu kontrolisati; </a:t>
          </a:r>
        </a:p>
      </dsp:txBody>
      <dsp:txXfrm>
        <a:off x="3400070" y="3992928"/>
        <a:ext cx="5258852" cy="494978"/>
      </dsp:txXfrm>
    </dsp:sp>
    <dsp:sp modelId="{895BB022-D2DE-484C-BBDD-307E8D78DF3E}">
      <dsp:nvSpPr>
        <dsp:cNvPr id="0" name=""/>
        <dsp:cNvSpPr/>
      </dsp:nvSpPr>
      <dsp:spPr>
        <a:xfrm>
          <a:off x="2726224" y="1390656"/>
          <a:ext cx="658446" cy="3376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6928"/>
              </a:lnTo>
              <a:lnTo>
                <a:pt x="658446" y="33769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CCF1A-76EB-4CEE-BDDC-48A4ACEF97D2}">
      <dsp:nvSpPr>
        <dsp:cNvPr id="0" name=""/>
        <dsp:cNvSpPr/>
      </dsp:nvSpPr>
      <dsp:spPr>
        <a:xfrm>
          <a:off x="3384670" y="4544632"/>
          <a:ext cx="5289652" cy="445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  <a:latin typeface="Calibri" panose="020F0502020204030204" pitchFamily="34" charset="0"/>
            </a:rPr>
            <a:t>kontroliše primjenu mjera za zaštitu životne sredine; </a:t>
          </a:r>
        </a:p>
      </dsp:txBody>
      <dsp:txXfrm>
        <a:off x="3397730" y="4557692"/>
        <a:ext cx="5263532" cy="419784"/>
      </dsp:txXfrm>
    </dsp:sp>
    <dsp:sp modelId="{F849B233-0D16-49D2-8495-5A0BDEC4E6FC}">
      <dsp:nvSpPr>
        <dsp:cNvPr id="0" name=""/>
        <dsp:cNvSpPr/>
      </dsp:nvSpPr>
      <dsp:spPr>
        <a:xfrm>
          <a:off x="2726224" y="1390656"/>
          <a:ext cx="658446" cy="3867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7766"/>
              </a:lnTo>
              <a:lnTo>
                <a:pt x="658446" y="3867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FC097-3F95-43EE-86EF-CD6D965E75FD}">
      <dsp:nvSpPr>
        <dsp:cNvPr id="0" name=""/>
        <dsp:cNvSpPr/>
      </dsp:nvSpPr>
      <dsp:spPr>
        <a:xfrm>
          <a:off x="3384670" y="5031862"/>
          <a:ext cx="5289652" cy="453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002060"/>
              </a:solidFill>
              <a:latin typeface="Calibri" panose="020F0502020204030204" pitchFamily="34" charset="0"/>
            </a:rPr>
            <a:t>definiše faze za koje je neophodno sačiniti izvještaj o stručnom nadzoru.</a:t>
          </a:r>
          <a:endParaRPr lang="en-US" sz="16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3397941" y="5045133"/>
        <a:ext cx="5263110" cy="426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4682-6467-4D19-95E1-3CB5B22FBB88}">
      <dsp:nvSpPr>
        <dsp:cNvPr id="0" name=""/>
        <dsp:cNvSpPr/>
      </dsp:nvSpPr>
      <dsp:spPr>
        <a:xfrm>
          <a:off x="1185048" y="79858"/>
          <a:ext cx="5400007" cy="7312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800" b="1" kern="1200" dirty="0">
              <a:latin typeface="Calibri" panose="020F0502020204030204" pitchFamily="34" charset="0"/>
            </a:rPr>
            <a:t>Uređuje</a:t>
          </a:r>
          <a:endParaRPr lang="en-US" sz="2800" b="1" kern="1200" dirty="0">
            <a:latin typeface="Calibri" panose="020F0502020204030204" pitchFamily="34" charset="0"/>
          </a:endParaRPr>
        </a:p>
      </dsp:txBody>
      <dsp:txXfrm>
        <a:off x="1206466" y="101276"/>
        <a:ext cx="5357171" cy="688437"/>
      </dsp:txXfrm>
    </dsp:sp>
    <dsp:sp modelId="{F7623979-3B6C-4384-843B-6A3B3B33F8B7}">
      <dsp:nvSpPr>
        <dsp:cNvPr id="0" name=""/>
        <dsp:cNvSpPr/>
      </dsp:nvSpPr>
      <dsp:spPr>
        <a:xfrm>
          <a:off x="1725049" y="811132"/>
          <a:ext cx="570774" cy="582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977"/>
              </a:lnTo>
              <a:lnTo>
                <a:pt x="570774" y="5829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CC584-CBE0-413D-90E5-62FD2C6738BD}">
      <dsp:nvSpPr>
        <dsp:cNvPr id="0" name=""/>
        <dsp:cNvSpPr/>
      </dsp:nvSpPr>
      <dsp:spPr>
        <a:xfrm>
          <a:off x="2295823" y="1028473"/>
          <a:ext cx="5687990" cy="731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800" b="1" kern="1200" dirty="0">
              <a:latin typeface="Calibri" panose="020F0502020204030204" pitchFamily="34" charset="0"/>
            </a:rPr>
            <a:t>Stavljanje na tržište</a:t>
          </a:r>
          <a:endParaRPr lang="en-US" sz="2800" b="1" kern="1200" dirty="0">
            <a:latin typeface="Calibri" panose="020F0502020204030204" pitchFamily="34" charset="0"/>
          </a:endParaRPr>
        </a:p>
      </dsp:txBody>
      <dsp:txXfrm>
        <a:off x="2317241" y="1049891"/>
        <a:ext cx="5645154" cy="688437"/>
      </dsp:txXfrm>
    </dsp:sp>
    <dsp:sp modelId="{D7D1C9A6-2FCA-440B-947D-816828380C71}">
      <dsp:nvSpPr>
        <dsp:cNvPr id="0" name=""/>
        <dsp:cNvSpPr/>
      </dsp:nvSpPr>
      <dsp:spPr>
        <a:xfrm>
          <a:off x="1725049" y="811132"/>
          <a:ext cx="570774" cy="1497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370"/>
              </a:lnTo>
              <a:lnTo>
                <a:pt x="570774" y="1497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982A6-769A-4F16-AD76-CF17867F1AE6}">
      <dsp:nvSpPr>
        <dsp:cNvPr id="0" name=""/>
        <dsp:cNvSpPr/>
      </dsp:nvSpPr>
      <dsp:spPr>
        <a:xfrm>
          <a:off x="2295823" y="1942866"/>
          <a:ext cx="5687990" cy="731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800" b="1" kern="1200">
              <a:latin typeface="Calibri" panose="020F0502020204030204" pitchFamily="34" charset="0"/>
            </a:rPr>
            <a:t>Stavljanje u upotrebu</a:t>
          </a:r>
          <a:endParaRPr lang="en-US" sz="2800" b="1" kern="1200" dirty="0">
            <a:latin typeface="Calibri" panose="020F0502020204030204" pitchFamily="34" charset="0"/>
          </a:endParaRPr>
        </a:p>
      </dsp:txBody>
      <dsp:txXfrm>
        <a:off x="2317241" y="1964284"/>
        <a:ext cx="5645154" cy="688437"/>
      </dsp:txXfrm>
    </dsp:sp>
    <dsp:sp modelId="{7CAE6D15-2187-4E47-9A60-0505753C977B}">
      <dsp:nvSpPr>
        <dsp:cNvPr id="0" name=""/>
        <dsp:cNvSpPr/>
      </dsp:nvSpPr>
      <dsp:spPr>
        <a:xfrm>
          <a:off x="1725049" y="811132"/>
          <a:ext cx="542956" cy="2533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437"/>
              </a:lnTo>
              <a:lnTo>
                <a:pt x="542956" y="2533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C7714-14C6-4944-A9B5-69CE9E83644F}">
      <dsp:nvSpPr>
        <dsp:cNvPr id="0" name=""/>
        <dsp:cNvSpPr/>
      </dsp:nvSpPr>
      <dsp:spPr>
        <a:xfrm>
          <a:off x="2268005" y="2978933"/>
          <a:ext cx="5687990" cy="731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r-Latn-ME" sz="2800" b="1" kern="1200" dirty="0">
            <a:latin typeface="Calibri" panose="020F0502020204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ME" sz="2800" b="1" kern="1200" dirty="0">
              <a:latin typeface="Calibri" panose="020F0502020204030204" pitchFamily="34" charset="0"/>
            </a:rPr>
            <a:t>Zahtjeve za imenovana tijela</a:t>
          </a:r>
          <a:endParaRPr lang="en-US" sz="2800" b="1" kern="1200" dirty="0">
            <a:latin typeface="Calibri" panose="020F0502020204030204" pitchFamily="34" charset="0"/>
          </a:endParaRP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89423" y="3000351"/>
        <a:ext cx="5645154" cy="688437"/>
      </dsp:txXfrm>
    </dsp:sp>
    <dsp:sp modelId="{4B386737-6E3D-42EB-A763-194E81A965C4}">
      <dsp:nvSpPr>
        <dsp:cNvPr id="0" name=""/>
        <dsp:cNvSpPr/>
      </dsp:nvSpPr>
      <dsp:spPr>
        <a:xfrm>
          <a:off x="1725049" y="811132"/>
          <a:ext cx="542956" cy="3524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4039"/>
              </a:lnTo>
              <a:lnTo>
                <a:pt x="542956" y="3524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1701A-DD22-414C-8078-F04BA4FE1382}">
      <dsp:nvSpPr>
        <dsp:cNvPr id="0" name=""/>
        <dsp:cNvSpPr/>
      </dsp:nvSpPr>
      <dsp:spPr>
        <a:xfrm>
          <a:off x="2268005" y="3969535"/>
          <a:ext cx="5687990" cy="731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800" b="1" kern="1200" dirty="0">
              <a:latin typeface="Calibri" panose="020F0502020204030204" pitchFamily="34" charset="0"/>
            </a:rPr>
            <a:t>Nadzor</a:t>
          </a:r>
          <a:endParaRPr lang="en-US" sz="2800" b="1" kern="1200" dirty="0">
            <a:latin typeface="Calibri" panose="020F0502020204030204" pitchFamily="34" charset="0"/>
          </a:endParaRPr>
        </a:p>
      </dsp:txBody>
      <dsp:txXfrm>
        <a:off x="2289423" y="3990953"/>
        <a:ext cx="5645154" cy="68843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7F70D-6003-46C3-95B4-300C898963ED}">
      <dsp:nvSpPr>
        <dsp:cNvPr id="0" name=""/>
        <dsp:cNvSpPr/>
      </dsp:nvSpPr>
      <dsp:spPr>
        <a:xfrm>
          <a:off x="0" y="539200"/>
          <a:ext cx="911678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CB3B17-FE92-48C4-80CD-BC285B40E823}">
      <dsp:nvSpPr>
        <dsp:cNvPr id="0" name=""/>
        <dsp:cNvSpPr/>
      </dsp:nvSpPr>
      <dsp:spPr>
        <a:xfrm>
          <a:off x="452723" y="107806"/>
          <a:ext cx="8660857" cy="609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215" tIns="0" rIns="2412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Calibri" panose="020F0502020204030204" pitchFamily="34" charset="0"/>
            </a:rPr>
            <a:t>Pravilnik o tehnickim zahtjevima za zidane konstrukcije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482481" y="137564"/>
        <a:ext cx="8601341" cy="550083"/>
      </dsp:txXfrm>
    </dsp:sp>
    <dsp:sp modelId="{539783B1-6E5E-4E17-AB37-2AF6BD354319}">
      <dsp:nvSpPr>
        <dsp:cNvPr id="0" name=""/>
        <dsp:cNvSpPr/>
      </dsp:nvSpPr>
      <dsp:spPr>
        <a:xfrm>
          <a:off x="0" y="1337805"/>
          <a:ext cx="911678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D34219-F6AE-44AF-B062-0E849FB0BDE4}">
      <dsp:nvSpPr>
        <dsp:cNvPr id="0" name=""/>
        <dsp:cNvSpPr/>
      </dsp:nvSpPr>
      <dsp:spPr>
        <a:xfrm>
          <a:off x="455839" y="875805"/>
          <a:ext cx="8634380" cy="609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215" tIns="0" rIns="2412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Calibri" panose="020F0502020204030204" pitchFamily="34" charset="0"/>
            </a:rPr>
            <a:t>Pravilnik o tehnickim zahtjevima za betonske konstrukcije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485597" y="905563"/>
        <a:ext cx="8574864" cy="550083"/>
      </dsp:txXfrm>
    </dsp:sp>
    <dsp:sp modelId="{F871BC5A-4762-4CDE-8554-244DC360B35D}">
      <dsp:nvSpPr>
        <dsp:cNvPr id="0" name=""/>
        <dsp:cNvSpPr/>
      </dsp:nvSpPr>
      <dsp:spPr>
        <a:xfrm>
          <a:off x="0" y="2105805"/>
          <a:ext cx="911678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5A4831-C1DB-439E-9DE0-2480BF7197EA}">
      <dsp:nvSpPr>
        <dsp:cNvPr id="0" name=""/>
        <dsp:cNvSpPr/>
      </dsp:nvSpPr>
      <dsp:spPr>
        <a:xfrm>
          <a:off x="452723" y="1643805"/>
          <a:ext cx="8660794" cy="609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215" tIns="0" rIns="2412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Calibri" panose="020F0502020204030204" pitchFamily="34" charset="0"/>
            </a:rPr>
            <a:t>Pravilnik o tehnickim zahtjevima za čelične konstrukcije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482481" y="1673563"/>
        <a:ext cx="8601278" cy="550083"/>
      </dsp:txXfrm>
    </dsp:sp>
    <dsp:sp modelId="{7CABB364-E825-48B0-91E6-B5531DA29193}">
      <dsp:nvSpPr>
        <dsp:cNvPr id="0" name=""/>
        <dsp:cNvSpPr/>
      </dsp:nvSpPr>
      <dsp:spPr>
        <a:xfrm>
          <a:off x="0" y="2873805"/>
          <a:ext cx="911678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828EAB-183E-4B3A-A5F4-5E9F1DF18B14}">
      <dsp:nvSpPr>
        <dsp:cNvPr id="0" name=""/>
        <dsp:cNvSpPr/>
      </dsp:nvSpPr>
      <dsp:spPr>
        <a:xfrm>
          <a:off x="450052" y="2411805"/>
          <a:ext cx="8660229" cy="609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215" tIns="0" rIns="2412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Calibri" panose="020F0502020204030204" pitchFamily="34" charset="0"/>
            </a:rPr>
            <a:t>Pravilnik o tehničkim zahtjevima za spregnute konstrukcije od čelika i betona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479810" y="2441563"/>
        <a:ext cx="8600713" cy="550083"/>
      </dsp:txXfrm>
    </dsp:sp>
    <dsp:sp modelId="{E3609200-9C93-41FA-A152-94BFF604FCA9}">
      <dsp:nvSpPr>
        <dsp:cNvPr id="0" name=""/>
        <dsp:cNvSpPr/>
      </dsp:nvSpPr>
      <dsp:spPr>
        <a:xfrm>
          <a:off x="0" y="3641805"/>
          <a:ext cx="911678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4299F7-FF39-4AF4-A149-C9B398529BC8}">
      <dsp:nvSpPr>
        <dsp:cNvPr id="0" name=""/>
        <dsp:cNvSpPr/>
      </dsp:nvSpPr>
      <dsp:spPr>
        <a:xfrm>
          <a:off x="441594" y="3179805"/>
          <a:ext cx="8675093" cy="609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215" tIns="0" rIns="2412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Calibri" panose="020F0502020204030204" pitchFamily="34" charset="0"/>
            </a:rPr>
            <a:t>Pravilnik o tehnickim zahtjevima za drvene konstrukcije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471352" y="3209563"/>
        <a:ext cx="8615577" cy="550083"/>
      </dsp:txXfrm>
    </dsp:sp>
    <dsp:sp modelId="{5016350B-8B59-4365-9EF7-26168BF85CBD}">
      <dsp:nvSpPr>
        <dsp:cNvPr id="0" name=""/>
        <dsp:cNvSpPr/>
      </dsp:nvSpPr>
      <dsp:spPr>
        <a:xfrm>
          <a:off x="0" y="4409807"/>
          <a:ext cx="911678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9F3FE1-868B-4609-983A-697A02606CAB}">
      <dsp:nvSpPr>
        <dsp:cNvPr id="0" name=""/>
        <dsp:cNvSpPr/>
      </dsp:nvSpPr>
      <dsp:spPr>
        <a:xfrm>
          <a:off x="434026" y="3947805"/>
          <a:ext cx="8680524" cy="609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215" tIns="0" rIns="2412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Calibri" panose="020F0502020204030204" pitchFamily="34" charset="0"/>
            </a:rPr>
            <a:t>Pravilnik o tehnickim zahtjevima za aluminijumske konstrukcije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463784" y="3977563"/>
        <a:ext cx="8621008" cy="55008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FC884-A469-41FB-A43C-3555D621F990}">
      <dsp:nvSpPr>
        <dsp:cNvPr id="0" name=""/>
        <dsp:cNvSpPr/>
      </dsp:nvSpPr>
      <dsp:spPr>
        <a:xfrm>
          <a:off x="3746215" y="2576975"/>
          <a:ext cx="645728" cy="2082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864" y="0"/>
              </a:lnTo>
              <a:lnTo>
                <a:pt x="322864" y="2082472"/>
              </a:lnTo>
              <a:lnTo>
                <a:pt x="645728" y="20824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A82F0-607C-4913-B7BB-1431977813F8}">
      <dsp:nvSpPr>
        <dsp:cNvPr id="0" name=""/>
        <dsp:cNvSpPr/>
      </dsp:nvSpPr>
      <dsp:spPr>
        <a:xfrm>
          <a:off x="3746215" y="2576975"/>
          <a:ext cx="645728" cy="694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864" y="0"/>
              </a:lnTo>
              <a:lnTo>
                <a:pt x="322864" y="694157"/>
              </a:lnTo>
              <a:lnTo>
                <a:pt x="645728" y="694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0515B-F0EB-4120-A0A6-734A70500896}">
      <dsp:nvSpPr>
        <dsp:cNvPr id="0" name=""/>
        <dsp:cNvSpPr/>
      </dsp:nvSpPr>
      <dsp:spPr>
        <a:xfrm>
          <a:off x="3746215" y="1882817"/>
          <a:ext cx="645728" cy="694157"/>
        </a:xfrm>
        <a:custGeom>
          <a:avLst/>
          <a:gdLst/>
          <a:ahLst/>
          <a:cxnLst/>
          <a:rect l="0" t="0" r="0" b="0"/>
          <a:pathLst>
            <a:path>
              <a:moveTo>
                <a:pt x="0" y="694157"/>
              </a:moveTo>
              <a:lnTo>
                <a:pt x="322864" y="694157"/>
              </a:lnTo>
              <a:lnTo>
                <a:pt x="322864" y="0"/>
              </a:lnTo>
              <a:lnTo>
                <a:pt x="6457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9D133-BE9B-4212-A01A-BA4C24587353}">
      <dsp:nvSpPr>
        <dsp:cNvPr id="0" name=""/>
        <dsp:cNvSpPr/>
      </dsp:nvSpPr>
      <dsp:spPr>
        <a:xfrm>
          <a:off x="3746215" y="494502"/>
          <a:ext cx="645728" cy="2082472"/>
        </a:xfrm>
        <a:custGeom>
          <a:avLst/>
          <a:gdLst/>
          <a:ahLst/>
          <a:cxnLst/>
          <a:rect l="0" t="0" r="0" b="0"/>
          <a:pathLst>
            <a:path>
              <a:moveTo>
                <a:pt x="0" y="2082472"/>
              </a:moveTo>
              <a:lnTo>
                <a:pt x="322864" y="2082472"/>
              </a:lnTo>
              <a:lnTo>
                <a:pt x="322864" y="0"/>
              </a:lnTo>
              <a:lnTo>
                <a:pt x="6457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C096E-7614-4D9C-884B-F691212F98D6}">
      <dsp:nvSpPr>
        <dsp:cNvPr id="0" name=""/>
        <dsp:cNvSpPr/>
      </dsp:nvSpPr>
      <dsp:spPr>
        <a:xfrm>
          <a:off x="517575" y="2084607"/>
          <a:ext cx="3228640" cy="9847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600" kern="1200" dirty="0">
              <a:latin typeface="Calibri" panose="020F0502020204030204" pitchFamily="34" charset="0"/>
              <a:cs typeface="Calibri" panose="020F0502020204030204" pitchFamily="34" charset="0"/>
            </a:rPr>
            <a:t>Uslovi za ugradnju građevinskog </a:t>
          </a:r>
          <a:r>
            <a:rPr lang="sr-Latn-ME" sz="2600" kern="1200" dirty="0"/>
            <a:t>proizvoda</a:t>
          </a:r>
          <a:endParaRPr lang="en-US" sz="2600" kern="1200" dirty="0"/>
        </a:p>
      </dsp:txBody>
      <dsp:txXfrm>
        <a:off x="517575" y="2084607"/>
        <a:ext cx="3228640" cy="984735"/>
      </dsp:txXfrm>
    </dsp:sp>
    <dsp:sp modelId="{16B5421F-5B28-4E29-A534-5D821BEF630E}">
      <dsp:nvSpPr>
        <dsp:cNvPr id="0" name=""/>
        <dsp:cNvSpPr/>
      </dsp:nvSpPr>
      <dsp:spPr>
        <a:xfrm>
          <a:off x="4391944" y="2134"/>
          <a:ext cx="3228640" cy="9847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Da je </a:t>
          </a:r>
          <a:r>
            <a:rPr lang="pl-PL" sz="2000" kern="1200" dirty="0">
              <a:latin typeface="Calibri" panose="020F0502020204030204" pitchFamily="34" charset="0"/>
              <a:cs typeface="Calibri" panose="020F0502020204030204" pitchFamily="34" charset="0"/>
            </a:rPr>
            <a:t>namijenjen</a:t>
          </a:r>
          <a:r>
            <a:rPr lang="pl-PL" sz="1800" kern="1200" dirty="0"/>
            <a:t> za ugradnju u konstrukciju</a:t>
          </a:r>
          <a:endParaRPr lang="en-US" sz="1800" kern="1200" dirty="0"/>
        </a:p>
      </dsp:txBody>
      <dsp:txXfrm>
        <a:off x="4391944" y="2134"/>
        <a:ext cx="3228640" cy="984735"/>
      </dsp:txXfrm>
    </dsp:sp>
    <dsp:sp modelId="{F1669EB5-FA0B-4C71-868E-13CBC6A1ADF5}">
      <dsp:nvSpPr>
        <dsp:cNvPr id="0" name=""/>
        <dsp:cNvSpPr/>
      </dsp:nvSpPr>
      <dsp:spPr>
        <a:xfrm>
          <a:off x="4391944" y="1390449"/>
          <a:ext cx="3228640" cy="9847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prstClr val="white"/>
              </a:solidFill>
              <a:latin typeface="Franklin Gothic Book"/>
              <a:ea typeface="+mn-ea"/>
              <a:cs typeface="+mn-cs"/>
            </a:rPr>
            <a:t>Da je za taj proizvod sačinjena </a:t>
          </a:r>
          <a:r>
            <a:rPr lang="pl-PL" sz="20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izjava</a:t>
          </a:r>
          <a:r>
            <a:rPr lang="pl-PL" sz="1800" kern="1200" dirty="0">
              <a:solidFill>
                <a:prstClr val="white"/>
              </a:solidFill>
              <a:latin typeface="Franklin Gothic Book"/>
              <a:ea typeface="+mn-ea"/>
              <a:cs typeface="+mn-cs"/>
            </a:rPr>
            <a:t> o svojstvima</a:t>
          </a:r>
          <a:endParaRPr lang="en-US" sz="1800" kern="1200" dirty="0">
            <a:solidFill>
              <a:prstClr val="white"/>
            </a:solidFill>
            <a:latin typeface="Franklin Gothic Book"/>
            <a:ea typeface="+mn-ea"/>
            <a:cs typeface="+mn-cs"/>
          </a:endParaRPr>
        </a:p>
      </dsp:txBody>
      <dsp:txXfrm>
        <a:off x="4391944" y="1390449"/>
        <a:ext cx="3228640" cy="984735"/>
      </dsp:txXfrm>
    </dsp:sp>
    <dsp:sp modelId="{EE6FD05F-E6F1-4C65-8466-B28E1A8ED659}">
      <dsp:nvSpPr>
        <dsp:cNvPr id="0" name=""/>
        <dsp:cNvSpPr/>
      </dsp:nvSpPr>
      <dsp:spPr>
        <a:xfrm>
          <a:off x="4391944" y="2778765"/>
          <a:ext cx="3228640" cy="9847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prstClr val="white"/>
              </a:solidFill>
              <a:latin typeface="Franklin Gothic Book"/>
              <a:ea typeface="+mn-ea"/>
              <a:cs typeface="+mn-cs"/>
            </a:rPr>
            <a:t>Da je označen u skladu sa </a:t>
          </a:r>
          <a:r>
            <a:rPr lang="pl-PL" sz="20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posebnim</a:t>
          </a:r>
          <a:r>
            <a:rPr lang="pl-PL" sz="1800" kern="1200" dirty="0">
              <a:solidFill>
                <a:prstClr val="white"/>
              </a:solidFill>
              <a:latin typeface="Franklin Gothic Book"/>
              <a:ea typeface="+mn-ea"/>
              <a:cs typeface="+mn-cs"/>
            </a:rPr>
            <a:t> propisom</a:t>
          </a:r>
          <a:endParaRPr lang="en-US" sz="1800" kern="1200" dirty="0">
            <a:solidFill>
              <a:prstClr val="white"/>
            </a:solidFill>
            <a:latin typeface="Franklin Gothic Book"/>
            <a:ea typeface="+mn-ea"/>
            <a:cs typeface="+mn-cs"/>
          </a:endParaRPr>
        </a:p>
      </dsp:txBody>
      <dsp:txXfrm>
        <a:off x="4391944" y="2778765"/>
        <a:ext cx="3228640" cy="984735"/>
      </dsp:txXfrm>
    </dsp:sp>
    <dsp:sp modelId="{CE8F75DE-BAB1-48A1-AF11-605C1FA0C909}">
      <dsp:nvSpPr>
        <dsp:cNvPr id="0" name=""/>
        <dsp:cNvSpPr/>
      </dsp:nvSpPr>
      <dsp:spPr>
        <a:xfrm>
          <a:off x="4391944" y="4167080"/>
          <a:ext cx="3228640" cy="9847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800" kern="1200" dirty="0"/>
            <a:t>Da </a:t>
          </a:r>
          <a:r>
            <a:rPr lang="en-US" sz="1800" kern="1200" dirty="0" err="1"/>
            <a:t>ispunjava</a:t>
          </a:r>
          <a:r>
            <a:rPr lang="en-US" sz="1800" kern="1200" dirty="0"/>
            <a:t> </a:t>
          </a:r>
          <a:r>
            <a:rPr lang="en-US" sz="1800" kern="1200" dirty="0" err="1"/>
            <a:t>zahtjeve</a:t>
          </a:r>
          <a:r>
            <a:rPr lang="en-US" sz="1800" kern="1200" dirty="0"/>
            <a:t> </a:t>
          </a:r>
          <a:r>
            <a:rPr lang="en-US" sz="1800" kern="1200" dirty="0" err="1"/>
            <a:t>utvrđene</a:t>
          </a:r>
          <a:r>
            <a:rPr lang="en-US" sz="1800" kern="1200" dirty="0"/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propisima</a:t>
          </a:r>
          <a:r>
            <a:rPr lang="en-US" sz="1800" kern="1200" dirty="0"/>
            <a:t> </a:t>
          </a:r>
          <a:r>
            <a:rPr lang="en-US" sz="1800" kern="1200" dirty="0" err="1"/>
            <a:t>kojima</a:t>
          </a:r>
          <a:r>
            <a:rPr lang="en-US" sz="1800" kern="1200" dirty="0"/>
            <a:t> se </a:t>
          </a:r>
          <a:r>
            <a:rPr lang="en-US" sz="1800" kern="1200" dirty="0" err="1"/>
            <a:t>uređuje</a:t>
          </a:r>
          <a:r>
            <a:rPr lang="en-US" sz="1800" kern="1200" dirty="0"/>
            <a:t> </a:t>
          </a:r>
          <a:r>
            <a:rPr lang="en-US" sz="1800" kern="1200" dirty="0" err="1"/>
            <a:t>stavljanje</a:t>
          </a:r>
          <a:r>
            <a:rPr lang="en-US" sz="1800" kern="1200" dirty="0"/>
            <a:t> </a:t>
          </a:r>
          <a:r>
            <a:rPr lang="en-US" sz="1800" kern="1200" dirty="0" err="1"/>
            <a:t>na</a:t>
          </a:r>
          <a:r>
            <a:rPr lang="en-US" sz="1800" kern="1200" dirty="0"/>
            <a:t> </a:t>
          </a:r>
          <a:r>
            <a:rPr lang="en-US" sz="1800" kern="1200" dirty="0" err="1"/>
            <a:t>tržište</a:t>
          </a:r>
          <a:r>
            <a:rPr lang="en-US" sz="1800" kern="1200" dirty="0"/>
            <a:t> </a:t>
          </a:r>
          <a:r>
            <a:rPr lang="en-US" sz="1800" kern="1200" dirty="0" err="1"/>
            <a:t>građevinskih</a:t>
          </a:r>
          <a:r>
            <a:rPr lang="en-US" sz="1800" kern="1200" dirty="0"/>
            <a:t> </a:t>
          </a:r>
          <a:r>
            <a:rPr lang="en-US" sz="1800" kern="1200" dirty="0" err="1"/>
            <a:t>proizvoda</a:t>
          </a:r>
          <a:endParaRPr lang="en-US" sz="1800" kern="1200" dirty="0"/>
        </a:p>
      </dsp:txBody>
      <dsp:txXfrm>
        <a:off x="4391944" y="4167080"/>
        <a:ext cx="3228640" cy="98473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19C7C-AFD9-48E5-96F8-E18E0A243E03}">
      <dsp:nvSpPr>
        <dsp:cNvPr id="0" name=""/>
        <dsp:cNvSpPr/>
      </dsp:nvSpPr>
      <dsp:spPr>
        <a:xfrm>
          <a:off x="3917356" y="404388"/>
          <a:ext cx="2873032" cy="463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038"/>
              </a:lnTo>
              <a:lnTo>
                <a:pt x="2873032" y="356038"/>
              </a:lnTo>
              <a:lnTo>
                <a:pt x="2873032" y="4638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432D-7BD4-47A7-8EB6-16F43AAA02F3}">
      <dsp:nvSpPr>
        <dsp:cNvPr id="0" name=""/>
        <dsp:cNvSpPr/>
      </dsp:nvSpPr>
      <dsp:spPr>
        <a:xfrm>
          <a:off x="3917356" y="404388"/>
          <a:ext cx="464709" cy="601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380"/>
              </a:lnTo>
              <a:lnTo>
                <a:pt x="464709" y="493380"/>
              </a:lnTo>
              <a:lnTo>
                <a:pt x="464709" y="601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691DE-FA3B-4250-98DB-8E1992969D95}">
      <dsp:nvSpPr>
        <dsp:cNvPr id="0" name=""/>
        <dsp:cNvSpPr/>
      </dsp:nvSpPr>
      <dsp:spPr>
        <a:xfrm>
          <a:off x="2650164" y="404388"/>
          <a:ext cx="1267192" cy="465207"/>
        </a:xfrm>
        <a:custGeom>
          <a:avLst/>
          <a:gdLst/>
          <a:ahLst/>
          <a:cxnLst/>
          <a:rect l="0" t="0" r="0" b="0"/>
          <a:pathLst>
            <a:path>
              <a:moveTo>
                <a:pt x="1267192" y="0"/>
              </a:moveTo>
              <a:lnTo>
                <a:pt x="1267192" y="357367"/>
              </a:lnTo>
              <a:lnTo>
                <a:pt x="0" y="357367"/>
              </a:lnTo>
              <a:lnTo>
                <a:pt x="0" y="4652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66D49-0435-4462-BCF5-6F60335351F0}">
      <dsp:nvSpPr>
        <dsp:cNvPr id="0" name=""/>
        <dsp:cNvSpPr/>
      </dsp:nvSpPr>
      <dsp:spPr>
        <a:xfrm>
          <a:off x="930170" y="404388"/>
          <a:ext cx="2987185" cy="413581"/>
        </a:xfrm>
        <a:custGeom>
          <a:avLst/>
          <a:gdLst/>
          <a:ahLst/>
          <a:cxnLst/>
          <a:rect l="0" t="0" r="0" b="0"/>
          <a:pathLst>
            <a:path>
              <a:moveTo>
                <a:pt x="2987185" y="0"/>
              </a:moveTo>
              <a:lnTo>
                <a:pt x="2987185" y="305741"/>
              </a:lnTo>
              <a:lnTo>
                <a:pt x="0" y="305741"/>
              </a:lnTo>
              <a:lnTo>
                <a:pt x="0" y="4135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93B42-D462-4D57-BB4D-E71524E954DE}">
      <dsp:nvSpPr>
        <dsp:cNvPr id="0" name=""/>
        <dsp:cNvSpPr/>
      </dsp:nvSpPr>
      <dsp:spPr>
        <a:xfrm>
          <a:off x="1314129" y="-122877"/>
          <a:ext cx="5206454" cy="527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342327-62B9-4FF3-AA29-76A8C9944712}">
      <dsp:nvSpPr>
        <dsp:cNvPr id="0" name=""/>
        <dsp:cNvSpPr/>
      </dsp:nvSpPr>
      <dsp:spPr>
        <a:xfrm>
          <a:off x="1443473" y="0"/>
          <a:ext cx="5206454" cy="527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ME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ME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>
              <a:latin typeface="Calibri" panose="020F0502020204030204" pitchFamily="34" charset="0"/>
              <a:cs typeface="Calibri" panose="020F0502020204030204" pitchFamily="34" charset="0"/>
            </a:rPr>
            <a:t>Kontrola</a:t>
          </a:r>
          <a:r>
            <a:rPr lang="sr-Latn-ME" sz="2000" kern="1200" dirty="0"/>
            <a:t> prilikom preuzimanja građevinskog proizvoda-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/>
            <a:t>Izvođač</a:t>
          </a:r>
          <a:endParaRPr lang="en-US" sz="2000" kern="1200" dirty="0"/>
        </a:p>
      </dsp:txBody>
      <dsp:txXfrm>
        <a:off x="1458916" y="15443"/>
        <a:ext cx="5175568" cy="496379"/>
      </dsp:txXfrm>
    </dsp:sp>
    <dsp:sp modelId="{896C90E6-63B7-4441-964A-C7F7D055EABC}">
      <dsp:nvSpPr>
        <dsp:cNvPr id="0" name=""/>
        <dsp:cNvSpPr/>
      </dsp:nvSpPr>
      <dsp:spPr>
        <a:xfrm>
          <a:off x="113445" y="817970"/>
          <a:ext cx="1633451" cy="3090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D75494-5315-4698-BE9A-E68003DA70D9}">
      <dsp:nvSpPr>
        <dsp:cNvPr id="0" name=""/>
        <dsp:cNvSpPr/>
      </dsp:nvSpPr>
      <dsp:spPr>
        <a:xfrm>
          <a:off x="242789" y="940847"/>
          <a:ext cx="1633451" cy="3090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>
              <a:latin typeface="Calibri" panose="020F0502020204030204" pitchFamily="34" charset="0"/>
              <a:cs typeface="Calibri" panose="020F0502020204030204" pitchFamily="34" charset="0"/>
            </a:rPr>
            <a:t>Da li je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isporučen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sa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izjavom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svojstvima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oznakom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u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skladu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sa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posebnim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propisom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0631" y="988689"/>
        <a:ext cx="1537767" cy="2995010"/>
      </dsp:txXfrm>
    </dsp:sp>
    <dsp:sp modelId="{42AA5386-CD84-456B-BF13-61AA2E13BB5A}">
      <dsp:nvSpPr>
        <dsp:cNvPr id="0" name=""/>
        <dsp:cNvSpPr/>
      </dsp:nvSpPr>
      <dsp:spPr>
        <a:xfrm>
          <a:off x="1916112" y="869596"/>
          <a:ext cx="1468102" cy="3169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263D3-C20A-4890-B493-3B92BADC2274}">
      <dsp:nvSpPr>
        <dsp:cNvPr id="0" name=""/>
        <dsp:cNvSpPr/>
      </dsp:nvSpPr>
      <dsp:spPr>
        <a:xfrm>
          <a:off x="2045456" y="992473"/>
          <a:ext cx="1468102" cy="3169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>
              <a:latin typeface="Calibri" panose="020F0502020204030204" pitchFamily="34" charset="0"/>
              <a:cs typeface="Calibri" panose="020F0502020204030204" pitchFamily="34" charset="0"/>
            </a:rPr>
            <a:t>D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a li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su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podaci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na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dokumentaciji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sa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kojim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je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građevinski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proizvod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isporučen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identični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sa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podacima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u </a:t>
          </a:r>
          <a:r>
            <a:rPr lang="sr-Latn-ME" sz="2000" kern="1200" dirty="0">
              <a:latin typeface="Calibri" panose="020F0502020204030204" pitchFamily="34" charset="0"/>
              <a:cs typeface="Calibri" panose="020F0502020204030204" pitchFamily="34" charset="0"/>
            </a:rPr>
            <a:t>izjavi</a:t>
          </a:r>
          <a:r>
            <a:rPr lang="pl-PL" sz="2000" kern="1200" dirty="0"/>
            <a:t> svojstvima</a:t>
          </a:r>
          <a:endParaRPr lang="en-US" sz="2000" kern="1200" dirty="0"/>
        </a:p>
      </dsp:txBody>
      <dsp:txXfrm>
        <a:off x="2088455" y="1035472"/>
        <a:ext cx="1382104" cy="3083007"/>
      </dsp:txXfrm>
    </dsp:sp>
    <dsp:sp modelId="{3BE6A0C3-5A06-48A1-AFA1-BD637F9E02C7}">
      <dsp:nvSpPr>
        <dsp:cNvPr id="0" name=""/>
        <dsp:cNvSpPr/>
      </dsp:nvSpPr>
      <dsp:spPr>
        <a:xfrm>
          <a:off x="3635675" y="1005609"/>
          <a:ext cx="1492781" cy="2465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CDD887-7C10-466B-BAFF-C2F1B25A8788}">
      <dsp:nvSpPr>
        <dsp:cNvPr id="0" name=""/>
        <dsp:cNvSpPr/>
      </dsp:nvSpPr>
      <dsp:spPr>
        <a:xfrm>
          <a:off x="3765019" y="1128486"/>
          <a:ext cx="1492781" cy="246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/>
            <a:t>Da li je isporučen </a:t>
          </a:r>
          <a:r>
            <a:rPr lang="en-US" sz="2000" kern="1200" dirty="0" err="1"/>
            <a:t>sa</a:t>
          </a:r>
          <a:r>
            <a:rPr lang="en-US" sz="2000" kern="1200" dirty="0"/>
            <a:t> </a:t>
          </a:r>
          <a:r>
            <a:rPr lang="en-US" sz="2000" kern="1200" dirty="0" err="1"/>
            <a:t>tehničkim</a:t>
          </a:r>
          <a:r>
            <a:rPr lang="en-US" sz="2000" kern="1200" dirty="0"/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uputstvima</a:t>
          </a:r>
          <a:r>
            <a:rPr lang="en-US" sz="2000" kern="1200" dirty="0"/>
            <a:t> za </a:t>
          </a:r>
          <a:r>
            <a:rPr lang="en-US" sz="2000" kern="1200" dirty="0" err="1"/>
            <a:t>ugradnju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upotrebu</a:t>
          </a:r>
          <a:r>
            <a:rPr lang="en-US" sz="2000" kern="1200" dirty="0"/>
            <a:t>; </a:t>
          </a:r>
          <a:r>
            <a:rPr lang="en-US" sz="2000" kern="1200" dirty="0" err="1"/>
            <a:t>i</a:t>
          </a:r>
          <a:endParaRPr lang="en-US" sz="2000" kern="1200" dirty="0"/>
        </a:p>
      </dsp:txBody>
      <dsp:txXfrm>
        <a:off x="3808741" y="1172208"/>
        <a:ext cx="1405337" cy="2377781"/>
      </dsp:txXfrm>
    </dsp:sp>
    <dsp:sp modelId="{26354AC3-FC6C-4883-99EB-6630D639FEB6}">
      <dsp:nvSpPr>
        <dsp:cNvPr id="0" name=""/>
        <dsp:cNvSpPr/>
      </dsp:nvSpPr>
      <dsp:spPr>
        <a:xfrm>
          <a:off x="5571961" y="868268"/>
          <a:ext cx="2436854" cy="4162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618142-9FB2-42DE-A1C8-8A2D6AFAF03B}">
      <dsp:nvSpPr>
        <dsp:cNvPr id="0" name=""/>
        <dsp:cNvSpPr/>
      </dsp:nvSpPr>
      <dsp:spPr>
        <a:xfrm>
          <a:off x="5701305" y="991145"/>
          <a:ext cx="2436854" cy="4162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/>
            <a:t>Da </a:t>
          </a:r>
          <a:r>
            <a:rPr lang="en-US" sz="2000" kern="1200" dirty="0" err="1"/>
            <a:t>su</a:t>
          </a:r>
          <a:r>
            <a:rPr lang="en-US" sz="2000" kern="1200" dirty="0"/>
            <a:t> </a:t>
          </a:r>
          <a:r>
            <a:rPr lang="en-US" sz="2000" kern="1200" dirty="0" err="1"/>
            <a:t>svojstva</a:t>
          </a:r>
          <a:r>
            <a:rPr lang="en-US" sz="2000" kern="1200" dirty="0"/>
            <a:t>, </a:t>
          </a:r>
          <a:r>
            <a:rPr lang="en-US" sz="2000" kern="1200" dirty="0" err="1"/>
            <a:t>uključujući</a:t>
          </a:r>
          <a:r>
            <a:rPr lang="en-US" sz="2000" kern="1200" dirty="0"/>
            <a:t> </a:t>
          </a:r>
          <a:r>
            <a:rPr lang="en-US" sz="2000" kern="1200" dirty="0" err="1"/>
            <a:t>rok</a:t>
          </a:r>
          <a:r>
            <a:rPr lang="en-US" sz="2000" kern="1200" dirty="0"/>
            <a:t> </a:t>
          </a:r>
          <a:r>
            <a:rPr lang="en-US" sz="2000" kern="1200" dirty="0" err="1"/>
            <a:t>upotrebe</a:t>
          </a:r>
          <a:r>
            <a:rPr lang="en-US" sz="2000" kern="1200" dirty="0"/>
            <a:t> tog </a:t>
          </a:r>
          <a:r>
            <a:rPr lang="en-US" sz="2000" kern="1200" dirty="0" err="1"/>
            <a:t>građevinskog</a:t>
          </a:r>
          <a:r>
            <a:rPr lang="en-US" sz="2000" kern="1200" dirty="0"/>
            <a:t> </a:t>
          </a:r>
          <a:r>
            <a:rPr lang="en-US" sz="2000" kern="1200" dirty="0" err="1"/>
            <a:t>proizvoda</a:t>
          </a:r>
          <a:r>
            <a:rPr lang="en-US" sz="2000" kern="1200" dirty="0"/>
            <a:t> </a:t>
          </a:r>
          <a:r>
            <a:rPr lang="en-US" sz="2000" kern="1200" dirty="0" err="1"/>
            <a:t>kao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podaci</a:t>
          </a:r>
          <a:r>
            <a:rPr lang="en-US" sz="2000" kern="1200" dirty="0"/>
            <a:t> </a:t>
          </a:r>
          <a:r>
            <a:rPr lang="en-US" sz="2000" kern="1200" dirty="0" err="1"/>
            <a:t>značajni</a:t>
          </a:r>
          <a:r>
            <a:rPr lang="en-US" sz="2000" kern="1200" dirty="0"/>
            <a:t> za </a:t>
          </a:r>
          <a:r>
            <a:rPr lang="en-US" sz="2000" kern="1200" dirty="0" err="1"/>
            <a:t>njegovu</a:t>
          </a:r>
          <a:r>
            <a:rPr lang="en-US" sz="2000" kern="1200" dirty="0"/>
            <a:t> </a:t>
          </a:r>
          <a:r>
            <a:rPr lang="en-US" sz="2000" kern="1200" dirty="0" err="1"/>
            <a:t>ugradnju</a:t>
          </a:r>
          <a:r>
            <a:rPr lang="en-US" sz="2000" kern="1200" dirty="0"/>
            <a:t>, </a:t>
          </a:r>
          <a:r>
            <a:rPr lang="en-US" sz="2000" kern="1200" dirty="0" err="1"/>
            <a:t>upotrebu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uticaj</a:t>
          </a:r>
          <a:r>
            <a:rPr lang="en-US" sz="2000" kern="1200" dirty="0"/>
            <a:t>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svojstva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trajnost</a:t>
          </a:r>
          <a:r>
            <a:rPr lang="en-US" sz="2000" kern="1200" dirty="0"/>
            <a:t> </a:t>
          </a:r>
          <a:r>
            <a:rPr lang="en-US" sz="2000" kern="1200" dirty="0" err="1"/>
            <a:t>betonske</a:t>
          </a:r>
          <a:r>
            <a:rPr lang="en-US" sz="2000" kern="1200" dirty="0"/>
            <a:t> </a:t>
          </a:r>
          <a:r>
            <a:rPr lang="en-US" sz="2000" kern="1200" dirty="0" err="1"/>
            <a:t>konstrukcije</a:t>
          </a:r>
          <a:r>
            <a:rPr lang="en-US" sz="2000" kern="1200" dirty="0"/>
            <a:t> u </a:t>
          </a:r>
          <a:r>
            <a:rPr lang="en-US" sz="2000" kern="1200" dirty="0" err="1"/>
            <a:t>skladu</a:t>
          </a:r>
          <a:r>
            <a:rPr lang="en-US" sz="2000" kern="1200" dirty="0"/>
            <a:t> </a:t>
          </a:r>
          <a:r>
            <a:rPr lang="en-US" sz="2000" kern="1200" dirty="0" err="1"/>
            <a:t>sa</a:t>
          </a:r>
          <a:r>
            <a:rPr lang="en-US" sz="2000" kern="1200" dirty="0"/>
            <a:t> </a:t>
          </a:r>
          <a:r>
            <a:rPr lang="en-US" sz="2000" kern="1200" dirty="0" err="1"/>
            <a:t>svojstvima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podacima</a:t>
          </a:r>
          <a:r>
            <a:rPr lang="en-US" sz="2000" kern="1200" dirty="0"/>
            <a:t> </a:t>
          </a:r>
          <a:r>
            <a:rPr lang="en-US" sz="2000" kern="1200" dirty="0" err="1"/>
            <a:t>određenim</a:t>
          </a:r>
          <a:r>
            <a:rPr lang="en-US" sz="2000" kern="1200" dirty="0"/>
            <a:t> </a:t>
          </a:r>
          <a:r>
            <a:rPr lang="en-US" sz="2000" kern="1200" dirty="0" err="1"/>
            <a:t>glavnim</a:t>
          </a:r>
          <a:r>
            <a:rPr lang="en-US" sz="2000" kern="1200" dirty="0"/>
            <a:t> </a:t>
          </a:r>
          <a:r>
            <a:rPr lang="en-US" sz="2000" kern="1200" dirty="0" err="1"/>
            <a:t>projektom</a:t>
          </a:r>
          <a:r>
            <a:rPr lang="en-US" sz="2000" kern="1200" dirty="0"/>
            <a:t>.</a:t>
          </a:r>
        </a:p>
      </dsp:txBody>
      <dsp:txXfrm>
        <a:off x="5772678" y="1062518"/>
        <a:ext cx="2294108" cy="402005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62765-DD8F-4BB3-9071-B4976AA2B730}">
      <dsp:nvSpPr>
        <dsp:cNvPr id="0" name=""/>
        <dsp:cNvSpPr/>
      </dsp:nvSpPr>
      <dsp:spPr>
        <a:xfrm>
          <a:off x="0" y="821871"/>
          <a:ext cx="7391400" cy="14804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http://www.gov.me/m</a:t>
          </a:r>
          <a:r>
            <a:rPr lang="sr-Latn-ME" sz="3400" kern="1200" dirty="0"/>
            <a:t>dup</a:t>
          </a:r>
          <a:r>
            <a:rPr lang="en-US" sz="3400" kern="1200" dirty="0"/>
            <a:t> 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72270" y="894141"/>
        <a:ext cx="7246860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4682-6467-4D19-95E1-3CB5B22FBB88}">
      <dsp:nvSpPr>
        <dsp:cNvPr id="0" name=""/>
        <dsp:cNvSpPr/>
      </dsp:nvSpPr>
      <dsp:spPr>
        <a:xfrm>
          <a:off x="256115" y="97354"/>
          <a:ext cx="6881056" cy="931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800" b="1" kern="1200" dirty="0">
              <a:latin typeface="Calibri" panose="020F0502020204030204" pitchFamily="34" charset="0"/>
            </a:rPr>
            <a:t>Stavljanje na tržište i u upotrebu</a:t>
          </a:r>
          <a:endParaRPr lang="en-US" sz="2800" b="1" kern="1200" dirty="0">
            <a:latin typeface="Calibri" panose="020F0502020204030204" pitchFamily="34" charset="0"/>
          </a:endParaRPr>
        </a:p>
      </dsp:txBody>
      <dsp:txXfrm>
        <a:off x="283408" y="124647"/>
        <a:ext cx="6826470" cy="877253"/>
      </dsp:txXfrm>
    </dsp:sp>
    <dsp:sp modelId="{F7623979-3B6C-4384-843B-6A3B3B33F8B7}">
      <dsp:nvSpPr>
        <dsp:cNvPr id="0" name=""/>
        <dsp:cNvSpPr/>
      </dsp:nvSpPr>
      <dsp:spPr>
        <a:xfrm>
          <a:off x="944221" y="1029193"/>
          <a:ext cx="727319" cy="742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869"/>
              </a:lnTo>
              <a:lnTo>
                <a:pt x="727319" y="7428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CC584-CBE0-413D-90E5-62FD2C6738BD}">
      <dsp:nvSpPr>
        <dsp:cNvPr id="0" name=""/>
        <dsp:cNvSpPr/>
      </dsp:nvSpPr>
      <dsp:spPr>
        <a:xfrm>
          <a:off x="1671540" y="1306143"/>
          <a:ext cx="7248025" cy="931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800" b="1" kern="1200" dirty="0">
              <a:latin typeface="Calibri" panose="020F0502020204030204" pitchFamily="34" charset="0"/>
            </a:rPr>
            <a:t>Izjava o svojstvima</a:t>
          </a:r>
          <a:endParaRPr lang="en-US" sz="2800" b="1" kern="1200" dirty="0">
            <a:latin typeface="Calibri" panose="020F0502020204030204" pitchFamily="34" charset="0"/>
          </a:endParaRPr>
        </a:p>
      </dsp:txBody>
      <dsp:txXfrm>
        <a:off x="1698833" y="1333436"/>
        <a:ext cx="7193439" cy="877253"/>
      </dsp:txXfrm>
    </dsp:sp>
    <dsp:sp modelId="{D7D1C9A6-2FCA-440B-947D-816828380C71}">
      <dsp:nvSpPr>
        <dsp:cNvPr id="0" name=""/>
        <dsp:cNvSpPr/>
      </dsp:nvSpPr>
      <dsp:spPr>
        <a:xfrm>
          <a:off x="944221" y="1029193"/>
          <a:ext cx="727319" cy="1908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051"/>
              </a:lnTo>
              <a:lnTo>
                <a:pt x="727319" y="1908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982A6-769A-4F16-AD76-CF17867F1AE6}">
      <dsp:nvSpPr>
        <dsp:cNvPr id="0" name=""/>
        <dsp:cNvSpPr/>
      </dsp:nvSpPr>
      <dsp:spPr>
        <a:xfrm>
          <a:off x="1671540" y="2471325"/>
          <a:ext cx="7248025" cy="931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800" b="1" kern="1200" dirty="0">
              <a:latin typeface="Calibri" panose="020F0502020204030204" pitchFamily="34" charset="0"/>
            </a:rPr>
            <a:t>Oznaka usaglašenosti</a:t>
          </a:r>
          <a:endParaRPr lang="en-US" sz="2800" b="1" kern="1200" dirty="0">
            <a:latin typeface="Calibri" panose="020F0502020204030204" pitchFamily="34" charset="0"/>
          </a:endParaRPr>
        </a:p>
      </dsp:txBody>
      <dsp:txXfrm>
        <a:off x="1698833" y="2498618"/>
        <a:ext cx="7193439" cy="877253"/>
      </dsp:txXfrm>
    </dsp:sp>
    <dsp:sp modelId="{7CAE6D15-2187-4E47-9A60-0505753C977B}">
      <dsp:nvSpPr>
        <dsp:cNvPr id="0" name=""/>
        <dsp:cNvSpPr/>
      </dsp:nvSpPr>
      <dsp:spPr>
        <a:xfrm>
          <a:off x="944221" y="1029193"/>
          <a:ext cx="723154" cy="3177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7673"/>
              </a:lnTo>
              <a:lnTo>
                <a:pt x="723154" y="31776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C7714-14C6-4944-A9B5-69CE9E83644F}">
      <dsp:nvSpPr>
        <dsp:cNvPr id="0" name=""/>
        <dsp:cNvSpPr/>
      </dsp:nvSpPr>
      <dsp:spPr>
        <a:xfrm>
          <a:off x="1667375" y="3740947"/>
          <a:ext cx="7248025" cy="931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800" b="1" kern="1200" dirty="0">
              <a:latin typeface="Calibri" panose="020F0502020204030204" pitchFamily="34" charset="0"/>
              <a:cs typeface="Arial" panose="020B0604020202020204" pitchFamily="34" charset="0"/>
            </a:rPr>
            <a:t>Tehničko upustvo</a:t>
          </a:r>
          <a:endParaRPr lang="en-US" sz="2800" b="1" kern="1200" dirty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694668" y="3768240"/>
        <a:ext cx="7193439" cy="8772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4682-6467-4D19-95E1-3CB5B22FBB88}">
      <dsp:nvSpPr>
        <dsp:cNvPr id="0" name=""/>
        <dsp:cNvSpPr/>
      </dsp:nvSpPr>
      <dsp:spPr>
        <a:xfrm>
          <a:off x="0" y="153820"/>
          <a:ext cx="5536523" cy="726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Calibri" panose="020F0502020204030204" pitchFamily="34" charset="0"/>
            </a:rPr>
            <a:t>Tehničke</a:t>
          </a:r>
          <a:r>
            <a:rPr lang="en-US" sz="3200" b="1" kern="1200" dirty="0">
              <a:latin typeface="Calibri" panose="020F0502020204030204" pitchFamily="34" charset="0"/>
            </a:rPr>
            <a:t> </a:t>
          </a:r>
          <a:r>
            <a:rPr lang="en-US" sz="3200" b="1" kern="1200" dirty="0" err="1">
              <a:latin typeface="Calibri" panose="020F0502020204030204" pitchFamily="34" charset="0"/>
            </a:rPr>
            <a:t>specifikacije</a:t>
          </a:r>
          <a:endParaRPr lang="en-US" sz="3200" b="1" kern="1200" dirty="0">
            <a:latin typeface="Calibri" panose="020F0502020204030204" pitchFamily="34" charset="0"/>
          </a:endParaRPr>
        </a:p>
      </dsp:txBody>
      <dsp:txXfrm>
        <a:off x="21293" y="175113"/>
        <a:ext cx="5493937" cy="684394"/>
      </dsp:txXfrm>
    </dsp:sp>
    <dsp:sp modelId="{F7623979-3B6C-4384-843B-6A3B3B33F8B7}">
      <dsp:nvSpPr>
        <dsp:cNvPr id="0" name=""/>
        <dsp:cNvSpPr/>
      </dsp:nvSpPr>
      <dsp:spPr>
        <a:xfrm>
          <a:off x="553652" y="880800"/>
          <a:ext cx="563378" cy="465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539"/>
              </a:lnTo>
              <a:lnTo>
                <a:pt x="563378" y="465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CC584-CBE0-413D-90E5-62FD2C6738BD}">
      <dsp:nvSpPr>
        <dsp:cNvPr id="0" name=""/>
        <dsp:cNvSpPr/>
      </dsp:nvSpPr>
      <dsp:spPr>
        <a:xfrm>
          <a:off x="1117031" y="980578"/>
          <a:ext cx="3045289" cy="731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Calibri" panose="020F0502020204030204" pitchFamily="34" charset="0"/>
            </a:rPr>
            <a:t>Standard</a:t>
          </a:r>
          <a:r>
            <a:rPr lang="sr-Latn-ME" sz="2400" b="1" kern="1200" dirty="0">
              <a:solidFill>
                <a:srgbClr val="002060"/>
              </a:solidFill>
              <a:latin typeface="Calibri" panose="020F0502020204030204" pitchFamily="34" charset="0"/>
            </a:rPr>
            <a:t> cca 500 hEN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1138457" y="1002004"/>
        <a:ext cx="3002437" cy="688671"/>
      </dsp:txXfrm>
    </dsp:sp>
    <dsp:sp modelId="{D7D1C9A6-2FCA-440B-947D-816828380C71}">
      <dsp:nvSpPr>
        <dsp:cNvPr id="0" name=""/>
        <dsp:cNvSpPr/>
      </dsp:nvSpPr>
      <dsp:spPr>
        <a:xfrm>
          <a:off x="553652" y="880800"/>
          <a:ext cx="555392" cy="155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4396"/>
              </a:lnTo>
              <a:lnTo>
                <a:pt x="555392" y="15543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982A6-769A-4F16-AD76-CF17867F1AE6}">
      <dsp:nvSpPr>
        <dsp:cNvPr id="0" name=""/>
        <dsp:cNvSpPr/>
      </dsp:nvSpPr>
      <dsp:spPr>
        <a:xfrm>
          <a:off x="1109045" y="1866447"/>
          <a:ext cx="7907534" cy="1137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Dokument</a:t>
          </a:r>
          <a:r>
            <a:rPr lang="en-US" sz="2400" b="1" kern="1200" dirty="0">
              <a:solidFill>
                <a:srgbClr val="002060"/>
              </a:solidFill>
              <a:latin typeface="Calibri" panose="020F0502020204030204" pitchFamily="34" charset="0"/>
            </a:rPr>
            <a:t> o </a:t>
          </a:r>
          <a:r>
            <a:rPr lang="en-US" sz="24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ocjeni</a:t>
          </a:r>
          <a:r>
            <a:rPr lang="sr-Latn-ME" sz="2400" b="1" kern="1200" dirty="0">
              <a:solidFill>
                <a:srgbClr val="002060"/>
              </a:solidFill>
              <a:latin typeface="Calibri" panose="020F0502020204030204" pitchFamily="34" charset="0"/>
            </a:rPr>
            <a:t>  cca 250</a:t>
          </a:r>
          <a:r>
            <a:rPr lang="sr-Latn-ME" sz="2400" kern="1200" dirty="0">
              <a:solidFill>
                <a:srgbClr val="002060"/>
              </a:solidFill>
              <a:latin typeface="Calibri" panose="020F0502020204030204" pitchFamily="34" charset="0"/>
            </a:rPr>
            <a:t>-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jedna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od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mogućnosti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stavljanja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građevinskog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proizvoda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na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tržište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,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ukoliko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proizvod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nije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obuhvaćen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Calibri" panose="020F0502020204030204" pitchFamily="34" charset="0"/>
            </a:rPr>
            <a:t>standardom</a:t>
          </a:r>
          <a:r>
            <a:rPr lang="en-US" sz="2400" kern="1200" dirty="0">
              <a:solidFill>
                <a:srgbClr val="002060"/>
              </a:solidFill>
              <a:latin typeface="Calibri" panose="020F0502020204030204" pitchFamily="34" charset="0"/>
            </a:rPr>
            <a:t>. </a:t>
          </a:r>
        </a:p>
      </dsp:txBody>
      <dsp:txXfrm>
        <a:off x="1142361" y="1899763"/>
        <a:ext cx="7840902" cy="10708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FBE5A-F202-44A2-8305-8547C2271731}">
      <dsp:nvSpPr>
        <dsp:cNvPr id="0" name=""/>
        <dsp:cNvSpPr/>
      </dsp:nvSpPr>
      <dsp:spPr>
        <a:xfrm>
          <a:off x="4346884" y="1356360"/>
          <a:ext cx="465205" cy="1000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602" y="0"/>
              </a:lnTo>
              <a:lnTo>
                <a:pt x="232602" y="1000192"/>
              </a:lnTo>
              <a:lnTo>
                <a:pt x="465205" y="1000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E56D-79AE-4935-AEF5-F69925533086}">
      <dsp:nvSpPr>
        <dsp:cNvPr id="0" name=""/>
        <dsp:cNvSpPr/>
      </dsp:nvSpPr>
      <dsp:spPr>
        <a:xfrm>
          <a:off x="4346884" y="1310640"/>
          <a:ext cx="4652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20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A2FD3-01F4-43C9-AFAA-559A37A0E2AA}">
      <dsp:nvSpPr>
        <dsp:cNvPr id="0" name=""/>
        <dsp:cNvSpPr/>
      </dsp:nvSpPr>
      <dsp:spPr>
        <a:xfrm>
          <a:off x="4346884" y="356167"/>
          <a:ext cx="465205" cy="1000192"/>
        </a:xfrm>
        <a:custGeom>
          <a:avLst/>
          <a:gdLst/>
          <a:ahLst/>
          <a:cxnLst/>
          <a:rect l="0" t="0" r="0" b="0"/>
          <a:pathLst>
            <a:path>
              <a:moveTo>
                <a:pt x="0" y="1000192"/>
              </a:moveTo>
              <a:lnTo>
                <a:pt x="232602" y="1000192"/>
              </a:lnTo>
              <a:lnTo>
                <a:pt x="232602" y="0"/>
              </a:lnTo>
              <a:lnTo>
                <a:pt x="46520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1D7B6-40C5-4705-B73A-5805B92CAA8B}">
      <dsp:nvSpPr>
        <dsp:cNvPr id="0" name=""/>
        <dsp:cNvSpPr/>
      </dsp:nvSpPr>
      <dsp:spPr>
        <a:xfrm>
          <a:off x="649264" y="1001640"/>
          <a:ext cx="3697619" cy="7094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>
              <a:latin typeface="Calibri" panose="020F0502020204030204" pitchFamily="34" charset="0"/>
            </a:rPr>
            <a:t>Tri tipa </a:t>
          </a:r>
          <a:r>
            <a:rPr lang="sr-Latn-ME" sz="2400" b="1" kern="1200" dirty="0">
              <a:latin typeface="Calibri" panose="020F0502020204030204" pitchFamily="34" charset="0"/>
            </a:rPr>
            <a:t>imenovanih </a:t>
          </a:r>
          <a:r>
            <a:rPr lang="vi-VN" sz="2400" b="1" kern="1200" dirty="0">
              <a:latin typeface="Calibri" panose="020F0502020204030204" pitchFamily="34" charset="0"/>
            </a:rPr>
            <a:t> tijela</a:t>
          </a:r>
          <a:endParaRPr lang="en-US" sz="2400" b="1" kern="1200" dirty="0">
            <a:latin typeface="Calibri" panose="020F0502020204030204" pitchFamily="34" charset="0"/>
          </a:endParaRPr>
        </a:p>
      </dsp:txBody>
      <dsp:txXfrm>
        <a:off x="649264" y="1001640"/>
        <a:ext cx="3697619" cy="709438"/>
      </dsp:txXfrm>
    </dsp:sp>
    <dsp:sp modelId="{4861A8E9-ED26-4499-9B8B-92A46661BA98}">
      <dsp:nvSpPr>
        <dsp:cNvPr id="0" name=""/>
        <dsp:cNvSpPr/>
      </dsp:nvSpPr>
      <dsp:spPr>
        <a:xfrm>
          <a:off x="4812090" y="1447"/>
          <a:ext cx="3131579" cy="7094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0" kern="1200" dirty="0">
              <a:latin typeface="Calibri" panose="020F0502020204030204" pitchFamily="34" charset="0"/>
            </a:rPr>
            <a:t>• ispitne  laboratorije</a:t>
          </a:r>
          <a:endParaRPr lang="en-US" sz="2400" b="0" kern="1200" dirty="0">
            <a:latin typeface="Calibri" panose="020F0502020204030204" pitchFamily="34" charset="0"/>
          </a:endParaRPr>
        </a:p>
      </dsp:txBody>
      <dsp:txXfrm>
        <a:off x="4812090" y="1447"/>
        <a:ext cx="3131579" cy="709438"/>
      </dsp:txXfrm>
    </dsp:sp>
    <dsp:sp modelId="{5F1D1E2C-0672-4760-8D73-5FABF91D7772}">
      <dsp:nvSpPr>
        <dsp:cNvPr id="0" name=""/>
        <dsp:cNvSpPr/>
      </dsp:nvSpPr>
      <dsp:spPr>
        <a:xfrm>
          <a:off x="4812090" y="1001640"/>
          <a:ext cx="3131579" cy="7094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0" kern="1200" dirty="0">
              <a:latin typeface="Calibri" panose="020F0502020204030204" pitchFamily="34" charset="0"/>
            </a:rPr>
            <a:t>• kontroln</a:t>
          </a:r>
          <a:r>
            <a:rPr lang="sr-Latn-ME" sz="2400" b="0" kern="1200" dirty="0">
              <a:latin typeface="Calibri" panose="020F0502020204030204" pitchFamily="34" charset="0"/>
            </a:rPr>
            <a:t>o</a:t>
          </a:r>
          <a:r>
            <a:rPr lang="vi-VN" sz="2400" b="0" kern="1200" dirty="0">
              <a:latin typeface="Calibri" panose="020F0502020204030204" pitchFamily="34" charset="0"/>
            </a:rPr>
            <a:t> </a:t>
          </a:r>
          <a:r>
            <a:rPr lang="sr-Latn-ME" sz="2400" b="0" kern="1200" dirty="0">
              <a:latin typeface="Calibri" panose="020F0502020204030204" pitchFamily="34" charset="0"/>
            </a:rPr>
            <a:t>tijelo</a:t>
          </a:r>
          <a:endParaRPr lang="en-US" sz="2400" b="0" kern="1200" dirty="0">
            <a:latin typeface="Calibri" panose="020F0502020204030204" pitchFamily="34" charset="0"/>
          </a:endParaRPr>
        </a:p>
      </dsp:txBody>
      <dsp:txXfrm>
        <a:off x="4812090" y="1001640"/>
        <a:ext cx="3131579" cy="709438"/>
      </dsp:txXfrm>
    </dsp:sp>
    <dsp:sp modelId="{BC014BA6-4FB9-4142-AA26-0C4358783311}">
      <dsp:nvSpPr>
        <dsp:cNvPr id="0" name=""/>
        <dsp:cNvSpPr/>
      </dsp:nvSpPr>
      <dsp:spPr>
        <a:xfrm>
          <a:off x="4812090" y="2001833"/>
          <a:ext cx="3131579" cy="7094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0" kern="1200" dirty="0">
              <a:latin typeface="Calibri" panose="020F0502020204030204" pitchFamily="34" charset="0"/>
            </a:rPr>
            <a:t>• sertifikaciona tijela</a:t>
          </a:r>
          <a:endParaRPr lang="en-US" sz="2400" b="0" kern="1200" dirty="0">
            <a:latin typeface="Calibri" panose="020F0502020204030204" pitchFamily="34" charset="0"/>
          </a:endParaRPr>
        </a:p>
      </dsp:txBody>
      <dsp:txXfrm>
        <a:off x="4812090" y="2001833"/>
        <a:ext cx="3131579" cy="7094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FDFD5-0F56-424F-84F1-4A972C0C079C}">
      <dsp:nvSpPr>
        <dsp:cNvPr id="0" name=""/>
        <dsp:cNvSpPr/>
      </dsp:nvSpPr>
      <dsp:spPr>
        <a:xfrm>
          <a:off x="4381500" y="1085582"/>
          <a:ext cx="3431617" cy="397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23"/>
              </a:lnTo>
              <a:lnTo>
                <a:pt x="3431617" y="198523"/>
              </a:lnTo>
              <a:lnTo>
                <a:pt x="3431617" y="397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0DC90-68F9-480B-B98D-7FBB6968AFEA}">
      <dsp:nvSpPr>
        <dsp:cNvPr id="0" name=""/>
        <dsp:cNvSpPr/>
      </dsp:nvSpPr>
      <dsp:spPr>
        <a:xfrm>
          <a:off x="4381500" y="1085582"/>
          <a:ext cx="1143872" cy="397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23"/>
              </a:lnTo>
              <a:lnTo>
                <a:pt x="1143872" y="198523"/>
              </a:lnTo>
              <a:lnTo>
                <a:pt x="1143872" y="397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B31C5-C318-444E-BA64-B26296FDDCDC}">
      <dsp:nvSpPr>
        <dsp:cNvPr id="0" name=""/>
        <dsp:cNvSpPr/>
      </dsp:nvSpPr>
      <dsp:spPr>
        <a:xfrm>
          <a:off x="3237627" y="1085582"/>
          <a:ext cx="1143872" cy="397046"/>
        </a:xfrm>
        <a:custGeom>
          <a:avLst/>
          <a:gdLst/>
          <a:ahLst/>
          <a:cxnLst/>
          <a:rect l="0" t="0" r="0" b="0"/>
          <a:pathLst>
            <a:path>
              <a:moveTo>
                <a:pt x="1143872" y="0"/>
              </a:moveTo>
              <a:lnTo>
                <a:pt x="1143872" y="198523"/>
              </a:lnTo>
              <a:lnTo>
                <a:pt x="0" y="198523"/>
              </a:lnTo>
              <a:lnTo>
                <a:pt x="0" y="397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2F505-CF3C-4391-A15D-8C0DA831CFD7}">
      <dsp:nvSpPr>
        <dsp:cNvPr id="0" name=""/>
        <dsp:cNvSpPr/>
      </dsp:nvSpPr>
      <dsp:spPr>
        <a:xfrm>
          <a:off x="949882" y="1085582"/>
          <a:ext cx="3431617" cy="397046"/>
        </a:xfrm>
        <a:custGeom>
          <a:avLst/>
          <a:gdLst/>
          <a:ahLst/>
          <a:cxnLst/>
          <a:rect l="0" t="0" r="0" b="0"/>
          <a:pathLst>
            <a:path>
              <a:moveTo>
                <a:pt x="3431617" y="0"/>
              </a:moveTo>
              <a:lnTo>
                <a:pt x="3431617" y="198523"/>
              </a:lnTo>
              <a:lnTo>
                <a:pt x="0" y="198523"/>
              </a:lnTo>
              <a:lnTo>
                <a:pt x="0" y="397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99B10-5D13-4AAF-9456-0D37D52E4368}">
      <dsp:nvSpPr>
        <dsp:cNvPr id="0" name=""/>
        <dsp:cNvSpPr/>
      </dsp:nvSpPr>
      <dsp:spPr>
        <a:xfrm>
          <a:off x="3436150" y="140233"/>
          <a:ext cx="1890698" cy="945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b="0" kern="1200" dirty="0">
              <a:latin typeface="Calibri" panose="020F0502020204030204" pitchFamily="34" charset="0"/>
            </a:rPr>
            <a:t>Pravilnici</a:t>
          </a:r>
          <a:endParaRPr lang="en-US" sz="3600" b="0" kern="1200" dirty="0">
            <a:latin typeface="Calibri" panose="020F0502020204030204" pitchFamily="34" charset="0"/>
          </a:endParaRPr>
        </a:p>
      </dsp:txBody>
      <dsp:txXfrm>
        <a:off x="3436150" y="140233"/>
        <a:ext cx="1890698" cy="945349"/>
      </dsp:txXfrm>
    </dsp:sp>
    <dsp:sp modelId="{D090E084-25AB-4AEB-8875-4495767C5EDB}">
      <dsp:nvSpPr>
        <dsp:cNvPr id="0" name=""/>
        <dsp:cNvSpPr/>
      </dsp:nvSpPr>
      <dsp:spPr>
        <a:xfrm>
          <a:off x="4532" y="1482629"/>
          <a:ext cx="1890698" cy="2016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b="1" kern="1200" dirty="0">
              <a:latin typeface="Calibri" panose="020F0502020204030204" pitchFamily="34" charset="0"/>
            </a:rPr>
            <a:t>Pravilnik o načinu označavanja građevinskog proizvoda </a:t>
          </a:r>
          <a:r>
            <a:rPr lang="sr-Latn-ME" sz="1600" b="1" kern="1200" dirty="0">
              <a:latin typeface="Calibri" panose="020F0502020204030204" pitchFamily="34" charset="0"/>
            </a:rPr>
            <a:t> </a:t>
          </a:r>
          <a:r>
            <a:rPr lang="sr-Latn-ME" sz="2000" b="1" kern="1200" dirty="0">
              <a:latin typeface="Calibri" panose="020F0502020204030204" pitchFamily="34" charset="0"/>
            </a:rPr>
            <a:t>- </a:t>
          </a:r>
          <a:r>
            <a:rPr lang="en-US" sz="2400" b="1" kern="1200" dirty="0" err="1">
              <a:latin typeface="Calibri" panose="020F0502020204030204" pitchFamily="34" charset="0"/>
              <a:hlinkClick xmlns:r="http://schemas.openxmlformats.org/officeDocument/2006/relationships" r:id="rId1" action="ppaction://hlinkfile"/>
            </a:rPr>
            <a:t>oznaka</a:t>
          </a:r>
          <a:r>
            <a:rPr lang="en-US" sz="2400" b="1" kern="1200" dirty="0">
              <a:latin typeface="Calibri" panose="020F0502020204030204" pitchFamily="34" charset="0"/>
              <a:hlinkClick xmlns:r="http://schemas.openxmlformats.org/officeDocument/2006/relationships" r:id="rId1" action="ppaction://hlinkfile"/>
            </a:rPr>
            <a:t> </a:t>
          </a:r>
          <a:r>
            <a:rPr lang="en-US" sz="2400" b="1" kern="1200" dirty="0" err="1">
              <a:latin typeface="Calibri" panose="020F0502020204030204" pitchFamily="34" charset="0"/>
              <a:hlinkClick xmlns:r="http://schemas.openxmlformats.org/officeDocument/2006/relationships" r:id="rId1" action="ppaction://hlinkfile"/>
            </a:rPr>
            <a:t>usaglasenosti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4532" y="1482629"/>
        <a:ext cx="1890698" cy="2016004"/>
      </dsp:txXfrm>
    </dsp:sp>
    <dsp:sp modelId="{3AE044F8-2259-402F-A27A-F603A4DA574C}">
      <dsp:nvSpPr>
        <dsp:cNvPr id="0" name=""/>
        <dsp:cNvSpPr/>
      </dsp:nvSpPr>
      <dsp:spPr>
        <a:xfrm>
          <a:off x="2292278" y="1482629"/>
          <a:ext cx="1890698" cy="2016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b="1" kern="1200" dirty="0">
              <a:latin typeface="Calibri" panose="020F0502020204030204" pitchFamily="34" charset="0"/>
            </a:rPr>
            <a:t>Pravilnik o izgledu i sadržaju izjave o svojstvima građevinskog proizvoda</a:t>
          </a:r>
          <a:r>
            <a:rPr lang="sr-Latn-ME" sz="1600" b="1" kern="1200" dirty="0">
              <a:latin typeface="Calibri" panose="020F0502020204030204" pitchFamily="34" charset="0"/>
            </a:rPr>
            <a:t> -     </a:t>
          </a:r>
          <a:r>
            <a:rPr lang="en-US" sz="2400" b="1" kern="1200" dirty="0" err="1">
              <a:latin typeface="Calibri" panose="020F0502020204030204" pitchFamily="34" charset="0"/>
              <a:hlinkClick xmlns:r="http://schemas.openxmlformats.org/officeDocument/2006/relationships" r:id="rId2" action="ppaction://hlinkfile"/>
            </a:rPr>
            <a:t>izjava</a:t>
          </a:r>
          <a:r>
            <a:rPr lang="en-US" sz="2400" b="1" kern="1200" dirty="0">
              <a:latin typeface="Calibri" panose="020F0502020204030204" pitchFamily="34" charset="0"/>
              <a:hlinkClick xmlns:r="http://schemas.openxmlformats.org/officeDocument/2006/relationships" r:id="rId2" action="ppaction://hlinkfile"/>
            </a:rPr>
            <a:t> o </a:t>
          </a:r>
          <a:r>
            <a:rPr lang="en-US" sz="2400" b="1" kern="1200" dirty="0" err="1">
              <a:latin typeface="Calibri" panose="020F0502020204030204" pitchFamily="34" charset="0"/>
              <a:hlinkClick xmlns:r="http://schemas.openxmlformats.org/officeDocument/2006/relationships" r:id="rId2" action="ppaction://hlinkfile"/>
            </a:rPr>
            <a:t>svojstvima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2292278" y="1482629"/>
        <a:ext cx="1890698" cy="2016004"/>
      </dsp:txXfrm>
    </dsp:sp>
    <dsp:sp modelId="{C9A55DD6-A870-4B63-B870-DE53B8C6AF39}">
      <dsp:nvSpPr>
        <dsp:cNvPr id="0" name=""/>
        <dsp:cNvSpPr/>
      </dsp:nvSpPr>
      <dsp:spPr>
        <a:xfrm>
          <a:off x="4580023" y="1482629"/>
          <a:ext cx="1890698" cy="2016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b="1" kern="1200" dirty="0">
              <a:latin typeface="Calibri" panose="020F0502020204030204" pitchFamily="34" charset="0"/>
            </a:rPr>
            <a:t>Pravilnik o sadržaju sistema ocjene građevinskog proizvoda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4580023" y="1482629"/>
        <a:ext cx="1890698" cy="2016004"/>
      </dsp:txXfrm>
    </dsp:sp>
    <dsp:sp modelId="{8485A824-D78A-486D-A7BA-D862631AA612}">
      <dsp:nvSpPr>
        <dsp:cNvPr id="0" name=""/>
        <dsp:cNvSpPr/>
      </dsp:nvSpPr>
      <dsp:spPr>
        <a:xfrm>
          <a:off x="6867768" y="1482629"/>
          <a:ext cx="1890698" cy="2016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1600" b="1" kern="1200" dirty="0">
              <a:latin typeface="Calibri" panose="020F0502020204030204" pitchFamily="34" charset="0"/>
            </a:rPr>
            <a:t>Pravilnik o imenovanju tijela za ocjenu i provjeru postojanosti svojstava građevinskog proizvoda</a:t>
          </a:r>
          <a:endParaRPr lang="en-US" sz="1400" b="1" kern="1200" dirty="0">
            <a:latin typeface="Hurme Geometric Sans 1" panose="020B0500020000000000" pitchFamily="34" charset="0"/>
          </a:endParaRPr>
        </a:p>
      </dsp:txBody>
      <dsp:txXfrm>
        <a:off x="6867768" y="1482629"/>
        <a:ext cx="1890698" cy="20160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FDFD5-0F56-424F-84F1-4A972C0C079C}">
      <dsp:nvSpPr>
        <dsp:cNvPr id="0" name=""/>
        <dsp:cNvSpPr/>
      </dsp:nvSpPr>
      <dsp:spPr>
        <a:xfrm>
          <a:off x="4381500" y="1085582"/>
          <a:ext cx="3431617" cy="397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23"/>
              </a:lnTo>
              <a:lnTo>
                <a:pt x="3431617" y="198523"/>
              </a:lnTo>
              <a:lnTo>
                <a:pt x="3431617" y="397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0DC90-68F9-480B-B98D-7FBB6968AFEA}">
      <dsp:nvSpPr>
        <dsp:cNvPr id="0" name=""/>
        <dsp:cNvSpPr/>
      </dsp:nvSpPr>
      <dsp:spPr>
        <a:xfrm>
          <a:off x="4381500" y="1085582"/>
          <a:ext cx="1059642" cy="459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74"/>
              </a:lnTo>
              <a:lnTo>
                <a:pt x="1059642" y="261474"/>
              </a:lnTo>
              <a:lnTo>
                <a:pt x="1059642" y="459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B31C5-C318-444E-BA64-B26296FDDCDC}">
      <dsp:nvSpPr>
        <dsp:cNvPr id="0" name=""/>
        <dsp:cNvSpPr/>
      </dsp:nvSpPr>
      <dsp:spPr>
        <a:xfrm>
          <a:off x="3237627" y="1085582"/>
          <a:ext cx="1143872" cy="397046"/>
        </a:xfrm>
        <a:custGeom>
          <a:avLst/>
          <a:gdLst/>
          <a:ahLst/>
          <a:cxnLst/>
          <a:rect l="0" t="0" r="0" b="0"/>
          <a:pathLst>
            <a:path>
              <a:moveTo>
                <a:pt x="1143872" y="0"/>
              </a:moveTo>
              <a:lnTo>
                <a:pt x="1143872" y="198523"/>
              </a:lnTo>
              <a:lnTo>
                <a:pt x="0" y="198523"/>
              </a:lnTo>
              <a:lnTo>
                <a:pt x="0" y="397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2F505-CF3C-4391-A15D-8C0DA831CFD7}">
      <dsp:nvSpPr>
        <dsp:cNvPr id="0" name=""/>
        <dsp:cNvSpPr/>
      </dsp:nvSpPr>
      <dsp:spPr>
        <a:xfrm>
          <a:off x="949882" y="1085582"/>
          <a:ext cx="3431617" cy="397046"/>
        </a:xfrm>
        <a:custGeom>
          <a:avLst/>
          <a:gdLst/>
          <a:ahLst/>
          <a:cxnLst/>
          <a:rect l="0" t="0" r="0" b="0"/>
          <a:pathLst>
            <a:path>
              <a:moveTo>
                <a:pt x="3431617" y="0"/>
              </a:moveTo>
              <a:lnTo>
                <a:pt x="3431617" y="198523"/>
              </a:lnTo>
              <a:lnTo>
                <a:pt x="0" y="198523"/>
              </a:lnTo>
              <a:lnTo>
                <a:pt x="0" y="397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99B10-5D13-4AAF-9456-0D37D52E4368}">
      <dsp:nvSpPr>
        <dsp:cNvPr id="0" name=""/>
        <dsp:cNvSpPr/>
      </dsp:nvSpPr>
      <dsp:spPr>
        <a:xfrm>
          <a:off x="3436150" y="140233"/>
          <a:ext cx="1890698" cy="945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b="0" kern="1200" dirty="0">
              <a:latin typeface="Calibri" panose="020F0502020204030204" pitchFamily="34" charset="0"/>
            </a:rPr>
            <a:t>Pravilnici</a:t>
          </a:r>
          <a:endParaRPr lang="en-US" sz="3600" b="0" kern="1200" dirty="0">
            <a:latin typeface="Calibri" panose="020F0502020204030204" pitchFamily="34" charset="0"/>
          </a:endParaRPr>
        </a:p>
      </dsp:txBody>
      <dsp:txXfrm>
        <a:off x="3436150" y="140233"/>
        <a:ext cx="1890698" cy="945349"/>
      </dsp:txXfrm>
    </dsp:sp>
    <dsp:sp modelId="{D090E084-25AB-4AEB-8875-4495767C5EDB}">
      <dsp:nvSpPr>
        <dsp:cNvPr id="0" name=""/>
        <dsp:cNvSpPr/>
      </dsp:nvSpPr>
      <dsp:spPr>
        <a:xfrm>
          <a:off x="4532" y="1482629"/>
          <a:ext cx="1890698" cy="2016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600" b="1" kern="1200" dirty="0">
              <a:latin typeface="Calibri" panose="020F0502020204030204" pitchFamily="34" charset="0"/>
            </a:rPr>
            <a:t>Pravilnik o listi usaglašenih standarda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4532" y="1482629"/>
        <a:ext cx="1890698" cy="2016004"/>
      </dsp:txXfrm>
    </dsp:sp>
    <dsp:sp modelId="{3AE044F8-2259-402F-A27A-F603A4DA574C}">
      <dsp:nvSpPr>
        <dsp:cNvPr id="0" name=""/>
        <dsp:cNvSpPr/>
      </dsp:nvSpPr>
      <dsp:spPr>
        <a:xfrm>
          <a:off x="2292278" y="1482629"/>
          <a:ext cx="1890698" cy="2016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600" b="1" kern="1200" dirty="0">
              <a:latin typeface="Calibri" panose="020F0502020204030204" pitchFamily="34" charset="0"/>
            </a:rPr>
            <a:t>Ptavilnik o građevinskim proizvodima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2292278" y="1482629"/>
        <a:ext cx="1890698" cy="2016004"/>
      </dsp:txXfrm>
    </dsp:sp>
    <dsp:sp modelId="{C9A55DD6-A870-4B63-B870-DE53B8C6AF39}">
      <dsp:nvSpPr>
        <dsp:cNvPr id="0" name=""/>
        <dsp:cNvSpPr/>
      </dsp:nvSpPr>
      <dsp:spPr>
        <a:xfrm>
          <a:off x="4495792" y="1545579"/>
          <a:ext cx="1890698" cy="2016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600" b="1" kern="1200" dirty="0">
              <a:latin typeface="Calibri" panose="020F0502020204030204" pitchFamily="34" charset="0"/>
            </a:rPr>
            <a:t>Pravilnik o načinu izrade dokumenta o ocjeni građevinskog proizvoda i sadržaju i načinu vođenja evidencije izdatih dokumenata o ocjeni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4495792" y="1545579"/>
        <a:ext cx="1890698" cy="2016004"/>
      </dsp:txXfrm>
    </dsp:sp>
    <dsp:sp modelId="{8485A824-D78A-486D-A7BA-D862631AA612}">
      <dsp:nvSpPr>
        <dsp:cNvPr id="0" name=""/>
        <dsp:cNvSpPr/>
      </dsp:nvSpPr>
      <dsp:spPr>
        <a:xfrm>
          <a:off x="6867768" y="1482629"/>
          <a:ext cx="1890698" cy="2016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1600" b="1" kern="1200" dirty="0">
              <a:latin typeface="Calibri" panose="020F0502020204030204" pitchFamily="34" charset="0"/>
            </a:rPr>
            <a:t>Pravilnik o obliku i sadržaju dokumenta o tehničkoj ocjeni i načinuvođenja evidencije izdatih dokumenata o tehničkoj ocjeni građevinskog proizvoda</a:t>
          </a:r>
          <a:endParaRPr lang="en-US" sz="1400" b="1" kern="1200" dirty="0">
            <a:latin typeface="Hurme Geometric Sans 1" panose="020B0500020000000000" pitchFamily="34" charset="0"/>
          </a:endParaRPr>
        </a:p>
      </dsp:txBody>
      <dsp:txXfrm>
        <a:off x="6867768" y="1482629"/>
        <a:ext cx="1890698" cy="20160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FDFD5-0F56-424F-84F1-4A972C0C079C}">
      <dsp:nvSpPr>
        <dsp:cNvPr id="0" name=""/>
        <dsp:cNvSpPr/>
      </dsp:nvSpPr>
      <dsp:spPr>
        <a:xfrm>
          <a:off x="4381500" y="1085582"/>
          <a:ext cx="3431617" cy="397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23"/>
              </a:lnTo>
              <a:lnTo>
                <a:pt x="3431617" y="198523"/>
              </a:lnTo>
              <a:lnTo>
                <a:pt x="3431617" y="397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0DC90-68F9-480B-B98D-7FBB6968AFEA}">
      <dsp:nvSpPr>
        <dsp:cNvPr id="0" name=""/>
        <dsp:cNvSpPr/>
      </dsp:nvSpPr>
      <dsp:spPr>
        <a:xfrm>
          <a:off x="4381500" y="1085582"/>
          <a:ext cx="1143872" cy="397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23"/>
              </a:lnTo>
              <a:lnTo>
                <a:pt x="1143872" y="198523"/>
              </a:lnTo>
              <a:lnTo>
                <a:pt x="1143872" y="397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B31C5-C318-444E-BA64-B26296FDDCDC}">
      <dsp:nvSpPr>
        <dsp:cNvPr id="0" name=""/>
        <dsp:cNvSpPr/>
      </dsp:nvSpPr>
      <dsp:spPr>
        <a:xfrm>
          <a:off x="3237627" y="1085582"/>
          <a:ext cx="1143872" cy="397046"/>
        </a:xfrm>
        <a:custGeom>
          <a:avLst/>
          <a:gdLst/>
          <a:ahLst/>
          <a:cxnLst/>
          <a:rect l="0" t="0" r="0" b="0"/>
          <a:pathLst>
            <a:path>
              <a:moveTo>
                <a:pt x="1143872" y="0"/>
              </a:moveTo>
              <a:lnTo>
                <a:pt x="1143872" y="198523"/>
              </a:lnTo>
              <a:lnTo>
                <a:pt x="0" y="198523"/>
              </a:lnTo>
              <a:lnTo>
                <a:pt x="0" y="397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2F505-CF3C-4391-A15D-8C0DA831CFD7}">
      <dsp:nvSpPr>
        <dsp:cNvPr id="0" name=""/>
        <dsp:cNvSpPr/>
      </dsp:nvSpPr>
      <dsp:spPr>
        <a:xfrm>
          <a:off x="949882" y="1085582"/>
          <a:ext cx="3431617" cy="397046"/>
        </a:xfrm>
        <a:custGeom>
          <a:avLst/>
          <a:gdLst/>
          <a:ahLst/>
          <a:cxnLst/>
          <a:rect l="0" t="0" r="0" b="0"/>
          <a:pathLst>
            <a:path>
              <a:moveTo>
                <a:pt x="3431617" y="0"/>
              </a:moveTo>
              <a:lnTo>
                <a:pt x="3431617" y="198523"/>
              </a:lnTo>
              <a:lnTo>
                <a:pt x="0" y="198523"/>
              </a:lnTo>
              <a:lnTo>
                <a:pt x="0" y="397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99B10-5D13-4AAF-9456-0D37D52E4368}">
      <dsp:nvSpPr>
        <dsp:cNvPr id="0" name=""/>
        <dsp:cNvSpPr/>
      </dsp:nvSpPr>
      <dsp:spPr>
        <a:xfrm>
          <a:off x="3436150" y="140233"/>
          <a:ext cx="1890698" cy="945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b="0" kern="1200" dirty="0">
              <a:latin typeface="Calibri" panose="020F0502020204030204" pitchFamily="34" charset="0"/>
            </a:rPr>
            <a:t>Pravilnici</a:t>
          </a:r>
          <a:endParaRPr lang="en-US" sz="3600" b="0" kern="1200" dirty="0">
            <a:latin typeface="Calibri" panose="020F0502020204030204" pitchFamily="34" charset="0"/>
          </a:endParaRPr>
        </a:p>
      </dsp:txBody>
      <dsp:txXfrm>
        <a:off x="3436150" y="140233"/>
        <a:ext cx="1890698" cy="945349"/>
      </dsp:txXfrm>
    </dsp:sp>
    <dsp:sp modelId="{D090E084-25AB-4AEB-8875-4495767C5EDB}">
      <dsp:nvSpPr>
        <dsp:cNvPr id="0" name=""/>
        <dsp:cNvSpPr/>
      </dsp:nvSpPr>
      <dsp:spPr>
        <a:xfrm>
          <a:off x="4532" y="1482629"/>
          <a:ext cx="1890698" cy="2016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Pravilnik o bližim uslovima za imenovanje i ukidanje imenovanja pravnog lica za tehničku ocjenu i izdavanje dokumenta o ocjeni za građevinske proizvode</a:t>
          </a:r>
          <a:endParaRPr lang="en-US" sz="1600" b="1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4532" y="1482629"/>
        <a:ext cx="1890698" cy="2016004"/>
      </dsp:txXfrm>
    </dsp:sp>
    <dsp:sp modelId="{3AE044F8-2259-402F-A27A-F603A4DA574C}">
      <dsp:nvSpPr>
        <dsp:cNvPr id="0" name=""/>
        <dsp:cNvSpPr/>
      </dsp:nvSpPr>
      <dsp:spPr>
        <a:xfrm>
          <a:off x="2292278" y="1482629"/>
          <a:ext cx="1890698" cy="2016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Uredba o načinu priznavanja inostranih isprava i znakova usaglašenosti za građevinske proizvode</a:t>
          </a:r>
          <a:endParaRPr lang="en-US" sz="1600" b="1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2292278" y="1482629"/>
        <a:ext cx="1890698" cy="2016004"/>
      </dsp:txXfrm>
    </dsp:sp>
    <dsp:sp modelId="{C9A55DD6-A870-4B63-B870-DE53B8C6AF39}">
      <dsp:nvSpPr>
        <dsp:cNvPr id="0" name=""/>
        <dsp:cNvSpPr/>
      </dsp:nvSpPr>
      <dsp:spPr>
        <a:xfrm>
          <a:off x="4580023" y="1482629"/>
          <a:ext cx="1890698" cy="2016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600" b="1" kern="1200" dirty="0">
              <a:latin typeface="Calibri" panose="020F0502020204030204" pitchFamily="34" charset="0"/>
            </a:rPr>
            <a:t>Pravilnici za različite vrste građevinskih konstrukcija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4580023" y="1482629"/>
        <a:ext cx="1890698" cy="2016004"/>
      </dsp:txXfrm>
    </dsp:sp>
    <dsp:sp modelId="{8485A824-D78A-486D-A7BA-D862631AA612}">
      <dsp:nvSpPr>
        <dsp:cNvPr id="0" name=""/>
        <dsp:cNvSpPr/>
      </dsp:nvSpPr>
      <dsp:spPr>
        <a:xfrm>
          <a:off x="6867768" y="1482629"/>
          <a:ext cx="1890698" cy="2016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Pravilnik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o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klasifikaciji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građevinskih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proizvoda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u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odnosu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na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njihove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reakcije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i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otpornosti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na</a:t>
          </a:r>
          <a:r>
            <a:rPr lang="en-US" sz="16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požar</a:t>
          </a:r>
          <a:endParaRPr lang="en-US" sz="1600" b="1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6867768" y="1482629"/>
        <a:ext cx="1890698" cy="20160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A48BE-A148-4141-834D-1FEB24B8E413}">
      <dsp:nvSpPr>
        <dsp:cNvPr id="0" name=""/>
        <dsp:cNvSpPr/>
      </dsp:nvSpPr>
      <dsp:spPr>
        <a:xfrm>
          <a:off x="184654" y="0"/>
          <a:ext cx="7727124" cy="4829453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4C5641C-BE38-4083-AF9B-EC7132F26FE7}">
      <dsp:nvSpPr>
        <dsp:cNvPr id="0" name=""/>
        <dsp:cNvSpPr/>
      </dsp:nvSpPr>
      <dsp:spPr>
        <a:xfrm>
          <a:off x="1165999" y="3333288"/>
          <a:ext cx="200905" cy="2009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14257B-1FC5-41CB-BC48-97206F5646A9}">
      <dsp:nvSpPr>
        <dsp:cNvPr id="0" name=""/>
        <dsp:cNvSpPr/>
      </dsp:nvSpPr>
      <dsp:spPr>
        <a:xfrm>
          <a:off x="1266452" y="3433741"/>
          <a:ext cx="1800420" cy="139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45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Kada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vidite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CE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znak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na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građevinskom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proizvodu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..</a:t>
          </a:r>
          <a:r>
            <a:rPr lang="sr-Latn-ME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.</a:t>
          </a:r>
          <a:endParaRPr lang="en-US" sz="20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1266452" y="3433741"/>
        <a:ext cx="1800420" cy="1395711"/>
      </dsp:txXfrm>
    </dsp:sp>
    <dsp:sp modelId="{C1A60AB4-9E17-4194-8080-A09F24BDD447}">
      <dsp:nvSpPr>
        <dsp:cNvPr id="0" name=""/>
        <dsp:cNvSpPr/>
      </dsp:nvSpPr>
      <dsp:spPr>
        <a:xfrm>
          <a:off x="2939374" y="2020643"/>
          <a:ext cx="363174" cy="3631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2F6612-E1D0-4C6D-9002-B284D5892F69}">
      <dsp:nvSpPr>
        <dsp:cNvPr id="0" name=""/>
        <dsp:cNvSpPr/>
      </dsp:nvSpPr>
      <dsp:spPr>
        <a:xfrm>
          <a:off x="3120962" y="2202230"/>
          <a:ext cx="1854509" cy="262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43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Potražite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Izjavu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 o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</a:rPr>
            <a:t>svojstvima</a:t>
          </a:r>
          <a:endParaRPr lang="en-US" sz="20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3120962" y="2202230"/>
        <a:ext cx="1854509" cy="2627222"/>
      </dsp:txXfrm>
    </dsp:sp>
    <dsp:sp modelId="{4065980C-7344-4ACE-AE28-6EE713632A77}">
      <dsp:nvSpPr>
        <dsp:cNvPr id="0" name=""/>
        <dsp:cNvSpPr/>
      </dsp:nvSpPr>
      <dsp:spPr>
        <a:xfrm>
          <a:off x="5072061" y="1221851"/>
          <a:ext cx="502263" cy="5022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B542E8-E77C-41BE-BCC4-0FCFE2AF1155}">
      <dsp:nvSpPr>
        <dsp:cNvPr id="0" name=""/>
        <dsp:cNvSpPr/>
      </dsp:nvSpPr>
      <dsp:spPr>
        <a:xfrm>
          <a:off x="5416518" y="1455932"/>
          <a:ext cx="2679915" cy="335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3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Od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suštinske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je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važnosti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da </a:t>
          </a:r>
          <a:r>
            <a:rPr lang="sr-Latn-ME" sz="20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izjavljena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svojstva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proizvoda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budu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podobna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za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upotrebu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kojoj</a:t>
          </a:r>
          <a:r>
            <a:rPr lang="en-US" sz="20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je </a:t>
          </a:r>
          <a:r>
            <a:rPr lang="en-US" sz="2000" b="1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namjenjen</a:t>
          </a:r>
          <a:endParaRPr lang="en-US" sz="20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5416518" y="1455932"/>
        <a:ext cx="2679915" cy="3356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AE14ACD-784D-4A76-9094-745664125B8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329CBF8-AFF5-4223-854C-42C8F3270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42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5E759D0-D685-4CC1-935A-F2C96A61E23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0F478E3-0C81-4581-9ACC-1133B80E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11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478E3-0C81-4581-9ACC-1133B80E20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7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478E3-0C81-4581-9ACC-1133B80E20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9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262B-A900-4883-81C2-7332B7D0BE9E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79E0-9EEF-4953-9C70-188E976C7149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4637-2B43-4829-9A8B-0F252BB80513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D4EE-D72D-41C8-B661-3E76A0AAACB2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231E-2A4D-437C-B051-1AD8D14F68FC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9371-E8EE-4FE1-AADC-49E54DB096A1}" type="datetime1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0B32-40E5-4FC3-8E76-8DED3E39BC24}" type="datetime1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262-CCE7-41C9-BABB-E90111E78DC0}" type="datetime1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D6DC-C049-4C7C-8DFC-B1947439CE14}" type="datetime1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0DBB-17F7-4A4C-8A92-EB2ABE3FF7A2}" type="datetime1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319-098C-43A7-9BDD-D748DA621911}" type="datetime1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0FAE564-A7F8-4841-8B0B-A0E2D27D47B2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tm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hyperlink" Target="http://www.mrt.gov.me/organizacija" TargetMode="External"/><Relationship Id="rId7" Type="http://schemas.openxmlformats.org/officeDocument/2006/relationships/diagramColors" Target="../diagrams/colors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10" Type="http://schemas.openxmlformats.org/officeDocument/2006/relationships/image" Target="../media/image5.png"/><Relationship Id="rId4" Type="http://schemas.openxmlformats.org/officeDocument/2006/relationships/diagramData" Target="../diagrams/data23.xml"/><Relationship Id="rId9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229600" cy="5105400"/>
          </a:xfrm>
        </p:spPr>
        <p:txBody>
          <a:bodyPr/>
          <a:lstStyle/>
          <a:p>
            <a:pPr algn="ctr"/>
            <a:br>
              <a:rPr lang="sr-Latn-ME" sz="40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br>
              <a:rPr lang="sr-Latn-ME" sz="40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br>
              <a:rPr lang="sr-Latn-ME" sz="4000" b="1" dirty="0">
                <a:solidFill>
                  <a:srgbClr val="D1282E"/>
                </a:solidFill>
                <a:latin typeface="Calibri" panose="020F0502020204030204" pitchFamily="34" charset="0"/>
              </a:rPr>
            </a:br>
            <a:br>
              <a:rPr lang="sr-Latn-ME" sz="36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br>
              <a:rPr lang="sr-Latn-ME" sz="36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sr-Latn-ME" sz="36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br>
              <a:rPr lang="sr-Latn-ME" sz="36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br>
              <a:rPr lang="sr-Latn-ME" sz="36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br>
              <a:rPr lang="sr-Latn-ME" sz="36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br>
              <a:rPr lang="sr-Latn-ME" sz="36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br>
              <a:rPr lang="sr-Latn-ME" sz="36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sr-Latn-ME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Zakona o građevinskim proizvodima</a:t>
            </a:r>
            <a:br>
              <a:rPr lang="sr-Latn-ME" sz="36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sr-Latn-ME" sz="2400" b="1" dirty="0">
                <a:latin typeface="Calibri" panose="020F0502020204030204" pitchFamily="34" charset="0"/>
              </a:rPr>
              <a:t>stručno usavršavanje- Propisi</a:t>
            </a:r>
            <a:br>
              <a:rPr lang="sr-Latn-ME" sz="36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br>
              <a:rPr lang="sr-Latn-ME" sz="2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sr-Latn-ME" sz="2000" i="1" dirty="0">
                <a:solidFill>
                  <a:schemeClr val="accent6">
                    <a:lumMod val="50000"/>
                  </a:schemeClr>
                </a:solidFill>
              </a:rPr>
              <a:t>svjetlana vuksanović, </a:t>
            </a:r>
            <a:r>
              <a:rPr lang="sr-Latn-ME" sz="2000" i="1" cap="none" dirty="0">
                <a:solidFill>
                  <a:schemeClr val="accent6">
                    <a:lumMod val="50000"/>
                  </a:schemeClr>
                </a:solidFill>
              </a:rPr>
              <a:t>dipl.ing. građ.</a:t>
            </a:r>
            <a:br>
              <a:rPr lang="sr-Latn-ME" sz="20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ME" sz="2000" i="1" cap="none" dirty="0">
                <a:solidFill>
                  <a:schemeClr val="accent6">
                    <a:lumMod val="50000"/>
                  </a:schemeClr>
                </a:solidFill>
              </a:rPr>
              <a:t>načelnica Direkcije za unapređenje politika u građevinarstvu</a:t>
            </a:r>
            <a:br>
              <a:rPr lang="sr-Latn-ME" sz="2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br>
              <a:rPr lang="sr-Latn-ME" sz="2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br>
              <a:rPr lang="sr-Latn-ME" sz="2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br>
              <a:rPr lang="sr-Latn-ME" sz="2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0" y="17780"/>
            <a:ext cx="3581400" cy="470760"/>
          </a:xfrm>
        </p:spPr>
        <p:txBody>
          <a:bodyPr/>
          <a:lstStyle/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 planiranja,  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B32350-3616-4309-BEAD-375E20EBF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189342"/>
            <a:ext cx="2371550" cy="890093"/>
          </a:xfrm>
          <a:prstGeom prst="rect">
            <a:avLst/>
          </a:prstGeom>
        </p:spPr>
      </p:pic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00EA7438-ECF0-40A7-B2CE-BF93080DCEA6}"/>
              </a:ext>
            </a:extLst>
          </p:cNvPr>
          <p:cNvSpPr txBox="1">
            <a:spLocks/>
          </p:cNvSpPr>
          <p:nvPr/>
        </p:nvSpPr>
        <p:spPr>
          <a:xfrm>
            <a:off x="6496975" y="-88508"/>
            <a:ext cx="2133600" cy="609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 descr="http://www.ingkomora.me/ikcg_mne/public/images/logo.png">
            <a:extLst>
              <a:ext uri="{FF2B5EF4-FFF2-40B4-BE49-F238E27FC236}">
                <a16:creationId xmlns:a16="http://schemas.microsoft.com/office/drawing/2014/main" id="{102EA607-466E-43A4-9E0F-0E891EB8CE2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609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694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970520" cy="362712"/>
          </a:xfrm>
        </p:spPr>
        <p:txBody>
          <a:bodyPr/>
          <a:lstStyle/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10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0292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ME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vi-VN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514" y="658586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44A6DB9-88E2-44CF-A09C-E898A1D4D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693127"/>
              </p:ext>
            </p:extLst>
          </p:nvPr>
        </p:nvGraphicFramePr>
        <p:xfrm>
          <a:off x="228600" y="1467618"/>
          <a:ext cx="8763000" cy="363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23B18BCA-3EA4-49CE-B964-055FC7E662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8625" y="5711039"/>
            <a:ext cx="2371550" cy="890093"/>
          </a:xfrm>
          <a:prstGeom prst="rect">
            <a:avLst/>
          </a:prstGeom>
        </p:spPr>
      </p:pic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971BDAD4-3D54-4337-8A21-EB22DE77AC6B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22B7CDBE-A98D-48B1-B9F7-7A4DCC020F6A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 descr="http://www.ingkomora.me/ikcg_mne/public/images/logo.png">
            <a:extLst>
              <a:ext uri="{FF2B5EF4-FFF2-40B4-BE49-F238E27FC236}">
                <a16:creationId xmlns:a16="http://schemas.microsoft.com/office/drawing/2014/main" id="{8D09A819-CA80-4F2D-8C2C-B7AF4422226E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668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54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11</a:t>
            </a:fld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89856" y="838200"/>
            <a:ext cx="8090263" cy="6096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Harmonizovano područje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970520" cy="362712"/>
          </a:xfrm>
        </p:spPr>
        <p:txBody>
          <a:bodyPr/>
          <a:lstStyle/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07822E0-98FD-48F0-98C9-9BC88B630FEF}"/>
              </a:ext>
            </a:extLst>
          </p:cNvPr>
          <p:cNvGraphicFramePr/>
          <p:nvPr/>
        </p:nvGraphicFramePr>
        <p:xfrm>
          <a:off x="765132" y="424553"/>
          <a:ext cx="8096434" cy="4829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C88F005-121C-4FD0-996A-D4A57B73ACC0}"/>
              </a:ext>
            </a:extLst>
          </p:cNvPr>
          <p:cNvSpPr/>
          <p:nvPr/>
        </p:nvSpPr>
        <p:spPr>
          <a:xfrm>
            <a:off x="875571" y="5228741"/>
            <a:ext cx="75775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Provjerite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odgovarajuće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minimalne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nivoe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ME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svojstava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određenu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namjensku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upotrebu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sr-Latn-ME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Crnoj Gori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Latn-ME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95740BA4-E765-42BE-92E4-A3D3B58ABB06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2C016934-3C56-45D3-90DD-396C4E4FC0DA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 descr="http://www.ingkomora.me/ikcg_mne/public/images/logo.png">
            <a:extLst>
              <a:ext uri="{FF2B5EF4-FFF2-40B4-BE49-F238E27FC236}">
                <a16:creationId xmlns:a16="http://schemas.microsoft.com/office/drawing/2014/main" id="{40EEADC3-1C1E-4901-ADDE-A044A9A9ECE6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765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391400" cy="1371600"/>
          </a:xfrm>
        </p:spPr>
        <p:txBody>
          <a:bodyPr>
            <a:normAutofit fontScale="90000"/>
          </a:bodyPr>
          <a:lstStyle/>
          <a:p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12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" y="1932325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sr-Latn-ME" sz="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vi-VN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514" y="658586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E380018A-3FA2-4C21-A81D-7CE9CC37D05A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0B22C78C-0B66-41E0-811B-20DC7042F48F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 descr="http://www.ingkomora.me/ikcg_mne/public/images/logo.png">
            <a:extLst>
              <a:ext uri="{FF2B5EF4-FFF2-40B4-BE49-F238E27FC236}">
                <a16:creationId xmlns:a16="http://schemas.microsoft.com/office/drawing/2014/main" id="{230AE04D-F81A-4191-B8AD-2F6097A1257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91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8B658E-61D6-44FA-BB26-133D3548865A}"/>
              </a:ext>
            </a:extLst>
          </p:cNvPr>
          <p:cNvSpPr/>
          <p:nvPr/>
        </p:nvSpPr>
        <p:spPr>
          <a:xfrm>
            <a:off x="213360" y="862862"/>
            <a:ext cx="8808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sr-Latn-ME" sz="24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IZJAVA O SVOJSTVIMA-SADRŽAJ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Jedinstveni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identifikacioni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kod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za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vrstu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proizvoda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Vrstu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broj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serije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itd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što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omogućava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identifikaciju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proizvoda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Predviđenu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namjenu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ili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namjene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u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skladu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sa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primjenljivim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hEN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Naziv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registrovani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trgovački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naziv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adresu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proizvođača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Ako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je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primjenljivo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naziv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kontakt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adresu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ovlašćenog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predstavnika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AVCP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sistem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ili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sisteme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Broj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hEN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Naziv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identifikacioni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broj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notifikovanog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tijela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ako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je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relevantno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Tabelu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sa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podacima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o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svojstvima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Potpis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E55DA7-8568-425C-BF03-2E1D2BE7E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225" y="5550091"/>
            <a:ext cx="2371550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391400" cy="1524000"/>
          </a:xfrm>
        </p:spPr>
        <p:txBody>
          <a:bodyPr>
            <a:normAutofit fontScale="90000"/>
          </a:bodyPr>
          <a:lstStyle/>
          <a:p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8164286" cy="1048512"/>
          </a:xfrm>
        </p:spPr>
        <p:txBody>
          <a:bodyPr/>
          <a:lstStyle/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13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" y="1932325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vi-VN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514" y="658586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F529C9-259D-4378-8F87-CB8FF9D32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553092"/>
            <a:ext cx="2371550" cy="890093"/>
          </a:xfrm>
          <a:prstGeom prst="rect">
            <a:avLst/>
          </a:prstGeom>
        </p:spPr>
      </p:pic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E380018A-3FA2-4C21-A81D-7CE9CC37D05A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0B22C78C-0B66-41E0-811B-20DC7042F48F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 descr="http://www.ingkomora.me/ikcg_mne/public/images/logo.png">
            <a:extLst>
              <a:ext uri="{FF2B5EF4-FFF2-40B4-BE49-F238E27FC236}">
                <a16:creationId xmlns:a16="http://schemas.microsoft.com/office/drawing/2014/main" id="{230AE04D-F81A-4191-B8AD-2F6097A1257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91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HR_MKT_TEC_POR_Porotherm_25_S_Izjava_o_svojstvima.pdf (1).pdf - Adobe Acrobat Reader (32-bit)">
            <a:extLst>
              <a:ext uri="{FF2B5EF4-FFF2-40B4-BE49-F238E27FC236}">
                <a16:creationId xmlns:a16="http://schemas.microsoft.com/office/drawing/2014/main" id="{617812E6-0E2E-4E57-B74B-6B5B0E9A50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3" t="14089" r="40554" b="7121"/>
          <a:stretch/>
        </p:blipFill>
        <p:spPr>
          <a:xfrm>
            <a:off x="795354" y="488924"/>
            <a:ext cx="5910246" cy="63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9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391400" cy="1524000"/>
          </a:xfrm>
        </p:spPr>
        <p:txBody>
          <a:bodyPr>
            <a:normAutofit fontScale="90000"/>
          </a:bodyPr>
          <a:lstStyle/>
          <a:p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133600" y="52005"/>
            <a:ext cx="8164286" cy="1048512"/>
          </a:xfrm>
        </p:spPr>
        <p:txBody>
          <a:bodyPr/>
          <a:lstStyle/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14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93372"/>
            <a:ext cx="8534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sr-Latn-ME" sz="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r-Latn-ME" sz="2400" dirty="0">
                <a:solidFill>
                  <a:srgbClr val="002060"/>
                </a:solidFill>
                <a:latin typeface="Calibri" panose="020F0502020204030204" pitchFamily="34" charset="0"/>
              </a:rPr>
              <a:t>CE- sačinjena izjava o svojstvima</a:t>
            </a: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endParaRPr lang="sr-Latn-ME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</a:rPr>
              <a:t>CE označavanje na građevinskom proizvodu</a:t>
            </a:r>
            <a:r>
              <a:rPr lang="sr-Latn-ME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</a:rPr>
              <a:t>ne ocjenjuje “bezbjednost” proizvoda. </a:t>
            </a:r>
            <a:endParaRPr lang="sr-Latn-ME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</a:rPr>
              <a:t>CE označavanje prati niz vrijednosti svojstava u odnosu na različite karakteristike i u ovom slučaju, CE znak daje pretpostavku da su </a:t>
            </a:r>
            <a:r>
              <a:rPr lang="sr-Latn-ME" sz="2400" dirty="0">
                <a:solidFill>
                  <a:srgbClr val="002060"/>
                </a:solidFill>
                <a:latin typeface="Calibri" panose="020F0502020204030204" pitchFamily="34" charset="0"/>
              </a:rPr>
              <a:t>izjavljena</a:t>
            </a: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</a:rPr>
              <a:t> svojstva tačna. </a:t>
            </a:r>
            <a:endParaRPr lang="sr-Latn-ME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</a:rPr>
              <a:t>Da li je proizvod pogodan za upotrebu u određenom </a:t>
            </a:r>
            <a:r>
              <a:rPr lang="sr-Latn-ME" sz="2400" dirty="0">
                <a:solidFill>
                  <a:srgbClr val="002060"/>
                </a:solidFill>
                <a:latin typeface="Calibri" panose="020F0502020204030204" pitchFamily="34" charset="0"/>
              </a:rPr>
              <a:t>      građevinskom objektu je nešto što se odlučuje u kasnijoj fazi od strane korisnika proizvoda</a:t>
            </a:r>
            <a:r>
              <a:rPr lang="sr-Latn-ME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vi-VN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514" y="658586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CE oznaka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F529C9-259D-4378-8F87-CB8FF9D32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553092"/>
            <a:ext cx="2371550" cy="890093"/>
          </a:xfrm>
          <a:prstGeom prst="rect">
            <a:avLst/>
          </a:prstGeom>
        </p:spPr>
      </p:pic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E380018A-3FA2-4C21-A81D-7CE9CC37D05A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0B22C78C-0B66-41E0-811B-20DC7042F48F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 descr="http://www.ingkomora.me/ikcg_mne/public/images/logo.png">
            <a:extLst>
              <a:ext uri="{FF2B5EF4-FFF2-40B4-BE49-F238E27FC236}">
                <a16:creationId xmlns:a16="http://schemas.microsoft.com/office/drawing/2014/main" id="{230AE04D-F81A-4191-B8AD-2F6097A1257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91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469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391400" cy="1371600"/>
          </a:xfrm>
        </p:spPr>
        <p:txBody>
          <a:bodyPr>
            <a:normAutofit fontScale="90000"/>
          </a:bodyPr>
          <a:lstStyle/>
          <a:p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15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" y="1932325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sr-Latn-ME" sz="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vi-VN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514" y="658586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E380018A-3FA2-4C21-A81D-7CE9CC37D05A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0B22C78C-0B66-41E0-811B-20DC7042F48F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 descr="http://www.ingkomora.me/ikcg_mne/public/images/logo.png">
            <a:extLst>
              <a:ext uri="{FF2B5EF4-FFF2-40B4-BE49-F238E27FC236}">
                <a16:creationId xmlns:a16="http://schemas.microsoft.com/office/drawing/2014/main" id="{230AE04D-F81A-4191-B8AD-2F6097A1257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91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8B658E-61D6-44FA-BB26-133D3548865A}"/>
              </a:ext>
            </a:extLst>
          </p:cNvPr>
          <p:cNvSpPr/>
          <p:nvPr/>
        </p:nvSpPr>
        <p:spPr>
          <a:xfrm>
            <a:off x="213360" y="862862"/>
            <a:ext cx="8808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r-Latn-ME" sz="2400" dirty="0">
                <a:solidFill>
                  <a:srgbClr val="002060"/>
                </a:solidFill>
                <a:latin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tavlja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CE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znak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r>
              <a:rPr lang="sr-Latn-ME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proizvod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ili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naljepnicu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ili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ambalaži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ili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u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komercijalne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isprave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ili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moguće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kombinacija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ovoga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).</a:t>
            </a:r>
            <a:endParaRPr lang="sr-Latn-ME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sr-Latn-ME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Nakon</a:t>
            </a:r>
            <a:r>
              <a:rPr lang="sr-Latn-ME" sz="2400" dirty="0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CE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znaka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slijede</a:t>
            </a:r>
            <a:r>
              <a:rPr lang="sr-Latn-ME" sz="2400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poslednje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dvije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cifre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godine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u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kojoj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je po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prvi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put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stavljen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naziv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službenu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adresu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proizvođač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jedinstveni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identifikacioni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kod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vrste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proizvoda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registarski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broj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izjave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o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svojstvima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nivo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ili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klasu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deklarisanih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svojstava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,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pozivanje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primijenjeni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hEN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identifikacioni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broj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notifikovanog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tijela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,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ako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je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primjenljivo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predviđena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namjena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kako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je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dato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u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odnosnom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hEN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8E5CF9-856B-479C-AD64-988CB5387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225" y="5550091"/>
            <a:ext cx="2371550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391400" cy="1371600"/>
          </a:xfrm>
        </p:spPr>
        <p:txBody>
          <a:bodyPr>
            <a:normAutofit fontScale="90000"/>
          </a:bodyPr>
          <a:lstStyle/>
          <a:p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16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" y="1932325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sr-Latn-ME" sz="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vi-VN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514" y="658586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E380018A-3FA2-4C21-A81D-7CE9CC37D05A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0B22C78C-0B66-41E0-811B-20DC7042F48F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 descr="http://www.ingkomora.me/ikcg_mne/public/images/logo.png">
            <a:extLst>
              <a:ext uri="{FF2B5EF4-FFF2-40B4-BE49-F238E27FC236}">
                <a16:creationId xmlns:a16="http://schemas.microsoft.com/office/drawing/2014/main" id="{230AE04D-F81A-4191-B8AD-2F6097A1257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91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23FCAD-D80F-4DAF-9BF8-393EC94AA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" y="676275"/>
            <a:ext cx="793242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7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17</a:t>
            </a:fld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89857" y="601462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neHarmonizovano područje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07822E0-98FD-48F0-98C9-9BC88B630FEF}"/>
              </a:ext>
            </a:extLst>
          </p:cNvPr>
          <p:cNvGraphicFramePr/>
          <p:nvPr/>
        </p:nvGraphicFramePr>
        <p:xfrm>
          <a:off x="794359" y="457200"/>
          <a:ext cx="8096434" cy="4829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C88F005-121C-4FD0-996A-D4A57B73ACC0}"/>
              </a:ext>
            </a:extLst>
          </p:cNvPr>
          <p:cNvSpPr/>
          <p:nvPr/>
        </p:nvSpPr>
        <p:spPr>
          <a:xfrm>
            <a:off x="990600" y="5103674"/>
            <a:ext cx="75775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Provjerite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odgovarajuće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minimalne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nivoe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ME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svojstava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određenu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namjensku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upotrebu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sr-Latn-ME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Crnoj Gori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Latn-ME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CF468A7B-8A60-412C-AC4D-046E9EF0EFF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62000" y="76200"/>
            <a:ext cx="7666038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mINISTARSTVO Prostornog planiranja,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F1151818-C01E-4136-B233-0F9C5150AC73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 descr="http://www.ingkomora.me/ikcg_mne/public/images/logo.png">
            <a:extLst>
              <a:ext uri="{FF2B5EF4-FFF2-40B4-BE49-F238E27FC236}">
                <a16:creationId xmlns:a16="http://schemas.microsoft.com/office/drawing/2014/main" id="{03A78F3A-2E71-4997-9432-248B46160346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91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04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18</a:t>
            </a:fld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89857" y="601462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ZAKON O GRAĐEVINSKIM PROIZVODIMA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4343400" cy="515112"/>
          </a:xfrm>
        </p:spPr>
        <p:txBody>
          <a:bodyPr/>
          <a:lstStyle/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07822E0-98FD-48F0-98C9-9BC88B630FEF}"/>
              </a:ext>
            </a:extLst>
          </p:cNvPr>
          <p:cNvGraphicFramePr/>
          <p:nvPr/>
        </p:nvGraphicFramePr>
        <p:xfrm>
          <a:off x="671285" y="399288"/>
          <a:ext cx="8277863" cy="4829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B7C527A-39E8-4EF9-91A8-E95D06FA3B60}"/>
              </a:ext>
            </a:extLst>
          </p:cNvPr>
          <p:cNvSpPr/>
          <p:nvPr/>
        </p:nvSpPr>
        <p:spPr>
          <a:xfrm>
            <a:off x="206828" y="5045044"/>
            <a:ext cx="8742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Tražite priznavanje inostrane isprave od proizvođača, uvoznika ili distributera saglasno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UREDB</a:t>
            </a:r>
            <a:r>
              <a:rPr lang="sr-Latn-ME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O NAČINU PRIZNAVANJA INOSTRANIH ISPRAVA I ZNAKOVA USAGLAŠENOSTI ZA GRAĐEVINSKE PROIZVODE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Hurme Geometric Sans 1" panose="020B0500020000000000" pitchFamily="34" charset="0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3EB4F49B-9A9E-4F56-8D04-D66C58FBB536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F099D1C2-A385-4E8F-9DDE-ACED93D1CC9D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 descr="http://www.ingkomora.me/ikcg_mne/public/images/logo.png">
            <a:extLst>
              <a:ext uri="{FF2B5EF4-FFF2-40B4-BE49-F238E27FC236}">
                <a16:creationId xmlns:a16="http://schemas.microsoft.com/office/drawing/2014/main" id="{10B74F4D-36C7-4FB0-BBAB-39BDDBC7A561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836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743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391400" cy="1524000"/>
          </a:xfrm>
        </p:spPr>
        <p:txBody>
          <a:bodyPr>
            <a:normAutofit fontScale="90000"/>
          </a:bodyPr>
          <a:lstStyle/>
          <a:p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8035834" cy="685800"/>
          </a:xfrm>
        </p:spPr>
        <p:txBody>
          <a:bodyPr/>
          <a:lstStyle/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19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" y="1932325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sr-Latn-ME" sz="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vi-VN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514" y="658586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57C3206-E3C1-4999-A2C1-4C68A9A78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345277"/>
              </p:ext>
            </p:extLst>
          </p:nvPr>
        </p:nvGraphicFramePr>
        <p:xfrm>
          <a:off x="-204189" y="1066800"/>
          <a:ext cx="8357589" cy="8168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94C637AB-3324-48A6-9C63-DCDAE31F9C1C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urbanizma i držaqvne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 descr="http://www.ingkomora.me/ikcg_mne/public/images/logo.png">
            <a:extLst>
              <a:ext uri="{FF2B5EF4-FFF2-40B4-BE49-F238E27FC236}">
                <a16:creationId xmlns:a16="http://schemas.microsoft.com/office/drawing/2014/main" id="{CB1EC767-DF8F-4E1D-8AB4-7275FC356EA9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4A2CCB14-BA92-46A6-B168-6CA565AC736E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6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970520" cy="362712"/>
          </a:xfrm>
        </p:spPr>
        <p:txBody>
          <a:bodyPr/>
          <a:lstStyle/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2</a:t>
            </a:fld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91014748"/>
              </p:ext>
            </p:extLst>
          </p:nvPr>
        </p:nvGraphicFramePr>
        <p:xfrm>
          <a:off x="685800" y="1905000"/>
          <a:ext cx="78072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14AD24C5-466C-4E89-B0E7-66894A58286B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4542B7D2-3FB0-475D-B3F1-9B308A033A7C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 descr="http://www.ingkomora.me/ikcg_mne/public/images/logo.png">
            <a:extLst>
              <a:ext uri="{FF2B5EF4-FFF2-40B4-BE49-F238E27FC236}">
                <a16:creationId xmlns:a16="http://schemas.microsoft.com/office/drawing/2014/main" id="{AE2CE34C-7B13-4130-99CA-B64C813E84A5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668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265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4114800" cy="838200"/>
          </a:xfrm>
        </p:spPr>
        <p:txBody>
          <a:bodyPr>
            <a:normAutofit fontScale="90000"/>
          </a:bodyPr>
          <a:lstStyle/>
          <a:p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6666" y="99045"/>
            <a:ext cx="5235934" cy="358155"/>
          </a:xfrm>
        </p:spPr>
        <p:txBody>
          <a:bodyPr/>
          <a:lstStyle/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20</a:t>
            </a:fld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7029" y="1621972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ODGOVORNOSTI</a:t>
            </a:r>
            <a:r>
              <a:rPr lang="sr-Latn-ME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90357"/>
            <a:ext cx="7848600" cy="375400"/>
          </a:xfrm>
          <a:prstGeom prst="rect">
            <a:avLst/>
          </a:prstGeom>
        </p:spPr>
        <p:txBody>
          <a:bodyPr vert="horz" lIns="91440" tIns="45720" rIns="91440" bIns="9144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F6E42A0-3F02-45D7-A78D-23616CE53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640017"/>
              </p:ext>
            </p:extLst>
          </p:nvPr>
        </p:nvGraphicFramePr>
        <p:xfrm>
          <a:off x="221942" y="1017973"/>
          <a:ext cx="8922058" cy="5992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25A53A0-B031-441F-957C-45D0B2EF00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130" y="5394980"/>
            <a:ext cx="1567070" cy="586647"/>
          </a:xfrm>
          <a:prstGeom prst="rect">
            <a:avLst/>
          </a:prstGeom>
        </p:spPr>
      </p:pic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CC1FF7E-FA64-498B-AE39-6118F2C92CE0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45FF8478-8F54-4D89-8BA5-FCD6845FE9D8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15" descr="http://www.ingkomora.me/ikcg_mne/public/images/logo.png">
            <a:extLst>
              <a:ext uri="{FF2B5EF4-FFF2-40B4-BE49-F238E27FC236}">
                <a16:creationId xmlns:a16="http://schemas.microsoft.com/office/drawing/2014/main" id="{836CA429-B1D4-4E2B-9E64-6C1D66FDFF3B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91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07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4114800" cy="685800"/>
          </a:xfrm>
        </p:spPr>
        <p:txBody>
          <a:bodyPr>
            <a:normAutofit fontScale="90000"/>
          </a:bodyPr>
          <a:lstStyle/>
          <a:p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21</a:t>
            </a:fld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929348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ODGOVORNOSTI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324492"/>
            <a:ext cx="563880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r-Latn-ME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F6E42A0-3F02-45D7-A78D-23616CE53F96}"/>
              </a:ext>
            </a:extLst>
          </p:cNvPr>
          <p:cNvGraphicFramePr/>
          <p:nvPr/>
        </p:nvGraphicFramePr>
        <p:xfrm>
          <a:off x="229199" y="1010292"/>
          <a:ext cx="8922058" cy="5992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1395835-D353-4308-97C0-6C7737573F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252" y="5402661"/>
            <a:ext cx="1648522" cy="617139"/>
          </a:xfrm>
          <a:prstGeom prst="rect">
            <a:avLst/>
          </a:prstGeom>
        </p:spPr>
      </p:pic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7E72B02-A637-4EAF-BC45-1CFEF7E7172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685799" y="152400"/>
            <a:ext cx="4744376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mINISTARSTVO Prostornog planiranja,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410BBB10-42BB-43D7-A12E-75D85A97ECAF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 descr="http://www.ingkomora.me/ikcg_mne/public/images/logo.png">
            <a:extLst>
              <a:ext uri="{FF2B5EF4-FFF2-40B4-BE49-F238E27FC236}">
                <a16:creationId xmlns:a16="http://schemas.microsoft.com/office/drawing/2014/main" id="{CDB515F7-03F4-4EFB-8CC0-173AD57EC11B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21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850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7239000" cy="838200"/>
          </a:xfrm>
        </p:spPr>
        <p:txBody>
          <a:bodyPr>
            <a:normAutofit fontScale="90000"/>
          </a:bodyPr>
          <a:lstStyle/>
          <a:p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22</a:t>
            </a:fld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717550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62857" y="2286000"/>
          <a:ext cx="830217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914" y="1551214"/>
            <a:ext cx="2420322" cy="640135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F7B21377-52A4-41BB-BE6D-603F1D445B9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62000" y="38100"/>
            <a:ext cx="37338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planiranj,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7F60D6AB-E1A2-4D6D-969F-CDD8802728FA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 descr="http://www.ingkomora.me/ikcg_mne/public/images/logo.png">
            <a:extLst>
              <a:ext uri="{FF2B5EF4-FFF2-40B4-BE49-F238E27FC236}">
                <a16:creationId xmlns:a16="http://schemas.microsoft.com/office/drawing/2014/main" id="{D2D3C88C-849B-46C4-8F27-8E77ACEC2E21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836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14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7239000" cy="838200"/>
          </a:xfrm>
        </p:spPr>
        <p:txBody>
          <a:bodyPr>
            <a:normAutofit fontScale="90000"/>
          </a:bodyPr>
          <a:lstStyle/>
          <a:p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23</a:t>
            </a:fld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717550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0" y="228600"/>
            <a:ext cx="5029200" cy="381000"/>
          </a:xfrm>
        </p:spPr>
        <p:txBody>
          <a:bodyPr/>
          <a:lstStyle/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1072871"/>
              </p:ext>
            </p:extLst>
          </p:nvPr>
        </p:nvGraphicFramePr>
        <p:xfrm>
          <a:off x="362857" y="1295401"/>
          <a:ext cx="8302171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C5824FC1-ABE2-4087-8243-94841BEF2FDF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 descr="http://www.ingkomora.me/ikcg_mne/public/images/logo.png">
            <a:extLst>
              <a:ext uri="{FF2B5EF4-FFF2-40B4-BE49-F238E27FC236}">
                <a16:creationId xmlns:a16="http://schemas.microsoft.com/office/drawing/2014/main" id="{DF42932D-3751-4613-94CB-2ACB2F1A7649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836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3855720" cy="838200"/>
          </a:xfrm>
        </p:spPr>
        <p:txBody>
          <a:bodyPr>
            <a:normAutofit fontScale="90000"/>
          </a:bodyPr>
          <a:lstStyle/>
          <a:p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5105400" cy="362712"/>
          </a:xfrm>
        </p:spPr>
        <p:txBody>
          <a:bodyPr/>
          <a:lstStyle/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24</a:t>
            </a:fld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599" y="1313688"/>
            <a:ext cx="78480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2400" b="1" cap="all" spc="-60" dirty="0">
                <a:solidFill>
                  <a:srgbClr val="D1282E"/>
                </a:solidFill>
                <a:latin typeface="Calibri" panose="020F0502020204030204" pitchFamily="34" charset="0"/>
                <a:ea typeface="+mj-ea"/>
                <a:cs typeface="+mj-cs"/>
              </a:rPr>
              <a:t>ODGOVORNOSTI</a:t>
            </a:r>
          </a:p>
          <a:p>
            <a:endParaRPr lang="sr-Latn-ME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2514" y="704088"/>
            <a:ext cx="7924800" cy="515112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CBD4DC4-05E5-4C7D-9591-C07BECE35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7878957"/>
              </p:ext>
            </p:extLst>
          </p:nvPr>
        </p:nvGraphicFramePr>
        <p:xfrm>
          <a:off x="235258" y="2209800"/>
          <a:ext cx="8673483" cy="4288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BEA01681-777E-4C39-B09D-ED0DD2205811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urbanizma i državna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0E573B8-9BD2-4001-AE67-E286EC25D04F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 descr="http://www.ingkomora.me/ikcg_mne/public/images/logo.png">
            <a:extLst>
              <a:ext uri="{FF2B5EF4-FFF2-40B4-BE49-F238E27FC236}">
                <a16:creationId xmlns:a16="http://schemas.microsoft.com/office/drawing/2014/main" id="{2B64D158-A510-49CF-B702-89E8BF96A1F0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836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471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239000" cy="838200"/>
          </a:xfrm>
        </p:spPr>
        <p:txBody>
          <a:bodyPr>
            <a:normAutofit fontScale="90000"/>
          </a:bodyPr>
          <a:lstStyle/>
          <a:p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br>
              <a:rPr lang="sr-Latn-ME" sz="3200" b="1" dirty="0">
                <a:latin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72440" y="45014"/>
            <a:ext cx="7970520" cy="362712"/>
          </a:xfrm>
        </p:spPr>
        <p:txBody>
          <a:bodyPr/>
          <a:lstStyle/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sr-Latn-ME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25</a:t>
            </a:fld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43913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ODGOVORNOSTI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2514" y="658586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609600" y="2402515"/>
          <a:ext cx="7543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BE5DF8E9-A307-4FD4-8207-7D912BF393F9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27C2E49-C058-45D9-A391-6682D76C027E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 descr="http://www.ingkomora.me/ikcg_mne/public/images/logo.png">
            <a:extLst>
              <a:ext uri="{FF2B5EF4-FFF2-40B4-BE49-F238E27FC236}">
                <a16:creationId xmlns:a16="http://schemas.microsoft.com/office/drawing/2014/main" id="{1073E739-3E18-43FB-B7E5-7B81390E8AE9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836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62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4953000" cy="362712"/>
          </a:xfrm>
        </p:spPr>
        <p:txBody>
          <a:bodyPr/>
          <a:lstStyle/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26</a:t>
            </a:fld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22514" y="533400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ZAKON O PLANIRANJU PROSTORA I IZGRADNJI OBJEKATA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-1447800" y="1255486"/>
          <a:ext cx="1073658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C01B8C5-1D72-4BD3-9BB2-E7C9F830F14A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480C0328-CE50-488C-9B55-A7068074A853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 descr="http://www.ingkomora.me/ikcg_mne/public/images/logo.png">
            <a:extLst>
              <a:ext uri="{FF2B5EF4-FFF2-40B4-BE49-F238E27FC236}">
                <a16:creationId xmlns:a16="http://schemas.microsoft.com/office/drawing/2014/main" id="{E242BC9D-4E6D-4517-B42C-5DEFF51D476E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836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36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27</a:t>
            </a:fld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22514" y="658586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NOVA TEHNIČKA REGULATIVA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-16701" y="2006034"/>
          <a:ext cx="9116786" cy="4769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1580903"/>
            <a:ext cx="1423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BA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Pravilnici: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3025B645-038F-4EC6-B822-8A4369152C8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62000" y="82352"/>
            <a:ext cx="7666038" cy="29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mINISTARSTVo Prostornog planiranja,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D7FCFB94-EF74-4392-A3C1-2B46E02FB564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 descr="http://www.ingkomora.me/ikcg_mne/public/images/logo.png">
            <a:extLst>
              <a:ext uri="{FF2B5EF4-FFF2-40B4-BE49-F238E27FC236}">
                <a16:creationId xmlns:a16="http://schemas.microsoft.com/office/drawing/2014/main" id="{0430A7AD-AD3F-440C-9442-BEBBDD3B5FF1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836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755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391400" cy="1524000"/>
          </a:xfrm>
        </p:spPr>
        <p:txBody>
          <a:bodyPr>
            <a:normAutofit fontScale="90000"/>
          </a:bodyPr>
          <a:lstStyle/>
          <a:p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8164286" cy="1048512"/>
          </a:xfrm>
        </p:spPr>
        <p:txBody>
          <a:bodyPr/>
          <a:lstStyle/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28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" y="1932325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sr-Latn-ME" sz="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vi-VN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514" y="658586"/>
            <a:ext cx="7707086" cy="408214"/>
          </a:xfrm>
          <a:prstGeom prst="rect">
            <a:avLst/>
          </a:prstGeom>
        </p:spPr>
        <p:txBody>
          <a:bodyPr vert="horz" lIns="91440" tIns="45720" rIns="91440" bIns="9144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A004E2E-32EF-4995-B170-E005B9317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967971"/>
              </p:ext>
            </p:extLst>
          </p:nvPr>
        </p:nvGraphicFramePr>
        <p:xfrm>
          <a:off x="609600" y="1344386"/>
          <a:ext cx="8138160" cy="515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F589048-C3A3-485E-9E1E-A61C70FB31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888" y="5540119"/>
            <a:ext cx="2151112" cy="805288"/>
          </a:xfrm>
          <a:prstGeom prst="rect">
            <a:avLst/>
          </a:prstGeom>
        </p:spPr>
      </p:pic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BC81ACED-625B-4DCB-AB40-8C74E3224C3D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30C37E1-A467-4627-AF94-CDD4F6B1E3B5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 descr="http://www.ingkomora.me/ikcg_mne/public/images/logo.png">
            <a:extLst>
              <a:ext uri="{FF2B5EF4-FFF2-40B4-BE49-F238E27FC236}">
                <a16:creationId xmlns:a16="http://schemas.microsoft.com/office/drawing/2014/main" id="{6715B6EB-5B20-4E2F-9F16-0FDAF51CBE39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836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422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391400" cy="1524000"/>
          </a:xfrm>
        </p:spPr>
        <p:txBody>
          <a:bodyPr>
            <a:normAutofit fontScale="90000"/>
          </a:bodyPr>
          <a:lstStyle/>
          <a:p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sr-Latn-ME" sz="2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8164286" cy="1048512"/>
          </a:xfrm>
        </p:spPr>
        <p:txBody>
          <a:bodyPr/>
          <a:lstStyle/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29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" y="1932325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sr-Latn-ME" sz="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vi-VN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514" y="658586"/>
            <a:ext cx="7707086" cy="408214"/>
          </a:xfrm>
          <a:prstGeom prst="rect">
            <a:avLst/>
          </a:prstGeom>
        </p:spPr>
        <p:txBody>
          <a:bodyPr vert="horz" lIns="91440" tIns="45720" rIns="91440" bIns="9144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A004E2E-32EF-4995-B170-E005B9317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930234"/>
              </p:ext>
            </p:extLst>
          </p:nvPr>
        </p:nvGraphicFramePr>
        <p:xfrm>
          <a:off x="609600" y="1344386"/>
          <a:ext cx="8138160" cy="515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19E0B4EF-80E2-4693-9A53-3122CFB7D9F4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4407A301-8E78-4353-904F-FE2720F9E562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 descr="http://www.ingkomora.me/ikcg_mne/public/images/logo.png">
            <a:extLst>
              <a:ext uri="{FF2B5EF4-FFF2-40B4-BE49-F238E27FC236}">
                <a16:creationId xmlns:a16="http://schemas.microsoft.com/office/drawing/2014/main" id="{2B0E92FC-4D6A-437A-8DDA-201738D97A9B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836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516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3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680" y="2728079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sr-Latn-ME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 algn="just"/>
            <a:endParaRPr lang="sr-Latn-ME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22514" y="658586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2712848"/>
              </p:ext>
            </p:extLst>
          </p:nvPr>
        </p:nvGraphicFramePr>
        <p:xfrm>
          <a:off x="236085" y="1086874"/>
          <a:ext cx="9144000" cy="5112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9AE68F0B-0C09-4654-83A8-17040A80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567" y="22934"/>
            <a:ext cx="4167433" cy="586666"/>
          </a:xfrm>
        </p:spPr>
        <p:txBody>
          <a:bodyPr/>
          <a:lstStyle/>
          <a:p>
            <a:pPr lvl="0"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mINISTARSTVO Prostornog planiranja,</a:t>
            </a:r>
          </a:p>
          <a:p>
            <a:pPr lvl="0"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urbanizma i državne imovine      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AC911E34-FD4E-4EFE-B0AF-9CD89F48D4BF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 descr="http://www.ingkomora.me/ikcg_mne/public/images/logo.png">
            <a:extLst>
              <a:ext uri="{FF2B5EF4-FFF2-40B4-BE49-F238E27FC236}">
                <a16:creationId xmlns:a16="http://schemas.microsoft.com/office/drawing/2014/main" id="{6B187CD8-121D-4A79-9BB4-689CED18C983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487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0428" y="6492875"/>
            <a:ext cx="566103" cy="365125"/>
          </a:xfrm>
        </p:spPr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30</a:t>
            </a:fld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95400" y="3048000"/>
            <a:ext cx="350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ME" sz="3200" dirty="0">
              <a:hlinkClick r:id="rId3"/>
            </a:endParaRPr>
          </a:p>
          <a:p>
            <a:r>
              <a:rPr lang="sr-Latn-ME" sz="3200" dirty="0"/>
              <a:t> 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2514" y="533400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INFORMACIJE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970520" cy="362712"/>
          </a:xfrm>
        </p:spPr>
        <p:txBody>
          <a:bodyPr/>
          <a:lstStyle/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93820137"/>
              </p:ext>
            </p:extLst>
          </p:nvPr>
        </p:nvGraphicFramePr>
        <p:xfrm>
          <a:off x="990600" y="1600200"/>
          <a:ext cx="7391400" cy="312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BC83DC5-3FDE-4D87-9728-2B33CECFEC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5671619"/>
            <a:ext cx="2438400" cy="915183"/>
          </a:xfrm>
          <a:prstGeom prst="rect">
            <a:avLst/>
          </a:prstGeom>
        </p:spPr>
      </p:pic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541444E-3AA9-4B78-86C0-732AB0274D7A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3CBEF9E2-C262-48F6-AE72-E0E3A58B1FD2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 descr="http://www.ingkomora.me/ikcg_mne/public/images/logo.png">
            <a:extLst>
              <a:ext uri="{FF2B5EF4-FFF2-40B4-BE49-F238E27FC236}">
                <a16:creationId xmlns:a16="http://schemas.microsoft.com/office/drawing/2014/main" id="{2B0C86C8-7F81-49C9-BBC1-108E92B4004B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836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85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sr-Latn-ME" sz="6600" b="1" dirty="0">
                <a:solidFill>
                  <a:srgbClr val="002060"/>
                </a:solidFill>
                <a:latin typeface="Goudy Stout" panose="0202090407030B020401" pitchFamily="18" charset="0"/>
              </a:rPr>
              <a:t>HVALA</a:t>
            </a:r>
            <a:endParaRPr lang="en-US" sz="6600" b="1" dirty="0">
              <a:solidFill>
                <a:srgbClr val="002060"/>
              </a:solidFill>
              <a:latin typeface="Goudy Stout" panose="0202090407030B020401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3581400"/>
            <a:ext cx="66294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4800" b="1" dirty="0">
                <a:solidFill>
                  <a:srgbClr val="002060"/>
                </a:solidFill>
                <a:latin typeface="Goudy Stout" panose="0202090407030B020401" pitchFamily="18" charset="0"/>
                <a:cs typeface="Arial" panose="020B0604020202020204" pitchFamily="34" charset="0"/>
              </a:rPr>
              <a:t>pitanja</a:t>
            </a:r>
            <a:endParaRPr lang="en-US" sz="4800" b="1" dirty="0">
              <a:solidFill>
                <a:srgbClr val="002060"/>
              </a:solidFill>
              <a:latin typeface="Goudy Stout" panose="0202090407030B020401" pitchFamily="18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C:\Users\MRT\AppData\Local\Microsoft\Windows\Temporary Internet Files\Content.IE5\FGBXHBBD\question_mark_serious_thinker_500_clr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2895600"/>
            <a:ext cx="304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43E822-C873-40EE-8767-BEA5A80B8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189342"/>
            <a:ext cx="2371550" cy="890093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210C3169-C21A-4E53-AF21-DD53357C591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62000" y="152400"/>
            <a:ext cx="766603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mINISTARSTVO Prostornog planiranja,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84D65F2E-E116-4F79-ABDE-ED028186D948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 descr="http://www.ingkomora.me/ikcg_mne/public/images/logo.png">
            <a:extLst>
              <a:ext uri="{FF2B5EF4-FFF2-40B4-BE49-F238E27FC236}">
                <a16:creationId xmlns:a16="http://schemas.microsoft.com/office/drawing/2014/main" id="{4FB6AADE-9C7E-470D-B02E-59051238B11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836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823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4648200" cy="515112"/>
          </a:xfrm>
        </p:spPr>
        <p:txBody>
          <a:bodyPr/>
          <a:lstStyle/>
          <a:p>
            <a:pPr algn="ctr"/>
            <a:endParaRPr lang="pl-PL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pl-PL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pl-PL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pl-PL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4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680" y="2728079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r-Latn-ME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endParaRPr lang="sr-Latn-ME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22514" y="658586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7470898"/>
              </p:ext>
            </p:extLst>
          </p:nvPr>
        </p:nvGraphicFramePr>
        <p:xfrm>
          <a:off x="-30480" y="1385796"/>
          <a:ext cx="9144000" cy="5112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852B89F1-40DB-4309-B412-0AB7FD502534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 Prostornog planiranja,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3085D0E5-AC89-46E3-BF7F-8DFB69A5A13D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 descr="http://www.ingkomora.me/ikcg_mne/public/images/logo.png">
            <a:extLst>
              <a:ext uri="{FF2B5EF4-FFF2-40B4-BE49-F238E27FC236}">
                <a16:creationId xmlns:a16="http://schemas.microsoft.com/office/drawing/2014/main" id="{3F9B51B0-2B62-449F-95CA-AFDE6D687296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91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63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970520" cy="362712"/>
          </a:xfrm>
        </p:spPr>
        <p:txBody>
          <a:bodyPr/>
          <a:lstStyle/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5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680" y="2728079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sr-Latn-ME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 algn="just"/>
            <a:endParaRPr lang="sr-Latn-ME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22514" y="658586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89864305"/>
              </p:ext>
            </p:extLst>
          </p:nvPr>
        </p:nvGraphicFramePr>
        <p:xfrm>
          <a:off x="0" y="1516860"/>
          <a:ext cx="90183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125680" y="5019391"/>
            <a:ext cx="88926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r-HR" alt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Evropski dokumenti o ocjeni (European Assessment Document = EAD)</a:t>
            </a:r>
          </a:p>
          <a:p>
            <a:pPr lvl="0" algn="just"/>
            <a:endParaRPr lang="hr-HR" altLang="en-US" sz="105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65138" lvl="2" indent="-285750" algn="just" fontAlgn="base">
              <a:buFont typeface="Arial" panose="020B0604020202020204" pitchFamily="34" charset="0"/>
              <a:buChar char="•"/>
            </a:pPr>
            <a:r>
              <a:rPr lang="hr-HR" alt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priprema ih Organizacija tijela za tehničku ocjenu (Organisation of Technical Assessment Bodies = OTAB)</a:t>
            </a:r>
          </a:p>
          <a:p>
            <a:pPr marL="465138" lvl="2" indent="-285750" algn="just" fontAlgn="base">
              <a:buFont typeface="Arial" panose="020B0604020202020204" pitchFamily="34" charset="0"/>
              <a:buChar char="•"/>
            </a:pPr>
            <a:r>
              <a:rPr lang="hr-HR" alt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EAD je osnova za izradu Evropske tehničke ocjene (European Technical Assessment = ETA)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22B02C9E-0E47-4667-BAD7-4A6FE317A8F7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     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EDB291A2-41AD-411B-92D4-82D25DD84FD0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 descr="http://www.ingkomora.me/ikcg_mne/public/images/logo.png">
            <a:extLst>
              <a:ext uri="{FF2B5EF4-FFF2-40B4-BE49-F238E27FC236}">
                <a16:creationId xmlns:a16="http://schemas.microsoft.com/office/drawing/2014/main" id="{992761C7-E86E-43E4-AF0E-4DAC38880BF4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72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970520" cy="362712"/>
          </a:xfrm>
        </p:spPr>
        <p:txBody>
          <a:bodyPr/>
          <a:lstStyle/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6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680" y="2728079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sr-Latn-ME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 algn="just"/>
            <a:endParaRPr lang="sr-Latn-ME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981200"/>
            <a:ext cx="8359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Kada postoji </a:t>
            </a:r>
            <a:r>
              <a:rPr lang="sr-Latn-ME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standard objavljen u pravilniku 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za određeni proizvod, proizvođač</a:t>
            </a:r>
            <a:r>
              <a:rPr lang="sr-Latn-ME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je obavezan da slijedi taj standard</a:t>
            </a:r>
            <a:r>
              <a:rPr lang="sr-Latn-ME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sr-Latn-ME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sr-Latn-ME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sr-Latn-ME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Proizvođač sačinjava izjavu o svojstvima i označava proizvod oznakom usaglašenosti </a:t>
            </a:r>
            <a:endParaRPr lang="sr-Latn-C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sr-Latn-CS" sz="2400" b="1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2514" y="658586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F82D7C2-5D23-40BE-8BDD-ABFB47674301}"/>
              </a:ext>
            </a:extLst>
          </p:cNvPr>
          <p:cNvGraphicFramePr/>
          <p:nvPr/>
        </p:nvGraphicFramePr>
        <p:xfrm>
          <a:off x="265141" y="4114800"/>
          <a:ext cx="8592935" cy="271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8A0D924C-C0A6-4A9B-B090-7FDE78B177DA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B5FCCBC-07AC-4877-B4D8-EEA14C314CE3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 descr="http://www.ingkomora.me/ikcg_mne/public/images/logo.png">
            <a:extLst>
              <a:ext uri="{FF2B5EF4-FFF2-40B4-BE49-F238E27FC236}">
                <a16:creationId xmlns:a16="http://schemas.microsoft.com/office/drawing/2014/main" id="{1AC4B800-C333-414C-A9CB-4CB5B286CC0D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58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970520" cy="362712"/>
          </a:xfrm>
        </p:spPr>
        <p:txBody>
          <a:bodyPr/>
          <a:lstStyle/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7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680" y="2728079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sr-Latn-ME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 algn="just"/>
            <a:endParaRPr lang="sr-Latn-ME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860" y="931707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Sistemi</a:t>
            </a:r>
            <a:r>
              <a:rPr lang="en-US" sz="2400" b="1" kern="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ocjene</a:t>
            </a:r>
            <a:r>
              <a:rPr lang="en-US" sz="2400" b="1" kern="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i</a:t>
            </a:r>
            <a:r>
              <a:rPr lang="en-US" sz="2400" b="1" kern="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sr-Latn-ME" sz="2400" b="1" kern="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provjere </a:t>
            </a:r>
            <a:r>
              <a:rPr lang="en-US" sz="2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postojanosti</a:t>
            </a:r>
            <a:r>
              <a:rPr lang="sr-Latn-ME" sz="2400" b="1" kern="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svojstav</a:t>
            </a:r>
            <a:r>
              <a:rPr lang="sr-Latn-ME" sz="2400" b="1" kern="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a</a:t>
            </a:r>
            <a:endParaRPr lang="en-US" sz="2400" b="1" kern="0" dirty="0">
              <a:solidFill>
                <a:srgbClr val="00206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3" y="1807876"/>
            <a:ext cx="7622653" cy="439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22514" y="658586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62F64C0D-5BFD-4E15-9A17-6E04B5A361B0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31236F2-8BE9-4B1B-BC66-46C2543AB0CC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 descr="http://www.ingkomora.me/ikcg_mne/public/images/logo.png">
            <a:extLst>
              <a:ext uri="{FF2B5EF4-FFF2-40B4-BE49-F238E27FC236}">
                <a16:creationId xmlns:a16="http://schemas.microsoft.com/office/drawing/2014/main" id="{1715E5B2-626F-4BB0-8FB1-7678B4BE2EB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91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75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970520" cy="362712"/>
          </a:xfrm>
        </p:spPr>
        <p:txBody>
          <a:bodyPr/>
          <a:lstStyle/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sr-Latn-ME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8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0292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ME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vi-VN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514" y="658586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44A6DB9-88E2-44CF-A09C-E898A1D4D404}"/>
              </a:ext>
            </a:extLst>
          </p:cNvPr>
          <p:cNvGraphicFramePr/>
          <p:nvPr/>
        </p:nvGraphicFramePr>
        <p:xfrm>
          <a:off x="228600" y="1467618"/>
          <a:ext cx="8763000" cy="363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23B18BCA-3EA4-49CE-B964-055FC7E662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8625" y="5711039"/>
            <a:ext cx="2371550" cy="890093"/>
          </a:xfrm>
          <a:prstGeom prst="rect">
            <a:avLst/>
          </a:prstGeom>
        </p:spPr>
      </p:pic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5DFBF24D-5C32-4D69-8783-83E33B2B277F}"/>
              </a:ext>
            </a:extLst>
          </p:cNvPr>
          <p:cNvSpPr txBox="1">
            <a:spLocks/>
          </p:cNvSpPr>
          <p:nvPr/>
        </p:nvSpPr>
        <p:spPr>
          <a:xfrm>
            <a:off x="716280" y="18288"/>
            <a:ext cx="3855720" cy="51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urbanizma i državne imovine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DF47AB6D-529D-4A9C-A26D-F02C30CB1D87}"/>
              </a:ext>
            </a:extLst>
          </p:cNvPr>
          <p:cNvSpPr txBox="1">
            <a:spLocks/>
          </p:cNvSpPr>
          <p:nvPr/>
        </p:nvSpPr>
        <p:spPr>
          <a:xfrm>
            <a:off x="6496975" y="0"/>
            <a:ext cx="2083145" cy="521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CRNE GORE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 descr="http://www.ingkomora.me/ikcg_mne/public/images/logo.png">
            <a:extLst>
              <a:ext uri="{FF2B5EF4-FFF2-40B4-BE49-F238E27FC236}">
                <a16:creationId xmlns:a16="http://schemas.microsoft.com/office/drawing/2014/main" id="{F0516CD5-E6F0-46AB-8A6B-7A36F2B3DE18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591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67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6128" y="75512"/>
            <a:ext cx="3855720" cy="362712"/>
          </a:xfrm>
        </p:spPr>
        <p:txBody>
          <a:bodyPr/>
          <a:lstStyle/>
          <a:p>
            <a:pPr algn="ctr"/>
            <a:r>
              <a:rPr lang="sr-Latn-ME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120" y="6498336"/>
            <a:ext cx="533400" cy="329184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z="1800" smtClean="0">
                <a:solidFill>
                  <a:srgbClr val="002060"/>
                </a:solidFill>
              </a:rPr>
              <a:pPr/>
              <a:t>9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0292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ME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vi-VN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514" y="658586"/>
            <a:ext cx="7970520" cy="685800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44A6DB9-88E2-44CF-A09C-E898A1D4D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379866"/>
              </p:ext>
            </p:extLst>
          </p:nvPr>
        </p:nvGraphicFramePr>
        <p:xfrm>
          <a:off x="228600" y="1467618"/>
          <a:ext cx="8763000" cy="363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23B18BCA-3EA4-49CE-B964-055FC7E662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8625" y="5711039"/>
            <a:ext cx="2371550" cy="890093"/>
          </a:xfrm>
          <a:prstGeom prst="rect">
            <a:avLst/>
          </a:prstGeom>
        </p:spPr>
      </p:pic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8CA0078-0AB2-4335-ADF5-15D913C2A721}"/>
              </a:ext>
            </a:extLst>
          </p:cNvPr>
          <p:cNvSpPr txBox="1">
            <a:spLocks/>
          </p:cNvSpPr>
          <p:nvPr/>
        </p:nvSpPr>
        <p:spPr>
          <a:xfrm>
            <a:off x="733887" y="158733"/>
            <a:ext cx="7736378" cy="362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r-Latn-ME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mINISTARSTVO prostornog planiranja,                                   INŽENJERSKA KOMORA 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urbanizmA i državne imovine                                                        Crne Gore</a:t>
            </a:r>
          </a:p>
          <a:p>
            <a:pPr algn="l"/>
            <a:r>
              <a:rPr lang="sr-Latn-ME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   </a:t>
            </a:r>
            <a:endParaRPr lang="en-US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 descr="http://www.ingkomora.me/ikcg_mne/public/images/logo.png">
            <a:extLst>
              <a:ext uri="{FF2B5EF4-FFF2-40B4-BE49-F238E27FC236}">
                <a16:creationId xmlns:a16="http://schemas.microsoft.com/office/drawing/2014/main" id="{F6BFC6BC-E705-4D0C-8DFF-D71D13CBD6F7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94"/>
          <a:stretch/>
        </p:blipFill>
        <p:spPr bwMode="auto">
          <a:xfrm>
            <a:off x="8470265" y="17780"/>
            <a:ext cx="673735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50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11281</TotalTime>
  <Words>1895</Words>
  <Application>Microsoft Office PowerPoint</Application>
  <PresentationFormat>On-screen Show (4:3)</PresentationFormat>
  <Paragraphs>358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Franklin Gothic Book</vt:lpstr>
      <vt:lpstr>Franklin Gothic Medium</vt:lpstr>
      <vt:lpstr>Goudy Stout</vt:lpstr>
      <vt:lpstr>Hurme Geometric Sans 1</vt:lpstr>
      <vt:lpstr>Wingdings</vt:lpstr>
      <vt:lpstr>Angles</vt:lpstr>
      <vt:lpstr>           Zakona o građevinskim proizvodima stručno usavršavanje- Propisi  svjetlana vuksanović, dipl.ing. građ. načelnica Direkcije za unapređenje politika u građevinarstvu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     </vt:lpstr>
      <vt:lpstr>     </vt:lpstr>
      <vt:lpstr>    </vt:lpstr>
      <vt:lpstr>    </vt:lpstr>
      <vt:lpstr>PowerPoint Presentation</vt:lpstr>
      <vt:lpstr>PowerPoint Presentation</vt:lpstr>
      <vt:lpstr>     </vt:lpstr>
      <vt:lpstr>      </vt:lpstr>
      <vt:lpstr>      </vt:lpstr>
      <vt:lpstr>      </vt:lpstr>
      <vt:lpstr>      </vt:lpstr>
      <vt:lpstr>      </vt:lpstr>
      <vt:lpstr>         </vt:lpstr>
      <vt:lpstr>PowerPoint Presentation</vt:lpstr>
      <vt:lpstr>PowerPoint Presentation</vt:lpstr>
      <vt:lpstr>     </vt:lpstr>
      <vt:lpstr>     </vt:lpstr>
      <vt:lpstr>PowerPoint Presentation</vt:lpstr>
      <vt:lpstr>HVALA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NOVINE</dc:title>
  <dc:creator>MRT</dc:creator>
  <cp:lastModifiedBy>Korisnik</cp:lastModifiedBy>
  <cp:revision>362</cp:revision>
  <cp:lastPrinted>2023-05-05T06:15:50Z</cp:lastPrinted>
  <dcterms:created xsi:type="dcterms:W3CDTF">2006-08-16T00:00:00Z</dcterms:created>
  <dcterms:modified xsi:type="dcterms:W3CDTF">2024-03-27T12:45:19Z</dcterms:modified>
</cp:coreProperties>
</file>