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25.jpg" ContentType="image/jpeg"/>
  <Override PartName="/ppt/media/image32.jpg" ContentType="image/jpeg"/>
  <Override PartName="/ppt/media/image35.jpg" ContentType="image/jpeg"/>
  <Override PartName="/ppt/media/image6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sldIdLst>
    <p:sldId id="256" r:id="rId3"/>
    <p:sldId id="260" r:id="rId4"/>
    <p:sldId id="259" r:id="rId5"/>
    <p:sldId id="288" r:id="rId6"/>
    <p:sldId id="341" r:id="rId7"/>
    <p:sldId id="289" r:id="rId8"/>
    <p:sldId id="267" r:id="rId9"/>
    <p:sldId id="268" r:id="rId10"/>
    <p:sldId id="342" r:id="rId11"/>
    <p:sldId id="269" r:id="rId12"/>
    <p:sldId id="271" r:id="rId13"/>
    <p:sldId id="272" r:id="rId14"/>
    <p:sldId id="278" r:id="rId15"/>
    <p:sldId id="279" r:id="rId16"/>
    <p:sldId id="280" r:id="rId17"/>
    <p:sldId id="281" r:id="rId18"/>
    <p:sldId id="292" r:id="rId19"/>
    <p:sldId id="294" r:id="rId20"/>
    <p:sldId id="298" r:id="rId21"/>
    <p:sldId id="302" r:id="rId22"/>
    <p:sldId id="303" r:id="rId23"/>
    <p:sldId id="319" r:id="rId24"/>
    <p:sldId id="355" r:id="rId25"/>
    <p:sldId id="356" r:id="rId26"/>
    <p:sldId id="372" r:id="rId27"/>
    <p:sldId id="343" r:id="rId28"/>
    <p:sldId id="344" r:id="rId29"/>
    <p:sldId id="345" r:id="rId30"/>
    <p:sldId id="346" r:id="rId31"/>
    <p:sldId id="347" r:id="rId32"/>
    <p:sldId id="348" r:id="rId33"/>
    <p:sldId id="368" r:id="rId34"/>
    <p:sldId id="349" r:id="rId35"/>
    <p:sldId id="350" r:id="rId36"/>
    <p:sldId id="351" r:id="rId37"/>
    <p:sldId id="352" r:id="rId38"/>
    <p:sldId id="369" r:id="rId39"/>
    <p:sldId id="353" r:id="rId40"/>
    <p:sldId id="354" r:id="rId41"/>
    <p:sldId id="320" r:id="rId42"/>
    <p:sldId id="367" r:id="rId43"/>
    <p:sldId id="321" r:id="rId44"/>
    <p:sldId id="322" r:id="rId45"/>
    <p:sldId id="323" r:id="rId46"/>
    <p:sldId id="324" r:id="rId47"/>
    <p:sldId id="325" r:id="rId48"/>
    <p:sldId id="327" r:id="rId49"/>
    <p:sldId id="328" r:id="rId50"/>
    <p:sldId id="370" r:id="rId51"/>
    <p:sldId id="357" r:id="rId52"/>
    <p:sldId id="358" r:id="rId53"/>
    <p:sldId id="375" r:id="rId54"/>
    <p:sldId id="374" r:id="rId55"/>
    <p:sldId id="359" r:id="rId56"/>
    <p:sldId id="361" r:id="rId57"/>
    <p:sldId id="360" r:id="rId58"/>
    <p:sldId id="362" r:id="rId59"/>
    <p:sldId id="363" r:id="rId60"/>
    <p:sldId id="365" r:id="rId61"/>
    <p:sldId id="366" r:id="rId62"/>
    <p:sldId id="373" r:id="rId63"/>
    <p:sldId id="329" r:id="rId64"/>
    <p:sldId id="377" r:id="rId65"/>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63" autoAdjust="0"/>
  </p:normalViewPr>
  <p:slideViewPr>
    <p:cSldViewPr>
      <p:cViewPr varScale="1">
        <p:scale>
          <a:sx n="58" d="100"/>
          <a:sy n="58" d="100"/>
        </p:scale>
        <p:origin x="1500"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ME"/>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7" name="Date Placeholder 6"/>
          <p:cNvSpPr>
            <a:spLocks noGrp="1"/>
          </p:cNvSpPr>
          <p:nvPr>
            <p:ph type="dt" sz="half" idx="10"/>
          </p:nvPr>
        </p:nvSpPr>
        <p:spPr/>
        <p:txBody>
          <a:bodyPr/>
          <a:lstStyle/>
          <a:p>
            <a:fld id="{E17549F4-12B7-47E2-B6E4-A69CC2544439}" type="datetimeFigureOut">
              <a:rPr lang="sr-Latn-ME" smtClean="0">
                <a:solidFill>
                  <a:prstClr val="black">
                    <a:tint val="75000"/>
                  </a:prstClr>
                </a:solidFill>
              </a:rPr>
              <a:pPr/>
              <a:t>22.2.2024.</a:t>
            </a:fld>
            <a:endParaRPr lang="sr-Latn-ME">
              <a:solidFill>
                <a:prstClr val="black">
                  <a:tint val="75000"/>
                </a:prstClr>
              </a:solidFill>
            </a:endParaRPr>
          </a:p>
        </p:txBody>
      </p:sp>
      <p:sp>
        <p:nvSpPr>
          <p:cNvPr id="8" name="Footer Placeholder 7"/>
          <p:cNvSpPr>
            <a:spLocks noGrp="1"/>
          </p:cNvSpPr>
          <p:nvPr>
            <p:ph type="ftr" sz="quarter" idx="11"/>
          </p:nvPr>
        </p:nvSpPr>
        <p:spPr/>
        <p:txBody>
          <a:bodyPr/>
          <a:lstStyle/>
          <a:p>
            <a:endParaRPr lang="sr-Latn-ME">
              <a:solidFill>
                <a:prstClr val="black">
                  <a:tint val="75000"/>
                </a:prstClr>
              </a:solidFill>
            </a:endParaRPr>
          </a:p>
        </p:txBody>
      </p:sp>
      <p:sp>
        <p:nvSpPr>
          <p:cNvPr id="9" name="Slide Number Placeholder 8"/>
          <p:cNvSpPr>
            <a:spLocks noGrp="1"/>
          </p:cNvSpPr>
          <p:nvPr>
            <p:ph type="sldNum" sz="quarter" idx="12"/>
          </p:nvPr>
        </p:nvSpPr>
        <p:spPr/>
        <p:txBody>
          <a:bodyPr/>
          <a:lstStyle/>
          <a:p>
            <a:fld id="{E78F1A2F-0B5D-4897-BCAE-051231DC4788}" type="slidenum">
              <a:rPr lang="sr-Latn-ME" smtClean="0">
                <a:solidFill>
                  <a:prstClr val="black">
                    <a:tint val="75000"/>
                  </a:prstClr>
                </a:solidFill>
              </a:rPr>
              <a:pPr/>
              <a:t>‹#›</a:t>
            </a:fld>
            <a:endParaRPr lang="sr-Latn-ME">
              <a:solidFill>
                <a:prstClr val="black">
                  <a:tint val="75000"/>
                </a:prstClr>
              </a:solidFill>
            </a:endParaRPr>
          </a:p>
        </p:txBody>
      </p:sp>
    </p:spTree>
    <p:extLst>
      <p:ext uri="{BB962C8B-B14F-4D97-AF65-F5344CB8AC3E}">
        <p14:creationId xmlns:p14="http://schemas.microsoft.com/office/powerpoint/2010/main" val="90029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Date Placeholder 2"/>
          <p:cNvSpPr>
            <a:spLocks noGrp="1"/>
          </p:cNvSpPr>
          <p:nvPr>
            <p:ph type="dt" sz="half" idx="10"/>
          </p:nvPr>
        </p:nvSpPr>
        <p:spPr/>
        <p:txBody>
          <a:bodyPr/>
          <a:lstStyle/>
          <a:p>
            <a:fld id="{E17549F4-12B7-47E2-B6E4-A69CC2544439}" type="datetimeFigureOut">
              <a:rPr lang="sr-Latn-ME" smtClean="0">
                <a:solidFill>
                  <a:prstClr val="black">
                    <a:tint val="75000"/>
                  </a:prstClr>
                </a:solidFill>
              </a:rPr>
              <a:pPr/>
              <a:t>22.2.2024.</a:t>
            </a:fld>
            <a:endParaRPr lang="sr-Latn-ME">
              <a:solidFill>
                <a:prstClr val="black">
                  <a:tint val="75000"/>
                </a:prstClr>
              </a:solidFill>
            </a:endParaRPr>
          </a:p>
        </p:txBody>
      </p:sp>
      <p:sp>
        <p:nvSpPr>
          <p:cNvPr id="4" name="Footer Placeholder 3"/>
          <p:cNvSpPr>
            <a:spLocks noGrp="1"/>
          </p:cNvSpPr>
          <p:nvPr>
            <p:ph type="ftr" sz="quarter" idx="11"/>
          </p:nvPr>
        </p:nvSpPr>
        <p:spPr/>
        <p:txBody>
          <a:bodyPr/>
          <a:lstStyle/>
          <a:p>
            <a:endParaRPr lang="sr-Latn-ME">
              <a:solidFill>
                <a:prstClr val="black">
                  <a:tint val="75000"/>
                </a:prstClr>
              </a:solidFill>
            </a:endParaRPr>
          </a:p>
        </p:txBody>
      </p:sp>
      <p:sp>
        <p:nvSpPr>
          <p:cNvPr id="5" name="Slide Number Placeholder 4"/>
          <p:cNvSpPr>
            <a:spLocks noGrp="1"/>
          </p:cNvSpPr>
          <p:nvPr>
            <p:ph type="sldNum" sz="quarter" idx="12"/>
          </p:nvPr>
        </p:nvSpPr>
        <p:spPr/>
        <p:txBody>
          <a:bodyPr/>
          <a:lstStyle/>
          <a:p>
            <a:fld id="{E78F1A2F-0B5D-4897-BCAE-051231DC4788}" type="slidenum">
              <a:rPr lang="sr-Latn-ME" smtClean="0">
                <a:solidFill>
                  <a:prstClr val="black">
                    <a:tint val="75000"/>
                  </a:prstClr>
                </a:solidFill>
              </a:rPr>
              <a:pPr/>
              <a:t>‹#›</a:t>
            </a:fld>
            <a:endParaRPr lang="sr-Latn-ME">
              <a:solidFill>
                <a:prstClr val="black">
                  <a:tint val="75000"/>
                </a:prstClr>
              </a:solidFill>
            </a:endParaRPr>
          </a:p>
        </p:txBody>
      </p:sp>
    </p:spTree>
    <p:extLst>
      <p:ext uri="{BB962C8B-B14F-4D97-AF65-F5344CB8AC3E}">
        <p14:creationId xmlns:p14="http://schemas.microsoft.com/office/powerpoint/2010/main" val="2588242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549F4-12B7-47E2-B6E4-A69CC2544439}" type="datetimeFigureOut">
              <a:rPr lang="sr-Latn-ME" smtClean="0">
                <a:solidFill>
                  <a:prstClr val="black">
                    <a:tint val="75000"/>
                  </a:prstClr>
                </a:solidFill>
              </a:rPr>
              <a:pPr/>
              <a:t>22.2.2024.</a:t>
            </a:fld>
            <a:endParaRPr lang="sr-Latn-ME">
              <a:solidFill>
                <a:prstClr val="black">
                  <a:tint val="75000"/>
                </a:prstClr>
              </a:solidFill>
            </a:endParaRPr>
          </a:p>
        </p:txBody>
      </p:sp>
      <p:sp>
        <p:nvSpPr>
          <p:cNvPr id="3" name="Footer Placeholder 2"/>
          <p:cNvSpPr>
            <a:spLocks noGrp="1"/>
          </p:cNvSpPr>
          <p:nvPr>
            <p:ph type="ftr" sz="quarter" idx="11"/>
          </p:nvPr>
        </p:nvSpPr>
        <p:spPr/>
        <p:txBody>
          <a:bodyPr/>
          <a:lstStyle/>
          <a:p>
            <a:endParaRPr lang="sr-Latn-ME">
              <a:solidFill>
                <a:prstClr val="black">
                  <a:tint val="75000"/>
                </a:prstClr>
              </a:solidFill>
            </a:endParaRPr>
          </a:p>
        </p:txBody>
      </p:sp>
      <p:sp>
        <p:nvSpPr>
          <p:cNvPr id="4" name="Slide Number Placeholder 3"/>
          <p:cNvSpPr>
            <a:spLocks noGrp="1"/>
          </p:cNvSpPr>
          <p:nvPr>
            <p:ph type="sldNum" sz="quarter" idx="12"/>
          </p:nvPr>
        </p:nvSpPr>
        <p:spPr/>
        <p:txBody>
          <a:bodyPr/>
          <a:lstStyle/>
          <a:p>
            <a:fld id="{E78F1A2F-0B5D-4897-BCAE-051231DC4788}" type="slidenum">
              <a:rPr lang="sr-Latn-ME" smtClean="0">
                <a:solidFill>
                  <a:prstClr val="black">
                    <a:tint val="75000"/>
                  </a:prstClr>
                </a:solidFill>
              </a:rPr>
              <a:pPr/>
              <a:t>‹#›</a:t>
            </a:fld>
            <a:endParaRPr lang="sr-Latn-ME">
              <a:solidFill>
                <a:prstClr val="black">
                  <a:tint val="75000"/>
                </a:prstClr>
              </a:solidFill>
            </a:endParaRPr>
          </a:p>
        </p:txBody>
      </p:sp>
    </p:spTree>
    <p:extLst>
      <p:ext uri="{BB962C8B-B14F-4D97-AF65-F5344CB8AC3E}">
        <p14:creationId xmlns:p14="http://schemas.microsoft.com/office/powerpoint/2010/main" val="1256096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sr-Latn-ME"/>
          </a:p>
        </p:txBody>
      </p:sp>
      <p:sp>
        <p:nvSpPr>
          <p:cNvPr id="3" name="Content Placeholder 2"/>
          <p:cNvSpPr>
            <a:spLocks noGrp="1"/>
          </p:cNvSpPr>
          <p:nvPr>
            <p:ph idx="1"/>
          </p:nvPr>
        </p:nvSpPr>
        <p:spPr>
          <a:xfrm>
            <a:off x="3932555" y="309457"/>
            <a:ext cx="5622925" cy="6633528"/>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549F4-12B7-47E2-B6E4-A69CC2544439}" type="datetimeFigureOut">
              <a:rPr lang="sr-Latn-ME" smtClean="0">
                <a:solidFill>
                  <a:prstClr val="black">
                    <a:tint val="75000"/>
                  </a:prstClr>
                </a:solidFill>
              </a:rPr>
              <a:pPr/>
              <a:t>22.2.2024.</a:t>
            </a:fld>
            <a:endParaRPr lang="sr-Latn-ME">
              <a:solidFill>
                <a:prstClr val="black">
                  <a:tint val="75000"/>
                </a:prstClr>
              </a:solidFill>
            </a:endParaRPr>
          </a:p>
        </p:txBody>
      </p:sp>
      <p:sp>
        <p:nvSpPr>
          <p:cNvPr id="6" name="Footer Placeholder 5"/>
          <p:cNvSpPr>
            <a:spLocks noGrp="1"/>
          </p:cNvSpPr>
          <p:nvPr>
            <p:ph type="ftr" sz="quarter" idx="11"/>
          </p:nvPr>
        </p:nvSpPr>
        <p:spPr/>
        <p:txBody>
          <a:bodyPr/>
          <a:lstStyle/>
          <a:p>
            <a:endParaRPr lang="sr-Latn-ME">
              <a:solidFill>
                <a:prstClr val="black">
                  <a:tint val="75000"/>
                </a:prstClr>
              </a:solidFill>
            </a:endParaRPr>
          </a:p>
        </p:txBody>
      </p:sp>
      <p:sp>
        <p:nvSpPr>
          <p:cNvPr id="7" name="Slide Number Placeholder 6"/>
          <p:cNvSpPr>
            <a:spLocks noGrp="1"/>
          </p:cNvSpPr>
          <p:nvPr>
            <p:ph type="sldNum" sz="quarter" idx="12"/>
          </p:nvPr>
        </p:nvSpPr>
        <p:spPr/>
        <p:txBody>
          <a:bodyPr/>
          <a:lstStyle/>
          <a:p>
            <a:fld id="{E78F1A2F-0B5D-4897-BCAE-051231DC4788}" type="slidenum">
              <a:rPr lang="sr-Latn-ME" smtClean="0">
                <a:solidFill>
                  <a:prstClr val="black">
                    <a:tint val="75000"/>
                  </a:prstClr>
                </a:solidFill>
              </a:rPr>
              <a:pPr/>
              <a:t>‹#›</a:t>
            </a:fld>
            <a:endParaRPr lang="sr-Latn-ME">
              <a:solidFill>
                <a:prstClr val="black">
                  <a:tint val="75000"/>
                </a:prstClr>
              </a:solidFill>
            </a:endParaRPr>
          </a:p>
        </p:txBody>
      </p:sp>
    </p:spTree>
    <p:extLst>
      <p:ext uri="{BB962C8B-B14F-4D97-AF65-F5344CB8AC3E}">
        <p14:creationId xmlns:p14="http://schemas.microsoft.com/office/powerpoint/2010/main" val="2573938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sr-Latn-ME"/>
          </a:p>
        </p:txBody>
      </p:sp>
      <p:sp>
        <p:nvSpPr>
          <p:cNvPr id="3" name="Picture Placeholder 2"/>
          <p:cNvSpPr>
            <a:spLocks noGrp="1"/>
          </p:cNvSpPr>
          <p:nvPr>
            <p:ph type="pic" idx="1"/>
          </p:nvPr>
        </p:nvSpPr>
        <p:spPr>
          <a:xfrm>
            <a:off x="1971517" y="694478"/>
            <a:ext cx="6035040" cy="4663440"/>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endParaRPr lang="sr-Latn-ME"/>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549F4-12B7-47E2-B6E4-A69CC2544439}" type="datetimeFigureOut">
              <a:rPr lang="sr-Latn-ME" smtClean="0">
                <a:solidFill>
                  <a:prstClr val="black">
                    <a:tint val="75000"/>
                  </a:prstClr>
                </a:solidFill>
              </a:rPr>
              <a:pPr/>
              <a:t>22.2.2024.</a:t>
            </a:fld>
            <a:endParaRPr lang="sr-Latn-ME">
              <a:solidFill>
                <a:prstClr val="black">
                  <a:tint val="75000"/>
                </a:prstClr>
              </a:solidFill>
            </a:endParaRPr>
          </a:p>
        </p:txBody>
      </p:sp>
      <p:sp>
        <p:nvSpPr>
          <p:cNvPr id="6" name="Footer Placeholder 5"/>
          <p:cNvSpPr>
            <a:spLocks noGrp="1"/>
          </p:cNvSpPr>
          <p:nvPr>
            <p:ph type="ftr" sz="quarter" idx="11"/>
          </p:nvPr>
        </p:nvSpPr>
        <p:spPr/>
        <p:txBody>
          <a:bodyPr/>
          <a:lstStyle/>
          <a:p>
            <a:endParaRPr lang="sr-Latn-ME">
              <a:solidFill>
                <a:prstClr val="black">
                  <a:tint val="75000"/>
                </a:prstClr>
              </a:solidFill>
            </a:endParaRPr>
          </a:p>
        </p:txBody>
      </p:sp>
      <p:sp>
        <p:nvSpPr>
          <p:cNvPr id="7" name="Slide Number Placeholder 6"/>
          <p:cNvSpPr>
            <a:spLocks noGrp="1"/>
          </p:cNvSpPr>
          <p:nvPr>
            <p:ph type="sldNum" sz="quarter" idx="12"/>
          </p:nvPr>
        </p:nvSpPr>
        <p:spPr/>
        <p:txBody>
          <a:bodyPr/>
          <a:lstStyle/>
          <a:p>
            <a:fld id="{E78F1A2F-0B5D-4897-BCAE-051231DC4788}" type="slidenum">
              <a:rPr lang="sr-Latn-ME" smtClean="0">
                <a:solidFill>
                  <a:prstClr val="black">
                    <a:tint val="75000"/>
                  </a:prstClr>
                </a:solidFill>
              </a:rPr>
              <a:pPr/>
              <a:t>‹#›</a:t>
            </a:fld>
            <a:endParaRPr lang="sr-Latn-ME">
              <a:solidFill>
                <a:prstClr val="black">
                  <a:tint val="75000"/>
                </a:prstClr>
              </a:solidFill>
            </a:endParaRPr>
          </a:p>
        </p:txBody>
      </p:sp>
    </p:spTree>
    <p:extLst>
      <p:ext uri="{BB962C8B-B14F-4D97-AF65-F5344CB8AC3E}">
        <p14:creationId xmlns:p14="http://schemas.microsoft.com/office/powerpoint/2010/main" val="2213577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10"/>
          </p:nvPr>
        </p:nvSpPr>
        <p:spPr/>
        <p:txBody>
          <a:bodyPr/>
          <a:lstStyle/>
          <a:p>
            <a:fld id="{E17549F4-12B7-47E2-B6E4-A69CC2544439}" type="datetimeFigureOut">
              <a:rPr lang="sr-Latn-ME" smtClean="0">
                <a:solidFill>
                  <a:prstClr val="black">
                    <a:tint val="75000"/>
                  </a:prstClr>
                </a:solidFill>
              </a:rPr>
              <a:pPr/>
              <a:t>22.2.2024.</a:t>
            </a:fld>
            <a:endParaRPr lang="sr-Latn-ME">
              <a:solidFill>
                <a:prstClr val="black">
                  <a:tint val="75000"/>
                </a:prstClr>
              </a:solidFill>
            </a:endParaRPr>
          </a:p>
        </p:txBody>
      </p:sp>
      <p:sp>
        <p:nvSpPr>
          <p:cNvPr id="5" name="Footer Placeholder 4"/>
          <p:cNvSpPr>
            <a:spLocks noGrp="1"/>
          </p:cNvSpPr>
          <p:nvPr>
            <p:ph type="ftr" sz="quarter" idx="11"/>
          </p:nvPr>
        </p:nvSpPr>
        <p:spPr/>
        <p:txBody>
          <a:bodyPr/>
          <a:lstStyle/>
          <a:p>
            <a:endParaRPr lang="sr-Latn-ME">
              <a:solidFill>
                <a:prstClr val="black">
                  <a:tint val="75000"/>
                </a:prstClr>
              </a:solidFill>
            </a:endParaRPr>
          </a:p>
        </p:txBody>
      </p:sp>
      <p:sp>
        <p:nvSpPr>
          <p:cNvPr id="6" name="Slide Number Placeholder 5"/>
          <p:cNvSpPr>
            <a:spLocks noGrp="1"/>
          </p:cNvSpPr>
          <p:nvPr>
            <p:ph type="sldNum" sz="quarter" idx="12"/>
          </p:nvPr>
        </p:nvSpPr>
        <p:spPr/>
        <p:txBody>
          <a:bodyPr/>
          <a:lstStyle/>
          <a:p>
            <a:fld id="{E78F1A2F-0B5D-4897-BCAE-051231DC4788}" type="slidenum">
              <a:rPr lang="sr-Latn-ME" smtClean="0">
                <a:solidFill>
                  <a:prstClr val="black">
                    <a:tint val="75000"/>
                  </a:prstClr>
                </a:solidFill>
              </a:rPr>
              <a:pPr/>
              <a:t>‹#›</a:t>
            </a:fld>
            <a:endParaRPr lang="sr-Latn-ME">
              <a:solidFill>
                <a:prstClr val="black">
                  <a:tint val="75000"/>
                </a:prstClr>
              </a:solidFill>
            </a:endParaRPr>
          </a:p>
        </p:txBody>
      </p:sp>
    </p:spTree>
    <p:extLst>
      <p:ext uri="{BB962C8B-B14F-4D97-AF65-F5344CB8AC3E}">
        <p14:creationId xmlns:p14="http://schemas.microsoft.com/office/powerpoint/2010/main" val="3529998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sr-Latn-ME"/>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10"/>
          </p:nvPr>
        </p:nvSpPr>
        <p:spPr/>
        <p:txBody>
          <a:bodyPr/>
          <a:lstStyle/>
          <a:p>
            <a:fld id="{E17549F4-12B7-47E2-B6E4-A69CC2544439}" type="datetimeFigureOut">
              <a:rPr lang="sr-Latn-ME" smtClean="0">
                <a:solidFill>
                  <a:prstClr val="black">
                    <a:tint val="75000"/>
                  </a:prstClr>
                </a:solidFill>
              </a:rPr>
              <a:pPr/>
              <a:t>22.2.2024.</a:t>
            </a:fld>
            <a:endParaRPr lang="sr-Latn-ME">
              <a:solidFill>
                <a:prstClr val="black">
                  <a:tint val="75000"/>
                </a:prstClr>
              </a:solidFill>
            </a:endParaRPr>
          </a:p>
        </p:txBody>
      </p:sp>
      <p:sp>
        <p:nvSpPr>
          <p:cNvPr id="5" name="Footer Placeholder 4"/>
          <p:cNvSpPr>
            <a:spLocks noGrp="1"/>
          </p:cNvSpPr>
          <p:nvPr>
            <p:ph type="ftr" sz="quarter" idx="11"/>
          </p:nvPr>
        </p:nvSpPr>
        <p:spPr/>
        <p:txBody>
          <a:bodyPr/>
          <a:lstStyle/>
          <a:p>
            <a:endParaRPr lang="sr-Latn-ME">
              <a:solidFill>
                <a:prstClr val="black">
                  <a:tint val="75000"/>
                </a:prstClr>
              </a:solidFill>
            </a:endParaRPr>
          </a:p>
        </p:txBody>
      </p:sp>
      <p:sp>
        <p:nvSpPr>
          <p:cNvPr id="6" name="Slide Number Placeholder 5"/>
          <p:cNvSpPr>
            <a:spLocks noGrp="1"/>
          </p:cNvSpPr>
          <p:nvPr>
            <p:ph type="sldNum" sz="quarter" idx="12"/>
          </p:nvPr>
        </p:nvSpPr>
        <p:spPr/>
        <p:txBody>
          <a:bodyPr/>
          <a:lstStyle/>
          <a:p>
            <a:fld id="{E78F1A2F-0B5D-4897-BCAE-051231DC4788}" type="slidenum">
              <a:rPr lang="sr-Latn-ME" smtClean="0">
                <a:solidFill>
                  <a:prstClr val="black">
                    <a:tint val="75000"/>
                  </a:prstClr>
                </a:solidFill>
              </a:rPr>
              <a:pPr/>
              <a:t>‹#›</a:t>
            </a:fld>
            <a:endParaRPr lang="sr-Latn-ME">
              <a:solidFill>
                <a:prstClr val="black">
                  <a:tint val="75000"/>
                </a:prstClr>
              </a:solidFill>
            </a:endParaRPr>
          </a:p>
        </p:txBody>
      </p:sp>
    </p:spTree>
    <p:extLst>
      <p:ext uri="{BB962C8B-B14F-4D97-AF65-F5344CB8AC3E}">
        <p14:creationId xmlns:p14="http://schemas.microsoft.com/office/powerpoint/2010/main" val="334270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a:solidFill>
                  <a:srgbClr val="FF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1">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a:solidFill>
                  <a:srgbClr val="FF0000"/>
                </a:solidFill>
                <a:latin typeface="Calibri"/>
                <a:cs typeface="Calibri"/>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a:solidFill>
                  <a:srgbClr val="FF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sr-Latn-ME"/>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smtClean="0"/>
              <a:t>Click to edit Master subtitle style</a:t>
            </a:r>
            <a:endParaRPr lang="sr-Latn-ME"/>
          </a:p>
        </p:txBody>
      </p:sp>
      <p:sp>
        <p:nvSpPr>
          <p:cNvPr id="4" name="Date Placeholder 3"/>
          <p:cNvSpPr>
            <a:spLocks noGrp="1"/>
          </p:cNvSpPr>
          <p:nvPr>
            <p:ph type="dt" sz="half" idx="10"/>
          </p:nvPr>
        </p:nvSpPr>
        <p:spPr/>
        <p:txBody>
          <a:bodyPr/>
          <a:lstStyle/>
          <a:p>
            <a:fld id="{E17549F4-12B7-47E2-B6E4-A69CC2544439}" type="datetimeFigureOut">
              <a:rPr lang="sr-Latn-ME" smtClean="0">
                <a:solidFill>
                  <a:prstClr val="black">
                    <a:tint val="75000"/>
                  </a:prstClr>
                </a:solidFill>
              </a:rPr>
              <a:pPr/>
              <a:t>22.2.2024.</a:t>
            </a:fld>
            <a:endParaRPr lang="sr-Latn-ME">
              <a:solidFill>
                <a:prstClr val="black">
                  <a:tint val="75000"/>
                </a:prstClr>
              </a:solidFill>
            </a:endParaRPr>
          </a:p>
        </p:txBody>
      </p:sp>
      <p:sp>
        <p:nvSpPr>
          <p:cNvPr id="5" name="Footer Placeholder 4"/>
          <p:cNvSpPr>
            <a:spLocks noGrp="1"/>
          </p:cNvSpPr>
          <p:nvPr>
            <p:ph type="ftr" sz="quarter" idx="11"/>
          </p:nvPr>
        </p:nvSpPr>
        <p:spPr/>
        <p:txBody>
          <a:bodyPr/>
          <a:lstStyle/>
          <a:p>
            <a:endParaRPr lang="sr-Latn-ME">
              <a:solidFill>
                <a:prstClr val="black">
                  <a:tint val="75000"/>
                </a:prstClr>
              </a:solidFill>
            </a:endParaRPr>
          </a:p>
        </p:txBody>
      </p:sp>
      <p:sp>
        <p:nvSpPr>
          <p:cNvPr id="6" name="Slide Number Placeholder 5"/>
          <p:cNvSpPr>
            <a:spLocks noGrp="1"/>
          </p:cNvSpPr>
          <p:nvPr>
            <p:ph type="sldNum" sz="quarter" idx="12"/>
          </p:nvPr>
        </p:nvSpPr>
        <p:spPr/>
        <p:txBody>
          <a:bodyPr/>
          <a:lstStyle/>
          <a:p>
            <a:fld id="{E78F1A2F-0B5D-4897-BCAE-051231DC4788}" type="slidenum">
              <a:rPr lang="sr-Latn-ME" smtClean="0">
                <a:solidFill>
                  <a:prstClr val="black">
                    <a:tint val="75000"/>
                  </a:prstClr>
                </a:solidFill>
              </a:rPr>
              <a:pPr/>
              <a:t>‹#›</a:t>
            </a:fld>
            <a:endParaRPr lang="sr-Latn-ME">
              <a:solidFill>
                <a:prstClr val="black">
                  <a:tint val="75000"/>
                </a:prstClr>
              </a:solidFill>
            </a:endParaRPr>
          </a:p>
        </p:txBody>
      </p:sp>
    </p:spTree>
    <p:extLst>
      <p:ext uri="{BB962C8B-B14F-4D97-AF65-F5344CB8AC3E}">
        <p14:creationId xmlns:p14="http://schemas.microsoft.com/office/powerpoint/2010/main" val="402730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10"/>
          </p:nvPr>
        </p:nvSpPr>
        <p:spPr/>
        <p:txBody>
          <a:bodyPr/>
          <a:lstStyle/>
          <a:p>
            <a:fld id="{E17549F4-12B7-47E2-B6E4-A69CC2544439}" type="datetimeFigureOut">
              <a:rPr lang="sr-Latn-ME" smtClean="0">
                <a:solidFill>
                  <a:prstClr val="black">
                    <a:tint val="75000"/>
                  </a:prstClr>
                </a:solidFill>
              </a:rPr>
              <a:pPr/>
              <a:t>22.2.2024.</a:t>
            </a:fld>
            <a:endParaRPr lang="sr-Latn-ME">
              <a:solidFill>
                <a:prstClr val="black">
                  <a:tint val="75000"/>
                </a:prstClr>
              </a:solidFill>
            </a:endParaRPr>
          </a:p>
        </p:txBody>
      </p:sp>
      <p:sp>
        <p:nvSpPr>
          <p:cNvPr id="5" name="Footer Placeholder 4"/>
          <p:cNvSpPr>
            <a:spLocks noGrp="1"/>
          </p:cNvSpPr>
          <p:nvPr>
            <p:ph type="ftr" sz="quarter" idx="11"/>
          </p:nvPr>
        </p:nvSpPr>
        <p:spPr/>
        <p:txBody>
          <a:bodyPr/>
          <a:lstStyle/>
          <a:p>
            <a:endParaRPr lang="sr-Latn-ME">
              <a:solidFill>
                <a:prstClr val="black">
                  <a:tint val="75000"/>
                </a:prstClr>
              </a:solidFill>
            </a:endParaRPr>
          </a:p>
        </p:txBody>
      </p:sp>
      <p:sp>
        <p:nvSpPr>
          <p:cNvPr id="6" name="Slide Number Placeholder 5"/>
          <p:cNvSpPr>
            <a:spLocks noGrp="1"/>
          </p:cNvSpPr>
          <p:nvPr>
            <p:ph type="sldNum" sz="quarter" idx="12"/>
          </p:nvPr>
        </p:nvSpPr>
        <p:spPr/>
        <p:txBody>
          <a:bodyPr/>
          <a:lstStyle/>
          <a:p>
            <a:fld id="{E78F1A2F-0B5D-4897-BCAE-051231DC4788}" type="slidenum">
              <a:rPr lang="sr-Latn-ME" smtClean="0">
                <a:solidFill>
                  <a:prstClr val="black">
                    <a:tint val="75000"/>
                  </a:prstClr>
                </a:solidFill>
              </a:rPr>
              <a:pPr/>
              <a:t>‹#›</a:t>
            </a:fld>
            <a:endParaRPr lang="sr-Latn-ME">
              <a:solidFill>
                <a:prstClr val="black">
                  <a:tint val="75000"/>
                </a:prstClr>
              </a:solidFill>
            </a:endParaRPr>
          </a:p>
        </p:txBody>
      </p:sp>
    </p:spTree>
    <p:extLst>
      <p:ext uri="{BB962C8B-B14F-4D97-AF65-F5344CB8AC3E}">
        <p14:creationId xmlns:p14="http://schemas.microsoft.com/office/powerpoint/2010/main" val="341361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400" b="1" cap="all"/>
            </a:lvl1pPr>
          </a:lstStyle>
          <a:p>
            <a:r>
              <a:rPr lang="en-US" smtClean="0"/>
              <a:t>Click to edit Master title style</a:t>
            </a:r>
            <a:endParaRPr lang="sr-Latn-ME"/>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7549F4-12B7-47E2-B6E4-A69CC2544439}" type="datetimeFigureOut">
              <a:rPr lang="sr-Latn-ME" smtClean="0">
                <a:solidFill>
                  <a:prstClr val="black">
                    <a:tint val="75000"/>
                  </a:prstClr>
                </a:solidFill>
              </a:rPr>
              <a:pPr/>
              <a:t>22.2.2024.</a:t>
            </a:fld>
            <a:endParaRPr lang="sr-Latn-ME">
              <a:solidFill>
                <a:prstClr val="black">
                  <a:tint val="75000"/>
                </a:prstClr>
              </a:solidFill>
            </a:endParaRPr>
          </a:p>
        </p:txBody>
      </p:sp>
      <p:sp>
        <p:nvSpPr>
          <p:cNvPr id="5" name="Footer Placeholder 4"/>
          <p:cNvSpPr>
            <a:spLocks noGrp="1"/>
          </p:cNvSpPr>
          <p:nvPr>
            <p:ph type="ftr" sz="quarter" idx="11"/>
          </p:nvPr>
        </p:nvSpPr>
        <p:spPr/>
        <p:txBody>
          <a:bodyPr/>
          <a:lstStyle/>
          <a:p>
            <a:endParaRPr lang="sr-Latn-ME">
              <a:solidFill>
                <a:prstClr val="black">
                  <a:tint val="75000"/>
                </a:prstClr>
              </a:solidFill>
            </a:endParaRPr>
          </a:p>
        </p:txBody>
      </p:sp>
      <p:sp>
        <p:nvSpPr>
          <p:cNvPr id="6" name="Slide Number Placeholder 5"/>
          <p:cNvSpPr>
            <a:spLocks noGrp="1"/>
          </p:cNvSpPr>
          <p:nvPr>
            <p:ph type="sldNum" sz="quarter" idx="12"/>
          </p:nvPr>
        </p:nvSpPr>
        <p:spPr/>
        <p:txBody>
          <a:bodyPr/>
          <a:lstStyle/>
          <a:p>
            <a:fld id="{E78F1A2F-0B5D-4897-BCAE-051231DC4788}" type="slidenum">
              <a:rPr lang="sr-Latn-ME" smtClean="0">
                <a:solidFill>
                  <a:prstClr val="black">
                    <a:tint val="75000"/>
                  </a:prstClr>
                </a:solidFill>
              </a:rPr>
              <a:pPr/>
              <a:t>‹#›</a:t>
            </a:fld>
            <a:endParaRPr lang="sr-Latn-ME">
              <a:solidFill>
                <a:prstClr val="black">
                  <a:tint val="75000"/>
                </a:prstClr>
              </a:solidFill>
            </a:endParaRPr>
          </a:p>
        </p:txBody>
      </p:sp>
    </p:spTree>
    <p:extLst>
      <p:ext uri="{BB962C8B-B14F-4D97-AF65-F5344CB8AC3E}">
        <p14:creationId xmlns:p14="http://schemas.microsoft.com/office/powerpoint/2010/main" val="305789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ME"/>
          </a:p>
        </p:txBody>
      </p:sp>
      <p:sp>
        <p:nvSpPr>
          <p:cNvPr id="3" name="Content Placeholder 2"/>
          <p:cNvSpPr>
            <a:spLocks noGrp="1"/>
          </p:cNvSpPr>
          <p:nvPr>
            <p:ph sz="half" idx="1"/>
          </p:nvPr>
        </p:nvSpPr>
        <p:spPr>
          <a:xfrm>
            <a:off x="502920" y="1813560"/>
            <a:ext cx="4442460" cy="512942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Content Placeholder 3"/>
          <p:cNvSpPr>
            <a:spLocks noGrp="1"/>
          </p:cNvSpPr>
          <p:nvPr>
            <p:ph sz="half" idx="2"/>
          </p:nvPr>
        </p:nvSpPr>
        <p:spPr>
          <a:xfrm>
            <a:off x="5113020" y="1813560"/>
            <a:ext cx="4442460" cy="512942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5" name="Date Placeholder 4"/>
          <p:cNvSpPr>
            <a:spLocks noGrp="1"/>
          </p:cNvSpPr>
          <p:nvPr>
            <p:ph type="dt" sz="half" idx="10"/>
          </p:nvPr>
        </p:nvSpPr>
        <p:spPr/>
        <p:txBody>
          <a:bodyPr/>
          <a:lstStyle/>
          <a:p>
            <a:fld id="{E17549F4-12B7-47E2-B6E4-A69CC2544439}" type="datetimeFigureOut">
              <a:rPr lang="sr-Latn-ME" smtClean="0">
                <a:solidFill>
                  <a:prstClr val="black">
                    <a:tint val="75000"/>
                  </a:prstClr>
                </a:solidFill>
              </a:rPr>
              <a:pPr/>
              <a:t>22.2.2024.</a:t>
            </a:fld>
            <a:endParaRPr lang="sr-Latn-ME">
              <a:solidFill>
                <a:prstClr val="black">
                  <a:tint val="75000"/>
                </a:prstClr>
              </a:solidFill>
            </a:endParaRPr>
          </a:p>
        </p:txBody>
      </p:sp>
      <p:sp>
        <p:nvSpPr>
          <p:cNvPr id="6" name="Footer Placeholder 5"/>
          <p:cNvSpPr>
            <a:spLocks noGrp="1"/>
          </p:cNvSpPr>
          <p:nvPr>
            <p:ph type="ftr" sz="quarter" idx="11"/>
          </p:nvPr>
        </p:nvSpPr>
        <p:spPr/>
        <p:txBody>
          <a:bodyPr/>
          <a:lstStyle/>
          <a:p>
            <a:endParaRPr lang="sr-Latn-ME">
              <a:solidFill>
                <a:prstClr val="black">
                  <a:tint val="75000"/>
                </a:prstClr>
              </a:solidFill>
            </a:endParaRPr>
          </a:p>
        </p:txBody>
      </p:sp>
      <p:sp>
        <p:nvSpPr>
          <p:cNvPr id="7" name="Slide Number Placeholder 6"/>
          <p:cNvSpPr>
            <a:spLocks noGrp="1"/>
          </p:cNvSpPr>
          <p:nvPr>
            <p:ph type="sldNum" sz="quarter" idx="12"/>
          </p:nvPr>
        </p:nvSpPr>
        <p:spPr/>
        <p:txBody>
          <a:bodyPr/>
          <a:lstStyle/>
          <a:p>
            <a:fld id="{E78F1A2F-0B5D-4897-BCAE-051231DC4788}" type="slidenum">
              <a:rPr lang="sr-Latn-ME" smtClean="0">
                <a:solidFill>
                  <a:prstClr val="black">
                    <a:tint val="75000"/>
                  </a:prstClr>
                </a:solidFill>
              </a:rPr>
              <a:pPr/>
              <a:t>‹#›</a:t>
            </a:fld>
            <a:endParaRPr lang="sr-Latn-ME">
              <a:solidFill>
                <a:prstClr val="black">
                  <a:tint val="75000"/>
                </a:prstClr>
              </a:solidFill>
            </a:endParaRPr>
          </a:p>
        </p:txBody>
      </p:sp>
    </p:spTree>
    <p:extLst>
      <p:ext uri="{BB962C8B-B14F-4D97-AF65-F5344CB8AC3E}">
        <p14:creationId xmlns:p14="http://schemas.microsoft.com/office/powerpoint/2010/main" val="1774947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tile tx="0" ty="0" sx="100000" sy="100000" flip="none" algn="tl"/>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60072" y="445515"/>
            <a:ext cx="6938255" cy="902462"/>
          </a:xfrm>
          <a:prstGeom prst="rect">
            <a:avLst/>
          </a:prstGeom>
        </p:spPr>
        <p:txBody>
          <a:bodyPr wrap="square" lIns="0" tIns="0" rIns="0" bIns="0">
            <a:spAutoFit/>
          </a:bodyPr>
          <a:lstStyle>
            <a:lvl1pPr>
              <a:defRPr sz="3200" b="1">
                <a:solidFill>
                  <a:srgbClr val="FF0000"/>
                </a:solidFill>
                <a:latin typeface="Calibri"/>
                <a:cs typeface="Calibri"/>
              </a:defRPr>
            </a:lvl1pPr>
          </a:lstStyle>
          <a:p>
            <a:endParaRPr/>
          </a:p>
        </p:txBody>
      </p:sp>
      <p:sp>
        <p:nvSpPr>
          <p:cNvPr id="3" name="Holder 3"/>
          <p:cNvSpPr>
            <a:spLocks noGrp="1"/>
          </p:cNvSpPr>
          <p:nvPr>
            <p:ph type="body" idx="1"/>
          </p:nvPr>
        </p:nvSpPr>
        <p:spPr>
          <a:xfrm>
            <a:off x="769343" y="1484375"/>
            <a:ext cx="8519713" cy="4771388"/>
          </a:xfrm>
          <a:prstGeom prst="rect">
            <a:avLst/>
          </a:prstGeom>
        </p:spPr>
        <p:txBody>
          <a:bodyPr wrap="square" lIns="0" tIns="0" rIns="0" bIns="0">
            <a:spAutoFit/>
          </a:bodyPr>
          <a:lstStyle>
            <a:lvl1pPr>
              <a:defRPr sz="1800" b="1">
                <a:latin typeface="Calibri"/>
                <a:cs typeface="Calibri"/>
              </a:defRPr>
            </a:lvl1p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2/22/2024</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smtClean="0"/>
              <a:t>Click to edit Master title style</a:t>
            </a:r>
            <a:endParaRPr lang="sr-Latn-ME"/>
          </a:p>
        </p:txBody>
      </p:sp>
      <p:sp>
        <p:nvSpPr>
          <p:cNvPr id="3" name="Text Placeholder 2"/>
          <p:cNvSpPr>
            <a:spLocks noGrp="1"/>
          </p:cNvSpPr>
          <p:nvPr>
            <p:ph type="body" idx="1"/>
          </p:nvPr>
        </p:nvSpPr>
        <p:spPr>
          <a:xfrm>
            <a:off x="502920" y="1813560"/>
            <a:ext cx="9052560" cy="51294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ME"/>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E17549F4-12B7-47E2-B6E4-A69CC2544439}" type="datetimeFigureOut">
              <a:rPr lang="sr-Latn-ME" smtClean="0">
                <a:solidFill>
                  <a:prstClr val="black">
                    <a:tint val="75000"/>
                  </a:prstClr>
                </a:solidFill>
              </a:rPr>
              <a:pPr/>
              <a:t>22.2.2024.</a:t>
            </a:fld>
            <a:endParaRPr lang="sr-Latn-ME">
              <a:solidFill>
                <a:prstClr val="black">
                  <a:tint val="75000"/>
                </a:prstClr>
              </a:solidFill>
            </a:endParaRPr>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sr-Latn-ME">
              <a:solidFill>
                <a:prstClr val="black">
                  <a:tint val="75000"/>
                </a:prstClr>
              </a:solidFill>
            </a:endParaRP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E78F1A2F-0B5D-4897-BCAE-051231DC4788}" type="slidenum">
              <a:rPr lang="sr-Latn-ME" smtClean="0">
                <a:solidFill>
                  <a:prstClr val="black">
                    <a:tint val="75000"/>
                  </a:prstClr>
                </a:solidFill>
              </a:rPr>
              <a:pPr/>
              <a:t>‹#›</a:t>
            </a:fld>
            <a:endParaRPr lang="sr-Latn-ME">
              <a:solidFill>
                <a:prstClr val="black">
                  <a:tint val="75000"/>
                </a:prstClr>
              </a:solidFill>
            </a:endParaRPr>
          </a:p>
        </p:txBody>
      </p:sp>
    </p:spTree>
    <p:extLst>
      <p:ext uri="{BB962C8B-B14F-4D97-AF65-F5344CB8AC3E}">
        <p14:creationId xmlns:p14="http://schemas.microsoft.com/office/powerpoint/2010/main" val="425658646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1005840" rtl="0" eaLnBrk="1" latinLnBrk="0" hangingPunct="1">
        <a:spcBef>
          <a:spcPct val="0"/>
        </a:spcBef>
        <a:buNone/>
        <a:defRPr sz="4840" kern="1200">
          <a:solidFill>
            <a:schemeClr val="tx1"/>
          </a:solidFill>
          <a:latin typeface="+mj-lt"/>
          <a:ea typeface="+mj-ea"/>
          <a:cs typeface="+mj-cs"/>
        </a:defRPr>
      </a:lvl1pPr>
    </p:titleStyle>
    <p:bodyStyle>
      <a:lvl1pPr marL="377190" indent="-377190" algn="l" defTabSz="1005840" rtl="0" eaLnBrk="1" latinLnBrk="0" hangingPunct="1">
        <a:spcBef>
          <a:spcPct val="20000"/>
        </a:spcBef>
        <a:buFont typeface="Arial" pitchFamily="34" charset="0"/>
        <a:buChar char="•"/>
        <a:defRPr sz="3520" kern="1200">
          <a:solidFill>
            <a:schemeClr val="tx1"/>
          </a:solidFill>
          <a:latin typeface="+mn-lt"/>
          <a:ea typeface="+mn-ea"/>
          <a:cs typeface="+mn-cs"/>
        </a:defRPr>
      </a:lvl1pPr>
      <a:lvl2pPr marL="817245" indent="-314325" algn="l" defTabSz="1005840" rtl="0" eaLnBrk="1" latinLnBrk="0" hangingPunct="1">
        <a:spcBef>
          <a:spcPct val="20000"/>
        </a:spcBef>
        <a:buFont typeface="Arial" pitchFamily="34" charset="0"/>
        <a:buChar char="–"/>
        <a:defRPr sz="3080" kern="1200">
          <a:solidFill>
            <a:schemeClr val="tx1"/>
          </a:solidFill>
          <a:latin typeface="+mn-lt"/>
          <a:ea typeface="+mn-ea"/>
          <a:cs typeface="+mn-cs"/>
        </a:defRPr>
      </a:lvl2pPr>
      <a:lvl3pPr marL="1257300" indent="-251460" algn="l" defTabSz="1005840" rtl="0" eaLnBrk="1" latinLnBrk="0" hangingPunct="1">
        <a:spcBef>
          <a:spcPct val="20000"/>
        </a:spcBef>
        <a:buFont typeface="Arial" pitchFamily="34" charset="0"/>
        <a:buChar char="•"/>
        <a:defRPr sz="2640" kern="1200">
          <a:solidFill>
            <a:schemeClr val="tx1"/>
          </a:solidFill>
          <a:latin typeface="+mn-lt"/>
          <a:ea typeface="+mn-ea"/>
          <a:cs typeface="+mn-cs"/>
        </a:defRPr>
      </a:lvl3pPr>
      <a:lvl4pPr marL="17602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14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sr-Latn-R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2184906" y="1828800"/>
            <a:ext cx="5772785" cy="4465325"/>
          </a:xfrm>
          <a:prstGeom prst="rect">
            <a:avLst/>
          </a:prstGeom>
        </p:spPr>
        <p:txBody>
          <a:bodyPr vert="horz" wrap="square" lIns="0" tIns="0" rIns="0" bIns="0" rtlCol="0">
            <a:spAutoFit/>
          </a:bodyPr>
          <a:lstStyle/>
          <a:p>
            <a:pPr algn="ctr">
              <a:lnSpc>
                <a:spcPct val="100000"/>
              </a:lnSpc>
            </a:pPr>
            <a:r>
              <a:rPr lang="sr-Latn-RS" sz="4400" b="1" dirty="0" smtClean="0">
                <a:latin typeface="Calibri"/>
                <a:cs typeface="Calibri"/>
              </a:rPr>
              <a:t>Male hidroelektrane u sistemima komunalne hidrotehnike </a:t>
            </a:r>
            <a:endParaRPr sz="4400" dirty="0">
              <a:latin typeface="Calibri"/>
              <a:cs typeface="Calibri"/>
            </a:endParaRPr>
          </a:p>
          <a:p>
            <a:pPr>
              <a:lnSpc>
                <a:spcPts val="600"/>
              </a:lnSpc>
              <a:spcBef>
                <a:spcPts val="47"/>
              </a:spcBef>
            </a:pPr>
            <a:endParaRPr sz="600" dirty="0"/>
          </a:p>
          <a:p>
            <a:pPr>
              <a:lnSpc>
                <a:spcPts val="1000"/>
              </a:lnSpc>
            </a:pPr>
            <a:endParaRPr lang="sr-Latn-RS" sz="1000" dirty="0" smtClean="0"/>
          </a:p>
          <a:p>
            <a:pPr>
              <a:lnSpc>
                <a:spcPts val="1000"/>
              </a:lnSpc>
            </a:pPr>
            <a:endParaRPr lang="sr-Latn-RS" sz="1000" dirty="0"/>
          </a:p>
          <a:p>
            <a:pPr>
              <a:lnSpc>
                <a:spcPts val="1000"/>
              </a:lnSpc>
            </a:pPr>
            <a:endParaRPr lang="sr-Latn-RS" sz="1000" dirty="0" smtClean="0"/>
          </a:p>
          <a:p>
            <a:pPr>
              <a:lnSpc>
                <a:spcPts val="1000"/>
              </a:lnSpc>
            </a:pPr>
            <a:endParaRPr lang="sr-Latn-RS" sz="1000" dirty="0"/>
          </a:p>
          <a:p>
            <a:pPr>
              <a:lnSpc>
                <a:spcPts val="1000"/>
              </a:lnSpc>
            </a:pPr>
            <a:endParaRPr lang="sr-Latn-RS" sz="1000" dirty="0" smtClean="0"/>
          </a:p>
          <a:p>
            <a:pPr>
              <a:lnSpc>
                <a:spcPts val="1000"/>
              </a:lnSpc>
            </a:pPr>
            <a:endParaRPr lang="sr-Latn-RS" sz="1000" dirty="0"/>
          </a:p>
          <a:p>
            <a:pPr>
              <a:lnSpc>
                <a:spcPts val="1000"/>
              </a:lnSpc>
            </a:pPr>
            <a:endParaRPr lang="sr-Latn-RS" sz="1000" dirty="0" smtClean="0"/>
          </a:p>
          <a:p>
            <a:pPr>
              <a:lnSpc>
                <a:spcPts val="1000"/>
              </a:lnSpc>
            </a:pPr>
            <a:endParaRPr lang="sr-Latn-RS" sz="1000" dirty="0"/>
          </a:p>
          <a:p>
            <a:pPr>
              <a:lnSpc>
                <a:spcPts val="1000"/>
              </a:lnSpc>
            </a:pPr>
            <a:endParaRPr lang="sr-Latn-RS" sz="1000" dirty="0" smtClean="0"/>
          </a:p>
          <a:p>
            <a:pPr>
              <a:lnSpc>
                <a:spcPts val="1000"/>
              </a:lnSpc>
            </a:pPr>
            <a:endParaRPr lang="sr-Latn-RS" sz="1000" dirty="0"/>
          </a:p>
          <a:p>
            <a:pPr>
              <a:lnSpc>
                <a:spcPts val="1000"/>
              </a:lnSpc>
            </a:pPr>
            <a:endParaRPr lang="sr-Latn-RS" sz="1000" dirty="0" smtClean="0"/>
          </a:p>
          <a:p>
            <a:pPr>
              <a:lnSpc>
                <a:spcPts val="1000"/>
              </a:lnSpc>
            </a:pPr>
            <a:endParaRPr lang="sr-Latn-RS" sz="1000" dirty="0"/>
          </a:p>
          <a:p>
            <a:pPr>
              <a:lnSpc>
                <a:spcPts val="1000"/>
              </a:lnSpc>
            </a:pPr>
            <a:endParaRPr lang="sr-Latn-RS" sz="1000" dirty="0" smtClean="0"/>
          </a:p>
          <a:p>
            <a:pPr>
              <a:lnSpc>
                <a:spcPts val="1000"/>
              </a:lnSpc>
            </a:pPr>
            <a:endParaRPr sz="1000" dirty="0"/>
          </a:p>
          <a:p>
            <a:pPr>
              <a:lnSpc>
                <a:spcPts val="1400"/>
              </a:lnSpc>
              <a:spcBef>
                <a:spcPts val="80"/>
              </a:spcBef>
            </a:pPr>
            <a:endParaRPr sz="1400" dirty="0"/>
          </a:p>
          <a:p>
            <a:pPr marL="55244" algn="ctr">
              <a:lnSpc>
                <a:spcPct val="100000"/>
              </a:lnSpc>
            </a:pPr>
            <a:r>
              <a:rPr sz="2400" spc="-20" dirty="0">
                <a:latin typeface="Calibri"/>
                <a:cs typeface="Calibri"/>
              </a:rPr>
              <a:t>P</a:t>
            </a:r>
            <a:r>
              <a:rPr sz="2400" spc="-40" dirty="0">
                <a:latin typeface="Calibri"/>
                <a:cs typeface="Calibri"/>
              </a:rPr>
              <a:t>r</a:t>
            </a:r>
            <a:r>
              <a:rPr sz="2400" spc="-5" dirty="0">
                <a:latin typeface="Calibri"/>
                <a:cs typeface="Calibri"/>
              </a:rPr>
              <a:t>o</a:t>
            </a:r>
            <a:r>
              <a:rPr sz="2400" spc="-120" dirty="0">
                <a:latin typeface="Calibri"/>
                <a:cs typeface="Calibri"/>
              </a:rPr>
              <a:t>f</a:t>
            </a:r>
            <a:r>
              <a:rPr sz="2400" dirty="0">
                <a:latin typeface="Calibri"/>
                <a:cs typeface="Calibri"/>
              </a:rPr>
              <a:t>.</a:t>
            </a:r>
            <a:r>
              <a:rPr sz="2400" spc="-45" dirty="0">
                <a:latin typeface="Times New Roman"/>
                <a:cs typeface="Times New Roman"/>
              </a:rPr>
              <a:t> </a:t>
            </a:r>
            <a:r>
              <a:rPr sz="2400" dirty="0" err="1">
                <a:latin typeface="Calibri"/>
                <a:cs typeface="Calibri"/>
              </a:rPr>
              <a:t>d</a:t>
            </a:r>
            <a:r>
              <a:rPr sz="2400" spc="-10" dirty="0" err="1">
                <a:latin typeface="Calibri"/>
                <a:cs typeface="Calibri"/>
              </a:rPr>
              <a:t>r</a:t>
            </a:r>
            <a:r>
              <a:rPr sz="2400" spc="-50" dirty="0">
                <a:latin typeface="Times New Roman"/>
                <a:cs typeface="Times New Roman"/>
              </a:rPr>
              <a:t> </a:t>
            </a:r>
            <a:r>
              <a:rPr lang="sr-Latn-RS" sz="2400" spc="-20" dirty="0" smtClean="0">
                <a:latin typeface="Calibri"/>
                <a:cs typeface="Calibri"/>
              </a:rPr>
              <a:t>Goran Sekulić</a:t>
            </a:r>
            <a:endParaRPr sz="2400" dirty="0">
              <a:latin typeface="Calibri"/>
              <a:cs typeface="Calibri"/>
            </a:endParaRPr>
          </a:p>
        </p:txBody>
      </p:sp>
      <p:sp>
        <p:nvSpPr>
          <p:cNvPr id="8" name="object 8"/>
          <p:cNvSpPr txBox="1"/>
          <p:nvPr/>
        </p:nvSpPr>
        <p:spPr>
          <a:xfrm>
            <a:off x="3786693" y="6477000"/>
            <a:ext cx="2569210" cy="553998"/>
          </a:xfrm>
          <a:prstGeom prst="rect">
            <a:avLst/>
          </a:prstGeom>
        </p:spPr>
        <p:txBody>
          <a:bodyPr vert="horz" wrap="square" lIns="0" tIns="0" rIns="0" bIns="0" rtlCol="0">
            <a:spAutoFit/>
          </a:bodyPr>
          <a:lstStyle/>
          <a:p>
            <a:pPr marL="12700" marR="6350" indent="-635" algn="ctr">
              <a:lnSpc>
                <a:spcPct val="100000"/>
              </a:lnSpc>
            </a:pPr>
            <a:r>
              <a:rPr lang="sr-Latn-RS" sz="1800" spc="-20" dirty="0" smtClean="0">
                <a:latin typeface="Calibri"/>
                <a:cs typeface="Calibri"/>
              </a:rPr>
              <a:t>Građevinski fakultet </a:t>
            </a:r>
            <a:r>
              <a:rPr sz="1800" spc="-20" dirty="0" err="1" smtClean="0">
                <a:latin typeface="Calibri"/>
                <a:cs typeface="Calibri"/>
              </a:rPr>
              <a:t>U</a:t>
            </a:r>
            <a:r>
              <a:rPr sz="1800" dirty="0" err="1" smtClean="0">
                <a:latin typeface="Calibri"/>
                <a:cs typeface="Calibri"/>
              </a:rPr>
              <a:t>n</a:t>
            </a:r>
            <a:r>
              <a:rPr sz="1800" spc="-5" dirty="0" err="1" smtClean="0">
                <a:latin typeface="Calibri"/>
                <a:cs typeface="Calibri"/>
              </a:rPr>
              <a:t>i</a:t>
            </a:r>
            <a:r>
              <a:rPr sz="1800" spc="-20" dirty="0" err="1" smtClean="0">
                <a:latin typeface="Calibri"/>
                <a:cs typeface="Calibri"/>
              </a:rPr>
              <a:t>v</a:t>
            </a:r>
            <a:r>
              <a:rPr sz="1800" spc="-10" dirty="0" err="1" smtClean="0">
                <a:latin typeface="Calibri"/>
                <a:cs typeface="Calibri"/>
              </a:rPr>
              <a:t>e</a:t>
            </a:r>
            <a:r>
              <a:rPr sz="1800" spc="-15" dirty="0" err="1" smtClean="0">
                <a:latin typeface="Calibri"/>
                <a:cs typeface="Calibri"/>
              </a:rPr>
              <a:t>r</a:t>
            </a:r>
            <a:r>
              <a:rPr sz="1800" spc="-5" dirty="0" err="1" smtClean="0">
                <a:latin typeface="Calibri"/>
                <a:cs typeface="Calibri"/>
              </a:rPr>
              <a:t>zi</a:t>
            </a:r>
            <a:r>
              <a:rPr sz="1800" spc="-40" dirty="0" err="1" smtClean="0">
                <a:latin typeface="Calibri"/>
                <a:cs typeface="Calibri"/>
              </a:rPr>
              <a:t>t</a:t>
            </a:r>
            <a:r>
              <a:rPr sz="1800" spc="-20" dirty="0" err="1" smtClean="0">
                <a:latin typeface="Calibri"/>
                <a:cs typeface="Calibri"/>
              </a:rPr>
              <a:t>e</a:t>
            </a:r>
            <a:r>
              <a:rPr sz="1800" spc="-10" dirty="0" err="1" smtClean="0">
                <a:latin typeface="Calibri"/>
                <a:cs typeface="Calibri"/>
              </a:rPr>
              <a:t>t</a:t>
            </a:r>
            <a:r>
              <a:rPr sz="1800" spc="-35" dirty="0" smtClean="0">
                <a:latin typeface="Times New Roman"/>
                <a:cs typeface="Times New Roman"/>
              </a:rPr>
              <a:t> </a:t>
            </a:r>
            <a:r>
              <a:rPr sz="1800" spc="-10" dirty="0" err="1">
                <a:latin typeface="Calibri"/>
                <a:cs typeface="Calibri"/>
              </a:rPr>
              <a:t>C</a:t>
            </a:r>
            <a:r>
              <a:rPr sz="1800" spc="-15" dirty="0" err="1">
                <a:latin typeface="Calibri"/>
                <a:cs typeface="Calibri"/>
              </a:rPr>
              <a:t>r</a:t>
            </a:r>
            <a:r>
              <a:rPr sz="1800" dirty="0" err="1">
                <a:latin typeface="Calibri"/>
                <a:cs typeface="Calibri"/>
              </a:rPr>
              <a:t>n</a:t>
            </a:r>
            <a:r>
              <a:rPr sz="1800" spc="-10" dirty="0" err="1">
                <a:latin typeface="Calibri"/>
                <a:cs typeface="Calibri"/>
              </a:rPr>
              <a:t>e</a:t>
            </a:r>
            <a:r>
              <a:rPr sz="1800" spc="-30" dirty="0">
                <a:latin typeface="Times New Roman"/>
                <a:cs typeface="Times New Roman"/>
              </a:rPr>
              <a:t> </a:t>
            </a:r>
            <a:r>
              <a:rPr sz="1800" spc="-15" dirty="0" smtClean="0">
                <a:latin typeface="Calibri"/>
                <a:cs typeface="Calibri"/>
              </a:rPr>
              <a:t>Go</a:t>
            </a:r>
            <a:r>
              <a:rPr sz="1800" spc="-40" dirty="0" smtClean="0">
                <a:latin typeface="Calibri"/>
                <a:cs typeface="Calibri"/>
              </a:rPr>
              <a:t>r</a:t>
            </a:r>
            <a:r>
              <a:rPr sz="1800" spc="-10" dirty="0" smtClean="0">
                <a:latin typeface="Calibri"/>
                <a:cs typeface="Calibri"/>
              </a:rPr>
              <a:t>e</a:t>
            </a:r>
            <a:endParaRPr sz="1800" dirty="0">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295400" y="1295400"/>
            <a:ext cx="8220455" cy="2043683"/>
          </a:xfrm>
          <a:custGeom>
            <a:avLst/>
            <a:gdLst/>
            <a:ahLst/>
            <a:cxnLst/>
            <a:rect l="l" t="t" r="r" b="b"/>
            <a:pathLst>
              <a:path w="8220455" h="2043683">
                <a:moveTo>
                  <a:pt x="8220455" y="2039111"/>
                </a:moveTo>
                <a:lnTo>
                  <a:pt x="8220455" y="4571"/>
                </a:lnTo>
                <a:lnTo>
                  <a:pt x="8215883" y="0"/>
                </a:lnTo>
                <a:lnTo>
                  <a:pt x="6095" y="0"/>
                </a:lnTo>
                <a:lnTo>
                  <a:pt x="0" y="4571"/>
                </a:lnTo>
                <a:lnTo>
                  <a:pt x="0" y="2039111"/>
                </a:lnTo>
                <a:lnTo>
                  <a:pt x="6095" y="2043683"/>
                </a:lnTo>
                <a:lnTo>
                  <a:pt x="12191" y="2043683"/>
                </a:lnTo>
                <a:lnTo>
                  <a:pt x="12191" y="22859"/>
                </a:lnTo>
                <a:lnTo>
                  <a:pt x="22859" y="10667"/>
                </a:lnTo>
                <a:lnTo>
                  <a:pt x="22859" y="22859"/>
                </a:lnTo>
                <a:lnTo>
                  <a:pt x="8199119" y="22859"/>
                </a:lnTo>
                <a:lnTo>
                  <a:pt x="8199119" y="10667"/>
                </a:lnTo>
                <a:lnTo>
                  <a:pt x="8209787" y="22859"/>
                </a:lnTo>
                <a:lnTo>
                  <a:pt x="8209787" y="2043683"/>
                </a:lnTo>
                <a:lnTo>
                  <a:pt x="8215883" y="2043683"/>
                </a:lnTo>
                <a:lnTo>
                  <a:pt x="8220455" y="2039111"/>
                </a:lnTo>
                <a:close/>
              </a:path>
              <a:path w="8220455" h="2043683">
                <a:moveTo>
                  <a:pt x="22859" y="22859"/>
                </a:moveTo>
                <a:lnTo>
                  <a:pt x="22859" y="10667"/>
                </a:lnTo>
                <a:lnTo>
                  <a:pt x="12191" y="22859"/>
                </a:lnTo>
                <a:lnTo>
                  <a:pt x="22859" y="22859"/>
                </a:lnTo>
                <a:close/>
              </a:path>
              <a:path w="8220455" h="2043683">
                <a:moveTo>
                  <a:pt x="22859" y="2022347"/>
                </a:moveTo>
                <a:lnTo>
                  <a:pt x="22859" y="22859"/>
                </a:lnTo>
                <a:lnTo>
                  <a:pt x="12191" y="22859"/>
                </a:lnTo>
                <a:lnTo>
                  <a:pt x="12191" y="2022347"/>
                </a:lnTo>
                <a:lnTo>
                  <a:pt x="22859" y="2022347"/>
                </a:lnTo>
                <a:close/>
              </a:path>
              <a:path w="8220455" h="2043683">
                <a:moveTo>
                  <a:pt x="8209787" y="2022347"/>
                </a:moveTo>
                <a:lnTo>
                  <a:pt x="12191" y="2022347"/>
                </a:lnTo>
                <a:lnTo>
                  <a:pt x="22859" y="2033015"/>
                </a:lnTo>
                <a:lnTo>
                  <a:pt x="22859" y="2043683"/>
                </a:lnTo>
                <a:lnTo>
                  <a:pt x="8199119" y="2043683"/>
                </a:lnTo>
                <a:lnTo>
                  <a:pt x="8199119" y="2033015"/>
                </a:lnTo>
                <a:lnTo>
                  <a:pt x="8209787" y="2022347"/>
                </a:lnTo>
                <a:close/>
              </a:path>
              <a:path w="8220455" h="2043683">
                <a:moveTo>
                  <a:pt x="22859" y="2043683"/>
                </a:moveTo>
                <a:lnTo>
                  <a:pt x="22859" y="2033015"/>
                </a:lnTo>
                <a:lnTo>
                  <a:pt x="12191" y="2022347"/>
                </a:lnTo>
                <a:lnTo>
                  <a:pt x="12191" y="2043683"/>
                </a:lnTo>
                <a:lnTo>
                  <a:pt x="22859" y="2043683"/>
                </a:lnTo>
                <a:close/>
              </a:path>
              <a:path w="8220455" h="2043683">
                <a:moveTo>
                  <a:pt x="8209787" y="22859"/>
                </a:moveTo>
                <a:lnTo>
                  <a:pt x="8199119" y="10667"/>
                </a:lnTo>
                <a:lnTo>
                  <a:pt x="8199119" y="22859"/>
                </a:lnTo>
                <a:lnTo>
                  <a:pt x="8209787" y="22859"/>
                </a:lnTo>
                <a:close/>
              </a:path>
              <a:path w="8220455" h="2043683">
                <a:moveTo>
                  <a:pt x="8209787" y="2022347"/>
                </a:moveTo>
                <a:lnTo>
                  <a:pt x="8209787" y="22859"/>
                </a:lnTo>
                <a:lnTo>
                  <a:pt x="8199119" y="22859"/>
                </a:lnTo>
                <a:lnTo>
                  <a:pt x="8199119" y="2022347"/>
                </a:lnTo>
                <a:lnTo>
                  <a:pt x="8209787" y="2022347"/>
                </a:lnTo>
                <a:close/>
              </a:path>
              <a:path w="8220455" h="2043683">
                <a:moveTo>
                  <a:pt x="8209787" y="2043683"/>
                </a:moveTo>
                <a:lnTo>
                  <a:pt x="8209787" y="2022347"/>
                </a:lnTo>
                <a:lnTo>
                  <a:pt x="8199119" y="2033015"/>
                </a:lnTo>
                <a:lnTo>
                  <a:pt x="8199119" y="2043683"/>
                </a:lnTo>
                <a:lnTo>
                  <a:pt x="8209787" y="2043683"/>
                </a:lnTo>
                <a:close/>
              </a:path>
            </a:pathLst>
          </a:custGeom>
          <a:solidFill>
            <a:srgbClr val="4F80BC"/>
          </a:solidFill>
        </p:spPr>
        <p:txBody>
          <a:bodyPr wrap="square" lIns="0" tIns="0" rIns="0" bIns="0" rtlCol="0">
            <a:spAutoFit/>
          </a:bodyPr>
          <a:lstStyle/>
          <a:p>
            <a:endParaRPr/>
          </a:p>
        </p:txBody>
      </p:sp>
      <p:sp>
        <p:nvSpPr>
          <p:cNvPr id="5" name="object 5"/>
          <p:cNvSpPr/>
          <p:nvPr/>
        </p:nvSpPr>
        <p:spPr>
          <a:xfrm>
            <a:off x="1295400" y="3887723"/>
            <a:ext cx="7857743" cy="1961387"/>
          </a:xfrm>
          <a:custGeom>
            <a:avLst/>
            <a:gdLst/>
            <a:ahLst/>
            <a:cxnLst/>
            <a:rect l="l" t="t" r="r" b="b"/>
            <a:pathLst>
              <a:path w="7857743" h="1961387">
                <a:moveTo>
                  <a:pt x="7857743" y="1956815"/>
                </a:moveTo>
                <a:lnTo>
                  <a:pt x="7857743" y="4571"/>
                </a:lnTo>
                <a:lnTo>
                  <a:pt x="7853171" y="0"/>
                </a:lnTo>
                <a:lnTo>
                  <a:pt x="6095" y="0"/>
                </a:lnTo>
                <a:lnTo>
                  <a:pt x="0" y="4571"/>
                </a:lnTo>
                <a:lnTo>
                  <a:pt x="0" y="1956815"/>
                </a:lnTo>
                <a:lnTo>
                  <a:pt x="6095" y="1961387"/>
                </a:lnTo>
                <a:lnTo>
                  <a:pt x="12191" y="1961387"/>
                </a:lnTo>
                <a:lnTo>
                  <a:pt x="12191" y="22859"/>
                </a:lnTo>
                <a:lnTo>
                  <a:pt x="22859" y="10667"/>
                </a:lnTo>
                <a:lnTo>
                  <a:pt x="22859" y="22859"/>
                </a:lnTo>
                <a:lnTo>
                  <a:pt x="7834883" y="22859"/>
                </a:lnTo>
                <a:lnTo>
                  <a:pt x="7834883" y="10667"/>
                </a:lnTo>
                <a:lnTo>
                  <a:pt x="7847075" y="22859"/>
                </a:lnTo>
                <a:lnTo>
                  <a:pt x="7847075" y="1961387"/>
                </a:lnTo>
                <a:lnTo>
                  <a:pt x="7853171" y="1961387"/>
                </a:lnTo>
                <a:lnTo>
                  <a:pt x="7857743" y="1956815"/>
                </a:lnTo>
                <a:close/>
              </a:path>
              <a:path w="7857743" h="1961387">
                <a:moveTo>
                  <a:pt x="22859" y="22859"/>
                </a:moveTo>
                <a:lnTo>
                  <a:pt x="22859" y="10667"/>
                </a:lnTo>
                <a:lnTo>
                  <a:pt x="12191" y="22859"/>
                </a:lnTo>
                <a:lnTo>
                  <a:pt x="22859" y="22859"/>
                </a:lnTo>
                <a:close/>
              </a:path>
              <a:path w="7857743" h="1961387">
                <a:moveTo>
                  <a:pt x="22859" y="1938527"/>
                </a:moveTo>
                <a:lnTo>
                  <a:pt x="22859" y="22859"/>
                </a:lnTo>
                <a:lnTo>
                  <a:pt x="12191" y="22859"/>
                </a:lnTo>
                <a:lnTo>
                  <a:pt x="12191" y="1938527"/>
                </a:lnTo>
                <a:lnTo>
                  <a:pt x="22859" y="1938527"/>
                </a:lnTo>
                <a:close/>
              </a:path>
              <a:path w="7857743" h="1961387">
                <a:moveTo>
                  <a:pt x="7847075" y="1938527"/>
                </a:moveTo>
                <a:lnTo>
                  <a:pt x="12191" y="1938527"/>
                </a:lnTo>
                <a:lnTo>
                  <a:pt x="22859" y="1950719"/>
                </a:lnTo>
                <a:lnTo>
                  <a:pt x="22859" y="1961387"/>
                </a:lnTo>
                <a:lnTo>
                  <a:pt x="7834883" y="1961387"/>
                </a:lnTo>
                <a:lnTo>
                  <a:pt x="7834883" y="1950719"/>
                </a:lnTo>
                <a:lnTo>
                  <a:pt x="7847075" y="1938527"/>
                </a:lnTo>
                <a:close/>
              </a:path>
              <a:path w="7857743" h="1961387">
                <a:moveTo>
                  <a:pt x="22859" y="1961387"/>
                </a:moveTo>
                <a:lnTo>
                  <a:pt x="22859" y="1950719"/>
                </a:lnTo>
                <a:lnTo>
                  <a:pt x="12191" y="1938527"/>
                </a:lnTo>
                <a:lnTo>
                  <a:pt x="12191" y="1961387"/>
                </a:lnTo>
                <a:lnTo>
                  <a:pt x="22859" y="1961387"/>
                </a:lnTo>
                <a:close/>
              </a:path>
              <a:path w="7857743" h="1961387">
                <a:moveTo>
                  <a:pt x="7847075" y="22859"/>
                </a:moveTo>
                <a:lnTo>
                  <a:pt x="7834883" y="10667"/>
                </a:lnTo>
                <a:lnTo>
                  <a:pt x="7834883" y="22859"/>
                </a:lnTo>
                <a:lnTo>
                  <a:pt x="7847075" y="22859"/>
                </a:lnTo>
                <a:close/>
              </a:path>
              <a:path w="7857743" h="1961387">
                <a:moveTo>
                  <a:pt x="7847075" y="1938527"/>
                </a:moveTo>
                <a:lnTo>
                  <a:pt x="7847075" y="22859"/>
                </a:lnTo>
                <a:lnTo>
                  <a:pt x="7834883" y="22859"/>
                </a:lnTo>
                <a:lnTo>
                  <a:pt x="7834883" y="1938527"/>
                </a:lnTo>
                <a:lnTo>
                  <a:pt x="7847075" y="1938527"/>
                </a:lnTo>
                <a:close/>
              </a:path>
              <a:path w="7857743" h="1961387">
                <a:moveTo>
                  <a:pt x="7847075" y="1961387"/>
                </a:moveTo>
                <a:lnTo>
                  <a:pt x="7847075" y="1938527"/>
                </a:lnTo>
                <a:lnTo>
                  <a:pt x="7834883" y="1950719"/>
                </a:lnTo>
                <a:lnTo>
                  <a:pt x="7834883" y="1961387"/>
                </a:lnTo>
                <a:lnTo>
                  <a:pt x="7847075" y="1961387"/>
                </a:lnTo>
                <a:close/>
              </a:path>
            </a:pathLst>
          </a:custGeom>
          <a:solidFill>
            <a:srgbClr val="4F80BC"/>
          </a:solidFill>
        </p:spPr>
        <p:txBody>
          <a:bodyPr wrap="square" lIns="0" tIns="0" rIns="0" bIns="0" rtlCol="0">
            <a:spAutoFit/>
          </a:bodyPr>
          <a:lstStyle/>
          <a:p>
            <a:endParaRPr/>
          </a:p>
        </p:txBody>
      </p:sp>
      <p:sp>
        <p:nvSpPr>
          <p:cNvPr id="6" name="object 6"/>
          <p:cNvSpPr txBox="1"/>
          <p:nvPr/>
        </p:nvSpPr>
        <p:spPr>
          <a:xfrm>
            <a:off x="1386332" y="1349247"/>
            <a:ext cx="7969884" cy="4432300"/>
          </a:xfrm>
          <a:prstGeom prst="rect">
            <a:avLst/>
          </a:prstGeom>
        </p:spPr>
        <p:txBody>
          <a:bodyPr vert="horz" wrap="square" lIns="0" tIns="0" rIns="0" bIns="0" rtlCol="0">
            <a:spAutoFit/>
          </a:bodyPr>
          <a:lstStyle/>
          <a:p>
            <a:pPr marL="285115" marR="1062355" indent="-273050">
              <a:lnSpc>
                <a:spcPts val="2860"/>
              </a:lnSpc>
              <a:buFont typeface="Arial"/>
              <a:buChar char="•"/>
              <a:tabLst>
                <a:tab pos="299085" algn="l"/>
              </a:tabLst>
            </a:pPr>
            <a:r>
              <a:rPr sz="2400" dirty="0">
                <a:latin typeface="Calibri"/>
                <a:cs typeface="Calibri"/>
              </a:rPr>
              <a:t>C</a:t>
            </a:r>
            <a:r>
              <a:rPr sz="2400" spc="-10" dirty="0">
                <a:latin typeface="Calibri"/>
                <a:cs typeface="Calibri"/>
              </a:rPr>
              <a:t>rno</a:t>
            </a:r>
            <a:r>
              <a:rPr sz="2400" spc="-20" dirty="0">
                <a:latin typeface="Calibri"/>
                <a:cs typeface="Calibri"/>
              </a:rPr>
              <a:t>m</a:t>
            </a:r>
            <a:r>
              <a:rPr sz="2400" spc="-10" dirty="0">
                <a:latin typeface="Calibri"/>
                <a:cs typeface="Calibri"/>
              </a:rPr>
              <a:t>o</a:t>
            </a:r>
            <a:r>
              <a:rPr sz="2400" spc="-45" dirty="0">
                <a:latin typeface="Calibri"/>
                <a:cs typeface="Calibri"/>
              </a:rPr>
              <a:t>r</a:t>
            </a:r>
            <a:r>
              <a:rPr sz="2400" spc="-5" dirty="0">
                <a:latin typeface="Calibri"/>
                <a:cs typeface="Calibri"/>
              </a:rPr>
              <a:t>s</a:t>
            </a:r>
            <a:r>
              <a:rPr sz="2400" dirty="0">
                <a:latin typeface="Calibri"/>
                <a:cs typeface="Calibri"/>
              </a:rPr>
              <a:t>ki</a:t>
            </a:r>
            <a:r>
              <a:rPr sz="2400" spc="-85" dirty="0">
                <a:latin typeface="Times New Roman"/>
                <a:cs typeface="Times New Roman"/>
              </a:rPr>
              <a:t> </a:t>
            </a:r>
            <a:r>
              <a:rPr sz="2400" spc="-5" dirty="0">
                <a:latin typeface="Calibri"/>
                <a:cs typeface="Calibri"/>
              </a:rPr>
              <a:t>s</a:t>
            </a:r>
            <a:r>
              <a:rPr sz="2400" dirty="0">
                <a:latin typeface="Calibri"/>
                <a:cs typeface="Calibri"/>
              </a:rPr>
              <a:t>li</a:t>
            </a:r>
            <a:r>
              <a:rPr sz="2400" spc="-15" dirty="0">
                <a:latin typeface="Calibri"/>
                <a:cs typeface="Calibri"/>
              </a:rPr>
              <a:t>v</a:t>
            </a:r>
            <a:r>
              <a:rPr sz="2400" spc="-65" dirty="0">
                <a:latin typeface="Times New Roman"/>
                <a:cs typeface="Times New Roman"/>
              </a:rPr>
              <a:t> </a:t>
            </a:r>
            <a:r>
              <a:rPr sz="2400" dirty="0">
                <a:latin typeface="Calibri"/>
                <a:cs typeface="Calibri"/>
              </a:rPr>
              <a:t>(</a:t>
            </a:r>
            <a:r>
              <a:rPr sz="2400" spc="-20" dirty="0">
                <a:latin typeface="Calibri"/>
                <a:cs typeface="Calibri"/>
              </a:rPr>
              <a:t>7</a:t>
            </a:r>
            <a:r>
              <a:rPr sz="2400" spc="-10" dirty="0">
                <a:latin typeface="Calibri"/>
                <a:cs typeface="Calibri"/>
              </a:rPr>
              <a:t>.</a:t>
            </a:r>
            <a:r>
              <a:rPr sz="2400" spc="-20" dirty="0">
                <a:latin typeface="Calibri"/>
                <a:cs typeface="Calibri"/>
              </a:rPr>
              <a:t>26</a:t>
            </a:r>
            <a:r>
              <a:rPr sz="2400" spc="-15" dirty="0">
                <a:latin typeface="Calibri"/>
                <a:cs typeface="Calibri"/>
              </a:rPr>
              <a:t>0</a:t>
            </a:r>
            <a:r>
              <a:rPr sz="2400" spc="-80" dirty="0">
                <a:latin typeface="Times New Roman"/>
                <a:cs typeface="Times New Roman"/>
              </a:rPr>
              <a:t> </a:t>
            </a:r>
            <a:r>
              <a:rPr sz="2400" dirty="0">
                <a:latin typeface="Cambria Math"/>
                <a:cs typeface="Cambria Math"/>
              </a:rPr>
              <a:t>k</a:t>
            </a:r>
            <a:r>
              <a:rPr sz="2400" spc="-5" dirty="0">
                <a:latin typeface="Cambria Math"/>
                <a:cs typeface="Cambria Math"/>
              </a:rPr>
              <a:t>m</a:t>
            </a:r>
            <a:r>
              <a:rPr sz="2625" spc="52" baseline="28571" dirty="0">
                <a:latin typeface="Cambria Math"/>
                <a:cs typeface="Cambria Math"/>
              </a:rPr>
              <a:t>2</a:t>
            </a:r>
            <a:r>
              <a:rPr sz="2625" spc="284" baseline="28571" dirty="0">
                <a:latin typeface="Times New Roman"/>
                <a:cs typeface="Times New Roman"/>
              </a:rPr>
              <a:t> </a:t>
            </a:r>
            <a:r>
              <a:rPr sz="2400" dirty="0">
                <a:latin typeface="Calibri"/>
                <a:cs typeface="Calibri"/>
              </a:rPr>
              <a:t>ili</a:t>
            </a:r>
            <a:r>
              <a:rPr sz="2400" spc="-60" dirty="0">
                <a:latin typeface="Times New Roman"/>
                <a:cs typeface="Times New Roman"/>
              </a:rPr>
              <a:t> </a:t>
            </a:r>
            <a:r>
              <a:rPr sz="2400" spc="-20" dirty="0">
                <a:latin typeface="Calibri"/>
                <a:cs typeface="Calibri"/>
              </a:rPr>
              <a:t>52</a:t>
            </a:r>
            <a:r>
              <a:rPr sz="2400" spc="-10" dirty="0">
                <a:latin typeface="Calibri"/>
                <a:cs typeface="Calibri"/>
              </a:rPr>
              <a:t>.</a:t>
            </a:r>
            <a:r>
              <a:rPr sz="2400" spc="-15" dirty="0">
                <a:latin typeface="Calibri"/>
                <a:cs typeface="Calibri"/>
              </a:rPr>
              <a:t>5</a:t>
            </a:r>
            <a:r>
              <a:rPr sz="2400" spc="-65" dirty="0">
                <a:latin typeface="Times New Roman"/>
                <a:cs typeface="Times New Roman"/>
              </a:rPr>
              <a:t> </a:t>
            </a:r>
            <a:r>
              <a:rPr sz="2400" spc="-20" dirty="0">
                <a:latin typeface="Calibri"/>
                <a:cs typeface="Calibri"/>
              </a:rPr>
              <a:t>%</a:t>
            </a:r>
            <a:r>
              <a:rPr sz="2400" dirty="0">
                <a:latin typeface="Calibri"/>
                <a:cs typeface="Calibri"/>
              </a:rPr>
              <a:t>)</a:t>
            </a:r>
            <a:r>
              <a:rPr sz="2400" spc="-10" dirty="0">
                <a:latin typeface="Calibri"/>
                <a:cs typeface="Calibri"/>
              </a:rPr>
              <a:t>:</a:t>
            </a:r>
            <a:r>
              <a:rPr sz="2400" spc="-80" dirty="0">
                <a:latin typeface="Times New Roman"/>
                <a:cs typeface="Times New Roman"/>
              </a:rPr>
              <a:t> </a:t>
            </a:r>
            <a:r>
              <a:rPr sz="2400" spc="-200" dirty="0">
                <a:latin typeface="Calibri"/>
                <a:cs typeface="Calibri"/>
              </a:rPr>
              <a:t>T</a:t>
            </a:r>
            <a:r>
              <a:rPr sz="2400" dirty="0">
                <a:latin typeface="Calibri"/>
                <a:cs typeface="Calibri"/>
              </a:rPr>
              <a:t>a</a:t>
            </a:r>
            <a:r>
              <a:rPr sz="2400" spc="-55" dirty="0">
                <a:latin typeface="Calibri"/>
                <a:cs typeface="Calibri"/>
              </a:rPr>
              <a:t>r</a:t>
            </a:r>
            <a:r>
              <a:rPr sz="2400" dirty="0">
                <a:latin typeface="Calibri"/>
                <a:cs typeface="Calibri"/>
              </a:rPr>
              <a:t>a</a:t>
            </a:r>
            <a:r>
              <a:rPr sz="2400" spc="-10" dirty="0">
                <a:latin typeface="Calibri"/>
                <a:cs typeface="Calibri"/>
              </a:rPr>
              <a:t>,</a:t>
            </a:r>
            <a:r>
              <a:rPr sz="2400" spc="-60" dirty="0">
                <a:latin typeface="Times New Roman"/>
                <a:cs typeface="Times New Roman"/>
              </a:rPr>
              <a:t> </a:t>
            </a:r>
            <a:r>
              <a:rPr sz="2400" spc="-20" dirty="0">
                <a:latin typeface="Calibri"/>
                <a:cs typeface="Calibri"/>
              </a:rPr>
              <a:t>P</a:t>
            </a:r>
            <a:r>
              <a:rPr sz="2400" dirty="0">
                <a:latin typeface="Calibri"/>
                <a:cs typeface="Calibri"/>
              </a:rPr>
              <a:t>i</a:t>
            </a:r>
            <a:r>
              <a:rPr sz="2400" spc="-55" dirty="0">
                <a:latin typeface="Calibri"/>
                <a:cs typeface="Calibri"/>
              </a:rPr>
              <a:t>v</a:t>
            </a:r>
            <a:r>
              <a:rPr sz="2400" dirty="0">
                <a:latin typeface="Calibri"/>
                <a:cs typeface="Calibri"/>
              </a:rPr>
              <a:t>a</a:t>
            </a:r>
            <a:r>
              <a:rPr sz="2400" spc="-10" dirty="0">
                <a:latin typeface="Calibri"/>
                <a:cs typeface="Calibri"/>
              </a:rPr>
              <a:t>,</a:t>
            </a:r>
            <a:r>
              <a:rPr sz="2400" spc="-60" dirty="0">
                <a:latin typeface="Times New Roman"/>
                <a:cs typeface="Times New Roman"/>
              </a:rPr>
              <a:t> </a:t>
            </a:r>
            <a:r>
              <a:rPr sz="2400" dirty="0">
                <a:latin typeface="Calibri"/>
                <a:cs typeface="Calibri"/>
              </a:rPr>
              <a:t>Li</a:t>
            </a:r>
            <a:r>
              <a:rPr sz="2400" spc="-15" dirty="0">
                <a:latin typeface="Calibri"/>
                <a:cs typeface="Calibri"/>
              </a:rPr>
              <a:t>m,</a:t>
            </a:r>
            <a:r>
              <a:rPr sz="2400" spc="-10" dirty="0">
                <a:latin typeface="Times New Roman"/>
                <a:cs typeface="Times New Roman"/>
              </a:rPr>
              <a:t> </a:t>
            </a:r>
            <a:r>
              <a:rPr sz="2400" dirty="0">
                <a:latin typeface="Calibri"/>
                <a:cs typeface="Calibri"/>
              </a:rPr>
              <a:t>Ć</a:t>
            </a:r>
            <a:r>
              <a:rPr sz="2400" spc="-10" dirty="0">
                <a:latin typeface="Calibri"/>
                <a:cs typeface="Calibri"/>
              </a:rPr>
              <a:t>e</a:t>
            </a:r>
            <a:r>
              <a:rPr sz="2400" dirty="0">
                <a:latin typeface="Calibri"/>
                <a:cs typeface="Calibri"/>
              </a:rPr>
              <a:t>h</a:t>
            </a:r>
            <a:r>
              <a:rPr sz="2400" spc="-10" dirty="0">
                <a:latin typeface="Calibri"/>
                <a:cs typeface="Calibri"/>
              </a:rPr>
              <a:t>o</a:t>
            </a:r>
            <a:r>
              <a:rPr sz="2400" dirty="0">
                <a:latin typeface="Calibri"/>
                <a:cs typeface="Calibri"/>
              </a:rPr>
              <a:t>tina</a:t>
            </a:r>
            <a:r>
              <a:rPr sz="2400" spc="-75" dirty="0">
                <a:latin typeface="Times New Roman"/>
                <a:cs typeface="Times New Roman"/>
              </a:rPr>
              <a:t> </a:t>
            </a:r>
            <a:r>
              <a:rPr sz="2400" dirty="0">
                <a:latin typeface="Calibri"/>
                <a:cs typeface="Calibri"/>
              </a:rPr>
              <a:t>i</a:t>
            </a:r>
            <a:r>
              <a:rPr sz="2400" spc="-60" dirty="0">
                <a:latin typeface="Times New Roman"/>
                <a:cs typeface="Times New Roman"/>
              </a:rPr>
              <a:t> </a:t>
            </a:r>
            <a:r>
              <a:rPr sz="2400" spc="-15" dirty="0">
                <a:latin typeface="Calibri"/>
                <a:cs typeface="Calibri"/>
              </a:rPr>
              <a:t>I</a:t>
            </a:r>
            <a:r>
              <a:rPr sz="2400" dirty="0">
                <a:latin typeface="Calibri"/>
                <a:cs typeface="Calibri"/>
              </a:rPr>
              <a:t>ba</a:t>
            </a:r>
            <a:r>
              <a:rPr sz="2400" spc="-10" dirty="0">
                <a:latin typeface="Calibri"/>
                <a:cs typeface="Calibri"/>
              </a:rPr>
              <a:t>r</a:t>
            </a:r>
            <a:endParaRPr sz="2400">
              <a:latin typeface="Calibri"/>
              <a:cs typeface="Calibri"/>
            </a:endParaRPr>
          </a:p>
          <a:p>
            <a:pPr>
              <a:lnSpc>
                <a:spcPts val="900"/>
              </a:lnSpc>
              <a:spcBef>
                <a:spcPts val="23"/>
              </a:spcBef>
              <a:buFont typeface="Arial"/>
              <a:buChar char="•"/>
            </a:pPr>
            <a:endParaRPr sz="900"/>
          </a:p>
          <a:p>
            <a:pPr>
              <a:lnSpc>
                <a:spcPts val="1000"/>
              </a:lnSpc>
              <a:buFont typeface="Arial"/>
              <a:buChar char="•"/>
            </a:pPr>
            <a:endParaRPr sz="1000"/>
          </a:p>
          <a:p>
            <a:pPr>
              <a:lnSpc>
                <a:spcPts val="1000"/>
              </a:lnSpc>
              <a:buFont typeface="Arial"/>
              <a:buChar char="•"/>
            </a:pPr>
            <a:endParaRPr sz="1000"/>
          </a:p>
          <a:p>
            <a:pPr marL="285115" marR="6350" indent="-273050">
              <a:lnSpc>
                <a:spcPts val="2860"/>
              </a:lnSpc>
              <a:buFont typeface="Arial"/>
              <a:buChar char="•"/>
              <a:tabLst>
                <a:tab pos="299085" algn="l"/>
              </a:tabLst>
            </a:pPr>
            <a:r>
              <a:rPr sz="2400" spc="-10" dirty="0">
                <a:latin typeface="Calibri"/>
                <a:cs typeface="Calibri"/>
              </a:rPr>
              <a:t>Jad</a:t>
            </a:r>
            <a:r>
              <a:rPr sz="2400" spc="-50" dirty="0">
                <a:latin typeface="Calibri"/>
                <a:cs typeface="Calibri"/>
              </a:rPr>
              <a:t>r</a:t>
            </a:r>
            <a:r>
              <a:rPr sz="2400" dirty="0">
                <a:latin typeface="Calibri"/>
                <a:cs typeface="Calibri"/>
              </a:rPr>
              <a:t>an</a:t>
            </a:r>
            <a:r>
              <a:rPr sz="2400" spc="-5" dirty="0">
                <a:latin typeface="Calibri"/>
                <a:cs typeface="Calibri"/>
              </a:rPr>
              <a:t>s</a:t>
            </a:r>
            <a:r>
              <a:rPr sz="2400" dirty="0">
                <a:latin typeface="Calibri"/>
                <a:cs typeface="Calibri"/>
              </a:rPr>
              <a:t>ki</a:t>
            </a:r>
            <a:r>
              <a:rPr sz="2400" spc="-70" dirty="0">
                <a:latin typeface="Times New Roman"/>
                <a:cs typeface="Times New Roman"/>
              </a:rPr>
              <a:t> </a:t>
            </a:r>
            <a:r>
              <a:rPr sz="2400" spc="-5" dirty="0">
                <a:latin typeface="Calibri"/>
                <a:cs typeface="Calibri"/>
              </a:rPr>
              <a:t>s</a:t>
            </a:r>
            <a:r>
              <a:rPr sz="2400" dirty="0">
                <a:latin typeface="Calibri"/>
                <a:cs typeface="Calibri"/>
              </a:rPr>
              <a:t>li</a:t>
            </a:r>
            <a:r>
              <a:rPr sz="2400" spc="-15" dirty="0">
                <a:latin typeface="Calibri"/>
                <a:cs typeface="Calibri"/>
              </a:rPr>
              <a:t>v</a:t>
            </a:r>
            <a:r>
              <a:rPr sz="2400" spc="-65" dirty="0">
                <a:latin typeface="Times New Roman"/>
                <a:cs typeface="Times New Roman"/>
              </a:rPr>
              <a:t> </a:t>
            </a:r>
            <a:r>
              <a:rPr sz="2400" dirty="0">
                <a:latin typeface="Calibri"/>
                <a:cs typeface="Calibri"/>
              </a:rPr>
              <a:t>(</a:t>
            </a:r>
            <a:r>
              <a:rPr sz="2400" spc="-20" dirty="0">
                <a:latin typeface="Calibri"/>
                <a:cs typeface="Calibri"/>
              </a:rPr>
              <a:t>6</a:t>
            </a:r>
            <a:r>
              <a:rPr sz="2400" spc="-10" dirty="0">
                <a:latin typeface="Calibri"/>
                <a:cs typeface="Calibri"/>
              </a:rPr>
              <a:t>.</a:t>
            </a:r>
            <a:r>
              <a:rPr sz="2400" spc="-20" dirty="0">
                <a:latin typeface="Calibri"/>
                <a:cs typeface="Calibri"/>
              </a:rPr>
              <a:t>56</a:t>
            </a:r>
            <a:r>
              <a:rPr sz="2400" spc="-15" dirty="0">
                <a:latin typeface="Calibri"/>
                <a:cs typeface="Calibri"/>
              </a:rPr>
              <a:t>0</a:t>
            </a:r>
            <a:r>
              <a:rPr sz="2400" spc="-80" dirty="0">
                <a:latin typeface="Times New Roman"/>
                <a:cs typeface="Times New Roman"/>
              </a:rPr>
              <a:t> </a:t>
            </a:r>
            <a:r>
              <a:rPr sz="2400" dirty="0">
                <a:latin typeface="Cambria Math"/>
                <a:cs typeface="Cambria Math"/>
              </a:rPr>
              <a:t>k</a:t>
            </a:r>
            <a:r>
              <a:rPr sz="2400" spc="-5" dirty="0">
                <a:latin typeface="Cambria Math"/>
                <a:cs typeface="Cambria Math"/>
              </a:rPr>
              <a:t>m</a:t>
            </a:r>
            <a:r>
              <a:rPr sz="2625" spc="52" baseline="28571" dirty="0">
                <a:latin typeface="Cambria Math"/>
                <a:cs typeface="Cambria Math"/>
              </a:rPr>
              <a:t>2</a:t>
            </a:r>
            <a:r>
              <a:rPr sz="2625" spc="322" baseline="28571" dirty="0">
                <a:latin typeface="Times New Roman"/>
                <a:cs typeface="Times New Roman"/>
              </a:rPr>
              <a:t> </a:t>
            </a:r>
            <a:r>
              <a:rPr sz="2400" dirty="0">
                <a:latin typeface="Calibri"/>
                <a:cs typeface="Calibri"/>
              </a:rPr>
              <a:t>ili</a:t>
            </a:r>
            <a:r>
              <a:rPr sz="2400" spc="-75" dirty="0">
                <a:latin typeface="Times New Roman"/>
                <a:cs typeface="Times New Roman"/>
              </a:rPr>
              <a:t> </a:t>
            </a:r>
            <a:r>
              <a:rPr sz="2400" spc="-20" dirty="0">
                <a:latin typeface="Calibri"/>
                <a:cs typeface="Calibri"/>
              </a:rPr>
              <a:t>47</a:t>
            </a:r>
            <a:r>
              <a:rPr sz="2400" spc="-10" dirty="0">
                <a:latin typeface="Calibri"/>
                <a:cs typeface="Calibri"/>
              </a:rPr>
              <a:t>.</a:t>
            </a:r>
            <a:r>
              <a:rPr sz="2400" spc="-15" dirty="0">
                <a:latin typeface="Calibri"/>
                <a:cs typeface="Calibri"/>
              </a:rPr>
              <a:t>5</a:t>
            </a:r>
            <a:r>
              <a:rPr sz="2400" spc="-65" dirty="0">
                <a:latin typeface="Times New Roman"/>
                <a:cs typeface="Times New Roman"/>
              </a:rPr>
              <a:t> </a:t>
            </a:r>
            <a:r>
              <a:rPr sz="2400" dirty="0">
                <a:latin typeface="Calibri"/>
                <a:cs typeface="Calibri"/>
              </a:rPr>
              <a:t>%)</a:t>
            </a:r>
            <a:r>
              <a:rPr sz="2400" spc="-10" dirty="0">
                <a:latin typeface="Calibri"/>
                <a:cs typeface="Calibri"/>
              </a:rPr>
              <a:t>:</a:t>
            </a:r>
            <a:r>
              <a:rPr sz="2400" spc="-80" dirty="0">
                <a:latin typeface="Times New Roman"/>
                <a:cs typeface="Times New Roman"/>
              </a:rPr>
              <a:t> </a:t>
            </a:r>
            <a:r>
              <a:rPr sz="2400" dirty="0">
                <a:latin typeface="Calibri"/>
                <a:cs typeface="Calibri"/>
              </a:rPr>
              <a:t>M</a:t>
            </a:r>
            <a:r>
              <a:rPr sz="2400" spc="-10" dirty="0">
                <a:latin typeface="Calibri"/>
                <a:cs typeface="Calibri"/>
              </a:rPr>
              <a:t>o</a:t>
            </a:r>
            <a:r>
              <a:rPr sz="2400" spc="-55" dirty="0">
                <a:latin typeface="Calibri"/>
                <a:cs typeface="Calibri"/>
              </a:rPr>
              <a:t>r</a:t>
            </a:r>
            <a:r>
              <a:rPr sz="2400" dirty="0">
                <a:latin typeface="Calibri"/>
                <a:cs typeface="Calibri"/>
              </a:rPr>
              <a:t>a</a:t>
            </a:r>
            <a:r>
              <a:rPr sz="2400" spc="-35" dirty="0">
                <a:latin typeface="Calibri"/>
                <a:cs typeface="Calibri"/>
              </a:rPr>
              <a:t>č</a:t>
            </a:r>
            <a:r>
              <a:rPr sz="2400" dirty="0">
                <a:latin typeface="Calibri"/>
                <a:cs typeface="Calibri"/>
              </a:rPr>
              <a:t>a</a:t>
            </a:r>
            <a:r>
              <a:rPr sz="2400" spc="-70" dirty="0">
                <a:latin typeface="Times New Roman"/>
                <a:cs typeface="Times New Roman"/>
              </a:rPr>
              <a:t> </a:t>
            </a:r>
            <a:r>
              <a:rPr sz="2400" spc="-5" dirty="0">
                <a:latin typeface="Calibri"/>
                <a:cs typeface="Calibri"/>
              </a:rPr>
              <a:t>s</a:t>
            </a:r>
            <a:r>
              <a:rPr sz="2400" dirty="0">
                <a:latin typeface="Calibri"/>
                <a:cs typeface="Calibri"/>
              </a:rPr>
              <a:t>a</a:t>
            </a:r>
            <a:r>
              <a:rPr sz="2400" spc="-60" dirty="0">
                <a:latin typeface="Times New Roman"/>
                <a:cs typeface="Times New Roman"/>
              </a:rPr>
              <a:t> </a:t>
            </a:r>
            <a:r>
              <a:rPr sz="2400" spc="-35" dirty="0">
                <a:latin typeface="Calibri"/>
                <a:cs typeface="Calibri"/>
              </a:rPr>
              <a:t>Z</a:t>
            </a:r>
            <a:r>
              <a:rPr sz="2400" spc="-25" dirty="0">
                <a:latin typeface="Calibri"/>
                <a:cs typeface="Calibri"/>
              </a:rPr>
              <a:t>e</a:t>
            </a:r>
            <a:r>
              <a:rPr sz="2400" spc="-35" dirty="0">
                <a:latin typeface="Calibri"/>
                <a:cs typeface="Calibri"/>
              </a:rPr>
              <a:t>t</a:t>
            </a:r>
            <a:r>
              <a:rPr sz="2400" spc="-10" dirty="0">
                <a:latin typeface="Calibri"/>
                <a:cs typeface="Calibri"/>
              </a:rPr>
              <a:t>o</a:t>
            </a:r>
            <a:r>
              <a:rPr sz="2400" spc="-15" dirty="0">
                <a:latin typeface="Calibri"/>
                <a:cs typeface="Calibri"/>
              </a:rPr>
              <a:t>m,</a:t>
            </a:r>
            <a:r>
              <a:rPr sz="2400" spc="-75" dirty="0">
                <a:latin typeface="Times New Roman"/>
                <a:cs typeface="Times New Roman"/>
              </a:rPr>
              <a:t> </a:t>
            </a:r>
            <a:r>
              <a:rPr sz="2400" dirty="0">
                <a:latin typeface="Calibri"/>
                <a:cs typeface="Calibri"/>
              </a:rPr>
              <a:t>Sitni</a:t>
            </a:r>
            <a:r>
              <a:rPr sz="2400" spc="-35" dirty="0">
                <a:latin typeface="Calibri"/>
                <a:cs typeface="Calibri"/>
              </a:rPr>
              <a:t>c</a:t>
            </a:r>
            <a:r>
              <a:rPr sz="2400" dirty="0">
                <a:latin typeface="Calibri"/>
                <a:cs typeface="Calibri"/>
              </a:rPr>
              <a:t>a</a:t>
            </a:r>
            <a:r>
              <a:rPr sz="2400" spc="-10" dirty="0">
                <a:latin typeface="Calibri"/>
                <a:cs typeface="Calibri"/>
              </a:rPr>
              <a:t>,</a:t>
            </a:r>
            <a:r>
              <a:rPr sz="2400" spc="-10" dirty="0">
                <a:latin typeface="Times New Roman"/>
                <a:cs typeface="Times New Roman"/>
              </a:rPr>
              <a:t> </a:t>
            </a:r>
            <a:r>
              <a:rPr sz="2400" spc="-15" dirty="0">
                <a:latin typeface="Calibri"/>
                <a:cs typeface="Calibri"/>
              </a:rPr>
              <a:t>R</a:t>
            </a:r>
            <a:r>
              <a:rPr sz="2400" dirty="0">
                <a:latin typeface="Calibri"/>
                <a:cs typeface="Calibri"/>
              </a:rPr>
              <a:t>ibn</a:t>
            </a:r>
            <a:r>
              <a:rPr sz="2400" spc="-5" dirty="0">
                <a:latin typeface="Calibri"/>
                <a:cs typeface="Calibri"/>
              </a:rPr>
              <a:t>i</a:t>
            </a:r>
            <a:r>
              <a:rPr sz="2400" spc="-35" dirty="0">
                <a:latin typeface="Calibri"/>
                <a:cs typeface="Calibri"/>
              </a:rPr>
              <a:t>c</a:t>
            </a:r>
            <a:r>
              <a:rPr sz="2400" dirty="0">
                <a:latin typeface="Calibri"/>
                <a:cs typeface="Calibri"/>
              </a:rPr>
              <a:t>a</a:t>
            </a:r>
            <a:r>
              <a:rPr sz="2400" spc="-10" dirty="0">
                <a:latin typeface="Calibri"/>
                <a:cs typeface="Calibri"/>
              </a:rPr>
              <a:t>,</a:t>
            </a:r>
            <a:r>
              <a:rPr sz="2400" spc="-75" dirty="0">
                <a:latin typeface="Times New Roman"/>
                <a:cs typeface="Times New Roman"/>
              </a:rPr>
              <a:t> </a:t>
            </a:r>
            <a:r>
              <a:rPr sz="2400" dirty="0">
                <a:latin typeface="Calibri"/>
                <a:cs typeface="Calibri"/>
              </a:rPr>
              <a:t>Cij</a:t>
            </a:r>
            <a:r>
              <a:rPr sz="2400" spc="-25" dirty="0">
                <a:latin typeface="Calibri"/>
                <a:cs typeface="Calibri"/>
              </a:rPr>
              <a:t>e</a:t>
            </a:r>
            <a:r>
              <a:rPr sz="2400" spc="-20" dirty="0">
                <a:latin typeface="Calibri"/>
                <a:cs typeface="Calibri"/>
              </a:rPr>
              <a:t>v</a:t>
            </a:r>
            <a:r>
              <a:rPr sz="2400" dirty="0">
                <a:latin typeface="Calibri"/>
                <a:cs typeface="Calibri"/>
              </a:rPr>
              <a:t>na</a:t>
            </a:r>
            <a:r>
              <a:rPr sz="2400" spc="-10" dirty="0">
                <a:latin typeface="Calibri"/>
                <a:cs typeface="Calibri"/>
              </a:rPr>
              <a:t>,</a:t>
            </a:r>
            <a:r>
              <a:rPr sz="2400" spc="-75" dirty="0">
                <a:latin typeface="Times New Roman"/>
                <a:cs typeface="Times New Roman"/>
              </a:rPr>
              <a:t> </a:t>
            </a:r>
            <a:r>
              <a:rPr sz="2400" spc="-5" dirty="0">
                <a:latin typeface="Calibri"/>
                <a:cs typeface="Calibri"/>
              </a:rPr>
              <a:t>O</a:t>
            </a:r>
            <a:r>
              <a:rPr sz="2400" spc="-55" dirty="0">
                <a:latin typeface="Calibri"/>
                <a:cs typeface="Calibri"/>
              </a:rPr>
              <a:t>r</a:t>
            </a:r>
            <a:r>
              <a:rPr sz="2400" dirty="0">
                <a:latin typeface="Calibri"/>
                <a:cs typeface="Calibri"/>
              </a:rPr>
              <a:t>ah</a:t>
            </a:r>
            <a:r>
              <a:rPr sz="2400" spc="-20" dirty="0">
                <a:latin typeface="Calibri"/>
                <a:cs typeface="Calibri"/>
              </a:rPr>
              <a:t>o</a:t>
            </a:r>
            <a:r>
              <a:rPr sz="2400" spc="-35" dirty="0">
                <a:latin typeface="Calibri"/>
                <a:cs typeface="Calibri"/>
              </a:rPr>
              <a:t>v</a:t>
            </a:r>
            <a:r>
              <a:rPr sz="2400" spc="-30" dirty="0">
                <a:latin typeface="Calibri"/>
                <a:cs typeface="Calibri"/>
              </a:rPr>
              <a:t>š</a:t>
            </a:r>
            <a:r>
              <a:rPr sz="2400" dirty="0">
                <a:latin typeface="Calibri"/>
                <a:cs typeface="Calibri"/>
              </a:rPr>
              <a:t>ti</a:t>
            </a:r>
            <a:r>
              <a:rPr sz="2400" spc="-35" dirty="0">
                <a:latin typeface="Calibri"/>
                <a:cs typeface="Calibri"/>
              </a:rPr>
              <a:t>c</a:t>
            </a:r>
            <a:r>
              <a:rPr sz="2400" dirty="0">
                <a:latin typeface="Calibri"/>
                <a:cs typeface="Calibri"/>
              </a:rPr>
              <a:t>a</a:t>
            </a:r>
            <a:r>
              <a:rPr sz="2400" spc="-60" dirty="0">
                <a:latin typeface="Times New Roman"/>
                <a:cs typeface="Times New Roman"/>
              </a:rPr>
              <a:t> </a:t>
            </a:r>
            <a:r>
              <a:rPr sz="2400" dirty="0">
                <a:latin typeface="Calibri"/>
                <a:cs typeface="Calibri"/>
              </a:rPr>
              <a:t>i</a:t>
            </a:r>
            <a:r>
              <a:rPr sz="2400" spc="-60" dirty="0">
                <a:latin typeface="Times New Roman"/>
                <a:cs typeface="Times New Roman"/>
              </a:rPr>
              <a:t> </a:t>
            </a:r>
            <a:r>
              <a:rPr sz="2400" spc="-15" dirty="0">
                <a:latin typeface="Calibri"/>
                <a:cs typeface="Calibri"/>
              </a:rPr>
              <a:t>R</a:t>
            </a:r>
            <a:r>
              <a:rPr sz="2400" dirty="0">
                <a:latin typeface="Calibri"/>
                <a:cs typeface="Calibri"/>
              </a:rPr>
              <a:t>ij</a:t>
            </a:r>
            <a:r>
              <a:rPr sz="2400" spc="-10" dirty="0">
                <a:latin typeface="Calibri"/>
                <a:cs typeface="Calibri"/>
              </a:rPr>
              <a:t>e</a:t>
            </a:r>
            <a:r>
              <a:rPr sz="2400" spc="-50" dirty="0">
                <a:latin typeface="Calibri"/>
                <a:cs typeface="Calibri"/>
              </a:rPr>
              <a:t>k</a:t>
            </a:r>
            <a:r>
              <a:rPr sz="2400" dirty="0">
                <a:latin typeface="Calibri"/>
                <a:cs typeface="Calibri"/>
              </a:rPr>
              <a:t>a</a:t>
            </a:r>
            <a:r>
              <a:rPr sz="2400" spc="-85" dirty="0">
                <a:latin typeface="Times New Roman"/>
                <a:cs typeface="Times New Roman"/>
              </a:rPr>
              <a:t> </a:t>
            </a:r>
            <a:r>
              <a:rPr sz="2400" dirty="0">
                <a:latin typeface="Calibri"/>
                <a:cs typeface="Calibri"/>
              </a:rPr>
              <a:t>C</a:t>
            </a:r>
            <a:r>
              <a:rPr sz="2400" spc="-10" dirty="0">
                <a:latin typeface="Calibri"/>
                <a:cs typeface="Calibri"/>
              </a:rPr>
              <a:t>r</a:t>
            </a:r>
            <a:r>
              <a:rPr sz="2400" dirty="0">
                <a:latin typeface="Calibri"/>
                <a:cs typeface="Calibri"/>
              </a:rPr>
              <a:t>n</a:t>
            </a:r>
            <a:r>
              <a:rPr sz="2400" spc="-10" dirty="0">
                <a:latin typeface="Calibri"/>
                <a:cs typeface="Calibri"/>
              </a:rPr>
              <a:t>o</a:t>
            </a:r>
            <a:r>
              <a:rPr sz="2400" dirty="0">
                <a:latin typeface="Calibri"/>
                <a:cs typeface="Calibri"/>
              </a:rPr>
              <a:t>j</a:t>
            </a:r>
            <a:r>
              <a:rPr sz="2400" spc="-25" dirty="0">
                <a:latin typeface="Calibri"/>
                <a:cs typeface="Calibri"/>
              </a:rPr>
              <a:t>e</a:t>
            </a:r>
            <a:r>
              <a:rPr sz="2400" spc="-20" dirty="0">
                <a:latin typeface="Calibri"/>
                <a:cs typeface="Calibri"/>
              </a:rPr>
              <a:t>v</a:t>
            </a:r>
            <a:r>
              <a:rPr sz="2400" dirty="0">
                <a:latin typeface="Calibri"/>
                <a:cs typeface="Calibri"/>
              </a:rPr>
              <a:t>i</a:t>
            </a:r>
            <a:r>
              <a:rPr sz="2400" spc="-35" dirty="0">
                <a:latin typeface="Calibri"/>
                <a:cs typeface="Calibri"/>
              </a:rPr>
              <a:t>ć</a:t>
            </a:r>
            <a:r>
              <a:rPr sz="2400" dirty="0">
                <a:latin typeface="Calibri"/>
                <a:cs typeface="Calibri"/>
              </a:rPr>
              <a:t>a</a:t>
            </a:r>
            <a:endParaRPr sz="2400">
              <a:latin typeface="Calibri"/>
              <a:cs typeface="Calibri"/>
            </a:endParaRPr>
          </a:p>
          <a:p>
            <a:pPr>
              <a:lnSpc>
                <a:spcPts val="900"/>
              </a:lnSpc>
              <a:spcBef>
                <a:spcPts val="19"/>
              </a:spcBef>
              <a:buFont typeface="Arial"/>
              <a:buChar char="•"/>
            </a:pPr>
            <a:endParaRPr sz="900"/>
          </a:p>
          <a:p>
            <a:pPr>
              <a:lnSpc>
                <a:spcPts val="1000"/>
              </a:lnSpc>
              <a:buFont typeface="Arial"/>
              <a:buChar char="•"/>
            </a:pPr>
            <a:endParaRPr sz="1000"/>
          </a:p>
          <a:p>
            <a:pPr>
              <a:lnSpc>
                <a:spcPts val="1000"/>
              </a:lnSpc>
              <a:buFont typeface="Arial"/>
              <a:buChar char="•"/>
            </a:pPr>
            <a:endParaRPr sz="1000"/>
          </a:p>
          <a:p>
            <a:pPr>
              <a:lnSpc>
                <a:spcPts val="1000"/>
              </a:lnSpc>
              <a:buFont typeface="Arial"/>
              <a:buChar char="•"/>
            </a:pPr>
            <a:endParaRPr sz="1000"/>
          </a:p>
          <a:p>
            <a:pPr>
              <a:lnSpc>
                <a:spcPts val="1000"/>
              </a:lnSpc>
              <a:buFont typeface="Arial"/>
              <a:buChar char="•"/>
            </a:pPr>
            <a:endParaRPr sz="1000"/>
          </a:p>
          <a:p>
            <a:pPr>
              <a:lnSpc>
                <a:spcPts val="1000"/>
              </a:lnSpc>
              <a:buFont typeface="Arial"/>
              <a:buChar char="•"/>
            </a:pPr>
            <a:endParaRPr sz="1000"/>
          </a:p>
          <a:p>
            <a:pPr marL="299085" marR="2120900" indent="-287020">
              <a:lnSpc>
                <a:spcPct val="100000"/>
              </a:lnSpc>
              <a:buFont typeface="Arial"/>
              <a:buChar char="•"/>
              <a:tabLst>
                <a:tab pos="299085" algn="l"/>
              </a:tabLst>
            </a:pPr>
            <a:r>
              <a:rPr sz="2400" spc="-15" dirty="0">
                <a:latin typeface="Calibri"/>
                <a:cs typeface="Calibri"/>
              </a:rPr>
              <a:t>I</a:t>
            </a:r>
            <a:r>
              <a:rPr sz="2400" spc="-5" dirty="0">
                <a:latin typeface="Calibri"/>
                <a:cs typeface="Calibri"/>
              </a:rPr>
              <a:t>s</a:t>
            </a:r>
            <a:r>
              <a:rPr sz="2400" spc="-100" dirty="0">
                <a:latin typeface="Calibri"/>
                <a:cs typeface="Calibri"/>
              </a:rPr>
              <a:t>k</a:t>
            </a:r>
            <a:r>
              <a:rPr sz="2400" spc="-10" dirty="0">
                <a:latin typeface="Calibri"/>
                <a:cs typeface="Calibri"/>
              </a:rPr>
              <a:t>or</a:t>
            </a:r>
            <a:r>
              <a:rPr sz="2400" dirty="0">
                <a:latin typeface="Calibri"/>
                <a:cs typeface="Calibri"/>
              </a:rPr>
              <a:t>i</a:t>
            </a:r>
            <a:r>
              <a:rPr sz="2400" spc="-5" dirty="0">
                <a:latin typeface="Calibri"/>
                <a:cs typeface="Calibri"/>
              </a:rPr>
              <a:t>š</a:t>
            </a:r>
            <a:r>
              <a:rPr sz="2400" spc="-10" dirty="0">
                <a:latin typeface="Calibri"/>
                <a:cs typeface="Calibri"/>
              </a:rPr>
              <a:t>će</a:t>
            </a:r>
            <a:r>
              <a:rPr sz="2400" dirty="0">
                <a:latin typeface="Calibri"/>
                <a:cs typeface="Calibri"/>
              </a:rPr>
              <a:t>no</a:t>
            </a:r>
            <a:r>
              <a:rPr sz="2400" spc="-70" dirty="0">
                <a:latin typeface="Times New Roman"/>
                <a:cs typeface="Times New Roman"/>
              </a:rPr>
              <a:t> </a:t>
            </a:r>
            <a:r>
              <a:rPr sz="2400" spc="-40" dirty="0">
                <a:latin typeface="Calibri"/>
                <a:cs typeface="Calibri"/>
              </a:rPr>
              <a:t>s</a:t>
            </a:r>
            <a:r>
              <a:rPr sz="2400" spc="-45" dirty="0">
                <a:latin typeface="Calibri"/>
                <a:cs typeface="Calibri"/>
              </a:rPr>
              <a:t>v</a:t>
            </a:r>
            <a:r>
              <a:rPr sz="2400" spc="-10" dirty="0">
                <a:latin typeface="Calibri"/>
                <a:cs typeface="Calibri"/>
              </a:rPr>
              <a:t>e</a:t>
            </a:r>
            <a:r>
              <a:rPr sz="2400" spc="-65" dirty="0">
                <a:latin typeface="Calibri"/>
                <a:cs typeface="Calibri"/>
              </a:rPr>
              <a:t>g</a:t>
            </a:r>
            <a:r>
              <a:rPr sz="2400" dirty="0">
                <a:latin typeface="Calibri"/>
                <a:cs typeface="Calibri"/>
              </a:rPr>
              <a:t>a</a:t>
            </a:r>
            <a:r>
              <a:rPr sz="2400" spc="-60" dirty="0">
                <a:latin typeface="Times New Roman"/>
                <a:cs typeface="Times New Roman"/>
              </a:rPr>
              <a:t> </a:t>
            </a:r>
            <a:r>
              <a:rPr sz="2400" spc="-20" dirty="0">
                <a:latin typeface="Calibri"/>
                <a:cs typeface="Calibri"/>
              </a:rPr>
              <a:t>17%</a:t>
            </a:r>
            <a:r>
              <a:rPr sz="2400" spc="-60" dirty="0">
                <a:latin typeface="Times New Roman"/>
                <a:cs typeface="Times New Roman"/>
              </a:rPr>
              <a:t> </a:t>
            </a:r>
            <a:r>
              <a:rPr sz="2400" spc="-10" dirty="0">
                <a:latin typeface="Calibri"/>
                <a:cs typeface="Calibri"/>
              </a:rPr>
              <a:t>o</a:t>
            </a:r>
            <a:r>
              <a:rPr sz="2400" dirty="0">
                <a:latin typeface="Calibri"/>
                <a:cs typeface="Calibri"/>
              </a:rPr>
              <a:t>d</a:t>
            </a:r>
            <a:r>
              <a:rPr sz="2400" spc="-65" dirty="0">
                <a:latin typeface="Times New Roman"/>
                <a:cs typeface="Times New Roman"/>
              </a:rPr>
              <a:t> </a:t>
            </a:r>
            <a:r>
              <a:rPr sz="2400" spc="-15" dirty="0">
                <a:latin typeface="Calibri"/>
                <a:cs typeface="Calibri"/>
              </a:rPr>
              <a:t>u</a:t>
            </a:r>
            <a:r>
              <a:rPr sz="2400" spc="-55" dirty="0">
                <a:latin typeface="Calibri"/>
                <a:cs typeface="Calibri"/>
              </a:rPr>
              <a:t>k</a:t>
            </a:r>
            <a:r>
              <a:rPr sz="2400" dirty="0">
                <a:latin typeface="Calibri"/>
                <a:cs typeface="Calibri"/>
              </a:rPr>
              <a:t>upn</a:t>
            </a:r>
            <a:r>
              <a:rPr sz="2400" spc="-10" dirty="0">
                <a:latin typeface="Calibri"/>
                <a:cs typeface="Calibri"/>
              </a:rPr>
              <a:t>o</a:t>
            </a:r>
            <a:r>
              <a:rPr sz="2400" spc="-15" dirty="0">
                <a:latin typeface="Calibri"/>
                <a:cs typeface="Calibri"/>
              </a:rPr>
              <a:t>g</a:t>
            </a:r>
            <a:r>
              <a:rPr sz="2400" spc="-65" dirty="0">
                <a:latin typeface="Times New Roman"/>
                <a:cs typeface="Times New Roman"/>
              </a:rPr>
              <a:t> </a:t>
            </a:r>
            <a:r>
              <a:rPr sz="2400" spc="-35" dirty="0">
                <a:latin typeface="Calibri"/>
                <a:cs typeface="Calibri"/>
              </a:rPr>
              <a:t>t</a:t>
            </a:r>
            <a:r>
              <a:rPr sz="2400" spc="-10" dirty="0">
                <a:latin typeface="Calibri"/>
                <a:cs typeface="Calibri"/>
              </a:rPr>
              <a:t>eor</a:t>
            </a:r>
            <a:r>
              <a:rPr sz="2400" dirty="0">
                <a:latin typeface="Calibri"/>
                <a:cs typeface="Calibri"/>
              </a:rPr>
              <a:t>ij</a:t>
            </a:r>
            <a:r>
              <a:rPr sz="2400" spc="-5" dirty="0">
                <a:latin typeface="Calibri"/>
                <a:cs typeface="Calibri"/>
              </a:rPr>
              <a:t>s</a:t>
            </a:r>
            <a:r>
              <a:rPr sz="2400" spc="-100" dirty="0">
                <a:latin typeface="Calibri"/>
                <a:cs typeface="Calibri"/>
              </a:rPr>
              <a:t>k</a:t>
            </a:r>
            <a:r>
              <a:rPr sz="2400" spc="-10" dirty="0">
                <a:latin typeface="Calibri"/>
                <a:cs typeface="Calibri"/>
              </a:rPr>
              <a:t>o</a:t>
            </a:r>
            <a:r>
              <a:rPr sz="2400" spc="-15" dirty="0">
                <a:latin typeface="Calibri"/>
                <a:cs typeface="Calibri"/>
              </a:rPr>
              <a:t>g</a:t>
            </a:r>
            <a:r>
              <a:rPr sz="2400" spc="-10" dirty="0">
                <a:latin typeface="Times New Roman"/>
                <a:cs typeface="Times New Roman"/>
              </a:rPr>
              <a:t> </a:t>
            </a:r>
            <a:r>
              <a:rPr sz="2400" dirty="0">
                <a:latin typeface="Calibri"/>
                <a:cs typeface="Calibri"/>
              </a:rPr>
              <a:t>hid</a:t>
            </a:r>
            <a:r>
              <a:rPr sz="2400" spc="-35" dirty="0">
                <a:latin typeface="Calibri"/>
                <a:cs typeface="Calibri"/>
              </a:rPr>
              <a:t>r</a:t>
            </a:r>
            <a:r>
              <a:rPr sz="2400" spc="-10" dirty="0">
                <a:latin typeface="Calibri"/>
                <a:cs typeface="Calibri"/>
              </a:rPr>
              <a:t>o</a:t>
            </a:r>
            <a:r>
              <a:rPr sz="2400" dirty="0">
                <a:latin typeface="Calibri"/>
                <a:cs typeface="Calibri"/>
              </a:rPr>
              <a:t>p</a:t>
            </a:r>
            <a:r>
              <a:rPr sz="2400" spc="-10" dirty="0">
                <a:latin typeface="Calibri"/>
                <a:cs typeface="Calibri"/>
              </a:rPr>
              <a:t>o</a:t>
            </a:r>
            <a:r>
              <a:rPr sz="2400" spc="-35" dirty="0">
                <a:latin typeface="Calibri"/>
                <a:cs typeface="Calibri"/>
              </a:rPr>
              <a:t>t</a:t>
            </a:r>
            <a:r>
              <a:rPr sz="2400" spc="-10" dirty="0">
                <a:latin typeface="Calibri"/>
                <a:cs typeface="Calibri"/>
              </a:rPr>
              <a:t>e</a:t>
            </a:r>
            <a:r>
              <a:rPr sz="2400" dirty="0">
                <a:latin typeface="Calibri"/>
                <a:cs typeface="Calibri"/>
              </a:rPr>
              <a:t>ncijala</a:t>
            </a:r>
            <a:r>
              <a:rPr sz="2400" spc="-70" dirty="0">
                <a:latin typeface="Times New Roman"/>
                <a:cs typeface="Times New Roman"/>
              </a:rPr>
              <a:t> </a:t>
            </a:r>
            <a:r>
              <a:rPr sz="2400" dirty="0">
                <a:latin typeface="Calibri"/>
                <a:cs typeface="Calibri"/>
              </a:rPr>
              <a:t>–</a:t>
            </a:r>
            <a:r>
              <a:rPr sz="2400" spc="-70" dirty="0">
                <a:latin typeface="Times New Roman"/>
                <a:cs typeface="Times New Roman"/>
              </a:rPr>
              <a:t> </a:t>
            </a:r>
            <a:r>
              <a:rPr sz="2400" dirty="0">
                <a:latin typeface="Calibri"/>
                <a:cs typeface="Calibri"/>
              </a:rPr>
              <a:t>p</a:t>
            </a:r>
            <a:r>
              <a:rPr sz="2400" spc="-10" dirty="0">
                <a:latin typeface="Calibri"/>
                <a:cs typeface="Calibri"/>
              </a:rPr>
              <a:t>o</a:t>
            </a:r>
            <a:r>
              <a:rPr sz="2400" dirty="0">
                <a:latin typeface="Calibri"/>
                <a:cs typeface="Calibri"/>
              </a:rPr>
              <a:t>da</a:t>
            </a:r>
            <a:r>
              <a:rPr sz="2400" spc="-10" dirty="0">
                <a:latin typeface="Calibri"/>
                <a:cs typeface="Calibri"/>
              </a:rPr>
              <a:t>c</a:t>
            </a:r>
            <a:r>
              <a:rPr sz="2400" dirty="0">
                <a:latin typeface="Calibri"/>
                <a:cs typeface="Calibri"/>
              </a:rPr>
              <a:t>i</a:t>
            </a:r>
            <a:r>
              <a:rPr sz="2400" spc="-60" dirty="0">
                <a:latin typeface="Times New Roman"/>
                <a:cs typeface="Times New Roman"/>
              </a:rPr>
              <a:t> </a:t>
            </a:r>
            <a:r>
              <a:rPr sz="2400" dirty="0">
                <a:latin typeface="Calibri"/>
                <a:cs typeface="Calibri"/>
              </a:rPr>
              <a:t>E</a:t>
            </a:r>
            <a:r>
              <a:rPr sz="2400" spc="-20" dirty="0">
                <a:latin typeface="Calibri"/>
                <a:cs typeface="Calibri"/>
              </a:rPr>
              <a:t>PCG</a:t>
            </a:r>
            <a:endParaRPr sz="2400">
              <a:latin typeface="Calibri"/>
              <a:cs typeface="Calibri"/>
            </a:endParaRPr>
          </a:p>
          <a:p>
            <a:pPr>
              <a:lnSpc>
                <a:spcPts val="850"/>
              </a:lnSpc>
              <a:spcBef>
                <a:spcPts val="29"/>
              </a:spcBef>
              <a:buFont typeface="Arial"/>
              <a:buChar char="•"/>
            </a:pPr>
            <a:endParaRPr sz="850"/>
          </a:p>
          <a:p>
            <a:pPr>
              <a:lnSpc>
                <a:spcPts val="1000"/>
              </a:lnSpc>
              <a:buFont typeface="Arial"/>
              <a:buChar char="•"/>
            </a:pPr>
            <a:endParaRPr sz="1000"/>
          </a:p>
          <a:p>
            <a:pPr>
              <a:lnSpc>
                <a:spcPts val="1000"/>
              </a:lnSpc>
              <a:buFont typeface="Arial"/>
              <a:buChar char="•"/>
            </a:pPr>
            <a:endParaRPr sz="1000"/>
          </a:p>
          <a:p>
            <a:pPr marL="299085" marR="675005" indent="-287020">
              <a:lnSpc>
                <a:spcPct val="100000"/>
              </a:lnSpc>
              <a:buFont typeface="Arial"/>
              <a:buChar char="•"/>
              <a:tabLst>
                <a:tab pos="299085" algn="l"/>
              </a:tabLst>
            </a:pPr>
            <a:r>
              <a:rPr sz="2400" spc="-20" dirty="0">
                <a:latin typeface="Calibri"/>
                <a:cs typeface="Calibri"/>
              </a:rPr>
              <a:t>984</a:t>
            </a:r>
            <a:r>
              <a:rPr sz="2400" spc="-15" dirty="0">
                <a:latin typeface="Calibri"/>
                <a:cs typeface="Calibri"/>
              </a:rPr>
              <a:t>6</a:t>
            </a:r>
            <a:r>
              <a:rPr sz="2400" spc="-65" dirty="0">
                <a:latin typeface="Times New Roman"/>
                <a:cs typeface="Times New Roman"/>
              </a:rPr>
              <a:t> </a:t>
            </a:r>
            <a:r>
              <a:rPr sz="2400" spc="-35" dirty="0">
                <a:latin typeface="Calibri"/>
                <a:cs typeface="Calibri"/>
              </a:rPr>
              <a:t>G</a:t>
            </a:r>
            <a:r>
              <a:rPr sz="2400" dirty="0">
                <a:latin typeface="Calibri"/>
                <a:cs typeface="Calibri"/>
              </a:rPr>
              <a:t>Wh</a:t>
            </a:r>
            <a:r>
              <a:rPr sz="2400" spc="-40" dirty="0">
                <a:latin typeface="Calibri"/>
                <a:cs typeface="Calibri"/>
              </a:rPr>
              <a:t>/</a:t>
            </a:r>
            <a:r>
              <a:rPr sz="2400" spc="-30" dirty="0">
                <a:latin typeface="Calibri"/>
                <a:cs typeface="Calibri"/>
              </a:rPr>
              <a:t>g</a:t>
            </a:r>
            <a:r>
              <a:rPr sz="2400" spc="-10" dirty="0">
                <a:latin typeface="Calibri"/>
                <a:cs typeface="Calibri"/>
              </a:rPr>
              <a:t>o</a:t>
            </a:r>
            <a:r>
              <a:rPr sz="2400" dirty="0">
                <a:latin typeface="Calibri"/>
                <a:cs typeface="Calibri"/>
              </a:rPr>
              <a:t>d</a:t>
            </a:r>
            <a:r>
              <a:rPr sz="2400" spc="-65" dirty="0">
                <a:latin typeface="Times New Roman"/>
                <a:cs typeface="Times New Roman"/>
              </a:rPr>
              <a:t> </a:t>
            </a:r>
            <a:r>
              <a:rPr sz="2400" spc="-35" dirty="0">
                <a:latin typeface="Calibri"/>
                <a:cs typeface="Calibri"/>
              </a:rPr>
              <a:t>t</a:t>
            </a:r>
            <a:r>
              <a:rPr sz="2400" spc="-10" dirty="0">
                <a:latin typeface="Calibri"/>
                <a:cs typeface="Calibri"/>
              </a:rPr>
              <a:t>eor</a:t>
            </a:r>
            <a:r>
              <a:rPr sz="2400" dirty="0">
                <a:latin typeface="Calibri"/>
                <a:cs typeface="Calibri"/>
              </a:rPr>
              <a:t>ij</a:t>
            </a:r>
            <a:r>
              <a:rPr sz="2400" spc="-5" dirty="0">
                <a:latin typeface="Calibri"/>
                <a:cs typeface="Calibri"/>
              </a:rPr>
              <a:t>s</a:t>
            </a:r>
            <a:r>
              <a:rPr sz="2400" spc="-100" dirty="0">
                <a:latin typeface="Calibri"/>
                <a:cs typeface="Calibri"/>
              </a:rPr>
              <a:t>k</a:t>
            </a:r>
            <a:r>
              <a:rPr sz="2400" spc="-10" dirty="0">
                <a:latin typeface="Calibri"/>
                <a:cs typeface="Calibri"/>
              </a:rPr>
              <a:t>o</a:t>
            </a:r>
            <a:r>
              <a:rPr sz="2400" spc="-15" dirty="0">
                <a:latin typeface="Calibri"/>
                <a:cs typeface="Calibri"/>
              </a:rPr>
              <a:t>g</a:t>
            </a:r>
            <a:r>
              <a:rPr sz="2400" spc="-75" dirty="0">
                <a:latin typeface="Times New Roman"/>
                <a:cs typeface="Times New Roman"/>
              </a:rPr>
              <a:t> </a:t>
            </a:r>
            <a:r>
              <a:rPr sz="2400" spc="-45" dirty="0">
                <a:latin typeface="Calibri"/>
                <a:cs typeface="Calibri"/>
              </a:rPr>
              <a:t>v</a:t>
            </a:r>
            <a:r>
              <a:rPr sz="2400" spc="-10" dirty="0">
                <a:latin typeface="Calibri"/>
                <a:cs typeface="Calibri"/>
              </a:rPr>
              <a:t>o</a:t>
            </a:r>
            <a:r>
              <a:rPr sz="2400" dirty="0">
                <a:latin typeface="Calibri"/>
                <a:cs typeface="Calibri"/>
              </a:rPr>
              <a:t>dn</a:t>
            </a:r>
            <a:r>
              <a:rPr sz="2400" spc="-10" dirty="0">
                <a:latin typeface="Calibri"/>
                <a:cs typeface="Calibri"/>
              </a:rPr>
              <a:t>o</a:t>
            </a:r>
            <a:r>
              <a:rPr sz="2400" spc="-15" dirty="0">
                <a:latin typeface="Calibri"/>
                <a:cs typeface="Calibri"/>
              </a:rPr>
              <a:t>g</a:t>
            </a:r>
            <a:r>
              <a:rPr sz="2400" spc="-50" dirty="0">
                <a:latin typeface="Times New Roman"/>
                <a:cs typeface="Times New Roman"/>
              </a:rPr>
              <a:t> </a:t>
            </a:r>
            <a:r>
              <a:rPr sz="2400" dirty="0">
                <a:latin typeface="Calibri"/>
                <a:cs typeface="Calibri"/>
              </a:rPr>
              <a:t>p</a:t>
            </a:r>
            <a:r>
              <a:rPr sz="2400" spc="-10" dirty="0">
                <a:latin typeface="Calibri"/>
                <a:cs typeface="Calibri"/>
              </a:rPr>
              <a:t>o</a:t>
            </a:r>
            <a:r>
              <a:rPr sz="2400" spc="-35" dirty="0">
                <a:latin typeface="Calibri"/>
                <a:cs typeface="Calibri"/>
              </a:rPr>
              <a:t>t</a:t>
            </a:r>
            <a:r>
              <a:rPr sz="2400" spc="-10" dirty="0">
                <a:latin typeface="Calibri"/>
                <a:cs typeface="Calibri"/>
              </a:rPr>
              <a:t>e</a:t>
            </a:r>
            <a:r>
              <a:rPr sz="2400" dirty="0">
                <a:latin typeface="Calibri"/>
                <a:cs typeface="Calibri"/>
              </a:rPr>
              <a:t>ncijala</a:t>
            </a:r>
            <a:r>
              <a:rPr sz="2400" spc="-85" dirty="0">
                <a:latin typeface="Times New Roman"/>
                <a:cs typeface="Times New Roman"/>
              </a:rPr>
              <a:t> </a:t>
            </a:r>
            <a:r>
              <a:rPr sz="2400" dirty="0">
                <a:latin typeface="Calibri"/>
                <a:cs typeface="Calibri"/>
              </a:rPr>
              <a:t>na</a:t>
            </a:r>
            <a:r>
              <a:rPr sz="2400" spc="-60" dirty="0">
                <a:latin typeface="Times New Roman"/>
                <a:cs typeface="Times New Roman"/>
              </a:rPr>
              <a:t> </a:t>
            </a:r>
            <a:r>
              <a:rPr sz="2400" spc="-20" dirty="0">
                <a:latin typeface="Calibri"/>
                <a:cs typeface="Calibri"/>
              </a:rPr>
              <a:t>g</a:t>
            </a:r>
            <a:r>
              <a:rPr sz="2400" dirty="0">
                <a:latin typeface="Calibri"/>
                <a:cs typeface="Calibri"/>
              </a:rPr>
              <a:t>l</a:t>
            </a:r>
            <a:r>
              <a:rPr sz="2400" spc="-35" dirty="0">
                <a:latin typeface="Calibri"/>
                <a:cs typeface="Calibri"/>
              </a:rPr>
              <a:t>a</a:t>
            </a:r>
            <a:r>
              <a:rPr sz="2400" spc="-20" dirty="0">
                <a:latin typeface="Calibri"/>
                <a:cs typeface="Calibri"/>
              </a:rPr>
              <a:t>v</a:t>
            </a:r>
            <a:r>
              <a:rPr sz="2400" dirty="0">
                <a:latin typeface="Calibri"/>
                <a:cs typeface="Calibri"/>
              </a:rPr>
              <a:t>ni</a:t>
            </a:r>
            <a:r>
              <a:rPr sz="2400" spc="-20" dirty="0">
                <a:latin typeface="Calibri"/>
                <a:cs typeface="Calibri"/>
              </a:rPr>
              <a:t>m</a:t>
            </a:r>
            <a:r>
              <a:rPr sz="2400" spc="-10" dirty="0">
                <a:latin typeface="Times New Roman"/>
                <a:cs typeface="Times New Roman"/>
              </a:rPr>
              <a:t> </a:t>
            </a:r>
            <a:r>
              <a:rPr sz="2400" spc="-45" dirty="0">
                <a:latin typeface="Calibri"/>
                <a:cs typeface="Calibri"/>
              </a:rPr>
              <a:t>v</a:t>
            </a:r>
            <a:r>
              <a:rPr sz="2400" spc="-10" dirty="0">
                <a:latin typeface="Calibri"/>
                <a:cs typeface="Calibri"/>
              </a:rPr>
              <a:t>o</a:t>
            </a:r>
            <a:r>
              <a:rPr sz="2400" dirty="0">
                <a:latin typeface="Calibri"/>
                <a:cs typeface="Calibri"/>
              </a:rPr>
              <a:t>d</a:t>
            </a:r>
            <a:r>
              <a:rPr sz="2400" spc="-10" dirty="0">
                <a:latin typeface="Calibri"/>
                <a:cs typeface="Calibri"/>
              </a:rPr>
              <a:t>o</a:t>
            </a:r>
            <a:r>
              <a:rPr sz="2400" spc="-35" dirty="0">
                <a:latin typeface="Calibri"/>
                <a:cs typeface="Calibri"/>
              </a:rPr>
              <a:t>t</a:t>
            </a:r>
            <a:r>
              <a:rPr sz="2400" spc="-10" dirty="0">
                <a:latin typeface="Calibri"/>
                <a:cs typeface="Calibri"/>
              </a:rPr>
              <a:t>oc</a:t>
            </a:r>
            <a:r>
              <a:rPr sz="2400" dirty="0">
                <a:latin typeface="Calibri"/>
                <a:cs typeface="Calibri"/>
              </a:rPr>
              <a:t>i</a:t>
            </a:r>
            <a:r>
              <a:rPr sz="2400" spc="-20" dirty="0">
                <a:latin typeface="Calibri"/>
                <a:cs typeface="Calibri"/>
              </a:rPr>
              <a:t>m</a:t>
            </a:r>
            <a:r>
              <a:rPr sz="2400" dirty="0">
                <a:latin typeface="Calibri"/>
                <a:cs typeface="Calibri"/>
              </a:rPr>
              <a:t>a</a:t>
            </a:r>
            <a:r>
              <a:rPr sz="2400" spc="-70" dirty="0">
                <a:latin typeface="Times New Roman"/>
                <a:cs typeface="Times New Roman"/>
              </a:rPr>
              <a:t> </a:t>
            </a:r>
            <a:r>
              <a:rPr sz="2400" spc="-5" dirty="0">
                <a:latin typeface="Calibri"/>
                <a:cs typeface="Calibri"/>
              </a:rPr>
              <a:t>s</a:t>
            </a:r>
            <a:r>
              <a:rPr sz="2400" dirty="0">
                <a:latin typeface="Calibri"/>
                <a:cs typeface="Calibri"/>
              </a:rPr>
              <a:t>a</a:t>
            </a:r>
            <a:r>
              <a:rPr sz="2400" spc="-60" dirty="0">
                <a:latin typeface="Times New Roman"/>
                <a:cs typeface="Times New Roman"/>
              </a:rPr>
              <a:t> </a:t>
            </a:r>
            <a:r>
              <a:rPr sz="2400" dirty="0">
                <a:latin typeface="Calibri"/>
                <a:cs typeface="Calibri"/>
              </a:rPr>
              <a:t>pri</a:t>
            </a:r>
            <a:r>
              <a:rPr sz="2400" spc="-35" dirty="0">
                <a:latin typeface="Calibri"/>
                <a:cs typeface="Calibri"/>
              </a:rPr>
              <a:t>t</a:t>
            </a:r>
            <a:r>
              <a:rPr sz="2400" spc="-10" dirty="0">
                <a:latin typeface="Calibri"/>
                <a:cs typeface="Calibri"/>
              </a:rPr>
              <a:t>o</a:t>
            </a:r>
            <a:r>
              <a:rPr sz="2400" spc="-50" dirty="0">
                <a:latin typeface="Calibri"/>
                <a:cs typeface="Calibri"/>
              </a:rPr>
              <a:t>k</a:t>
            </a:r>
            <a:r>
              <a:rPr sz="2400" dirty="0">
                <a:latin typeface="Calibri"/>
                <a:cs typeface="Calibri"/>
              </a:rPr>
              <a:t>a</a:t>
            </a:r>
            <a:r>
              <a:rPr sz="2400" spc="-20" dirty="0">
                <a:latin typeface="Calibri"/>
                <a:cs typeface="Calibri"/>
              </a:rPr>
              <a:t>m</a:t>
            </a:r>
            <a:r>
              <a:rPr sz="2400" dirty="0">
                <a:latin typeface="Calibri"/>
                <a:cs typeface="Calibri"/>
              </a:rPr>
              <a:t>a</a:t>
            </a:r>
            <a:r>
              <a:rPr sz="2400" spc="-85" dirty="0">
                <a:latin typeface="Times New Roman"/>
                <a:cs typeface="Times New Roman"/>
              </a:rPr>
              <a:t> </a:t>
            </a:r>
            <a:r>
              <a:rPr sz="2400" dirty="0">
                <a:latin typeface="Calibri"/>
                <a:cs typeface="Calibri"/>
              </a:rPr>
              <a:t>-</a:t>
            </a:r>
            <a:r>
              <a:rPr sz="2400" spc="-65" dirty="0">
                <a:latin typeface="Times New Roman"/>
                <a:cs typeface="Times New Roman"/>
              </a:rPr>
              <a:t> </a:t>
            </a:r>
            <a:r>
              <a:rPr sz="2400" spc="-45" dirty="0">
                <a:latin typeface="Calibri"/>
                <a:cs typeface="Calibri"/>
              </a:rPr>
              <a:t>V</a:t>
            </a:r>
            <a:r>
              <a:rPr sz="2400" spc="-5" dirty="0">
                <a:latin typeface="Calibri"/>
                <a:cs typeface="Calibri"/>
              </a:rPr>
              <a:t>O</a:t>
            </a:r>
            <a:r>
              <a:rPr sz="2400" spc="-20" dirty="0">
                <a:latin typeface="Calibri"/>
                <a:cs typeface="Calibri"/>
              </a:rPr>
              <a:t>CG</a:t>
            </a:r>
            <a:endParaRPr sz="2400">
              <a:latin typeface="Calibri"/>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293367" y="1449831"/>
            <a:ext cx="6028055" cy="4160520"/>
          </a:xfrm>
          <a:prstGeom prst="rect">
            <a:avLst/>
          </a:prstGeom>
        </p:spPr>
        <p:txBody>
          <a:bodyPr vert="horz" wrap="square" lIns="0" tIns="0" rIns="0" bIns="0" rtlCol="0">
            <a:spAutoFit/>
          </a:bodyPr>
          <a:lstStyle/>
          <a:p>
            <a:pPr marL="1643380">
              <a:lnSpc>
                <a:spcPct val="100000"/>
              </a:lnSpc>
            </a:pPr>
            <a:r>
              <a:rPr sz="2000" b="1" spc="-35" dirty="0">
                <a:latin typeface="Calibri"/>
                <a:cs typeface="Calibri"/>
              </a:rPr>
              <a:t>P</a:t>
            </a:r>
            <a:r>
              <a:rPr sz="2000" b="1" dirty="0">
                <a:latin typeface="Calibri"/>
                <a:cs typeface="Calibri"/>
              </a:rPr>
              <a:t>o</a:t>
            </a:r>
            <a:r>
              <a:rPr sz="2000" b="1" spc="-25" dirty="0">
                <a:latin typeface="Calibri"/>
                <a:cs typeface="Calibri"/>
              </a:rPr>
              <a:t>t</a:t>
            </a:r>
            <a:r>
              <a:rPr sz="2000" b="1" dirty="0">
                <a:latin typeface="Calibri"/>
                <a:cs typeface="Calibri"/>
              </a:rPr>
              <a:t>enc</a:t>
            </a:r>
            <a:r>
              <a:rPr sz="2000" b="1" spc="-5" dirty="0">
                <a:latin typeface="Calibri"/>
                <a:cs typeface="Calibri"/>
              </a:rPr>
              <a:t>i</a:t>
            </a:r>
            <a:r>
              <a:rPr sz="2000" b="1" spc="5" dirty="0">
                <a:latin typeface="Calibri"/>
                <a:cs typeface="Calibri"/>
              </a:rPr>
              <a:t>j</a:t>
            </a:r>
            <a:r>
              <a:rPr sz="2000" b="1" spc="-10" dirty="0">
                <a:latin typeface="Calibri"/>
                <a:cs typeface="Calibri"/>
              </a:rPr>
              <a:t>a</a:t>
            </a:r>
            <a:r>
              <a:rPr sz="2000" b="1" dirty="0">
                <a:latin typeface="Calibri"/>
                <a:cs typeface="Calibri"/>
              </a:rPr>
              <a:t>l</a:t>
            </a:r>
            <a:r>
              <a:rPr sz="2000" b="1" spc="-85" dirty="0">
                <a:latin typeface="Times New Roman"/>
                <a:cs typeface="Times New Roman"/>
              </a:rPr>
              <a:t> </a:t>
            </a:r>
            <a:r>
              <a:rPr sz="2000" b="1" dirty="0">
                <a:latin typeface="Calibri"/>
                <a:cs typeface="Calibri"/>
              </a:rPr>
              <a:t>m</a:t>
            </a:r>
            <a:r>
              <a:rPr sz="2000" b="1" spc="-10" dirty="0">
                <a:latin typeface="Calibri"/>
                <a:cs typeface="Calibri"/>
              </a:rPr>
              <a:t>a</a:t>
            </a:r>
            <a:r>
              <a:rPr sz="2000" b="1" spc="-5" dirty="0">
                <a:latin typeface="Calibri"/>
                <a:cs typeface="Calibri"/>
              </a:rPr>
              <a:t>li</a:t>
            </a:r>
            <a:r>
              <a:rPr sz="2000" b="1" dirty="0">
                <a:latin typeface="Calibri"/>
                <a:cs typeface="Calibri"/>
              </a:rPr>
              <a:t>h</a:t>
            </a:r>
            <a:r>
              <a:rPr sz="2000" b="1" spc="-65" dirty="0">
                <a:latin typeface="Times New Roman"/>
                <a:cs typeface="Times New Roman"/>
              </a:rPr>
              <a:t> </a:t>
            </a:r>
            <a:r>
              <a:rPr sz="2000" b="1" spc="-25" dirty="0">
                <a:latin typeface="Calibri"/>
                <a:cs typeface="Calibri"/>
              </a:rPr>
              <a:t>v</a:t>
            </a:r>
            <a:r>
              <a:rPr sz="2000" b="1" dirty="0">
                <a:latin typeface="Calibri"/>
                <a:cs typeface="Calibri"/>
              </a:rPr>
              <a:t>odo</a:t>
            </a:r>
            <a:r>
              <a:rPr sz="2000" b="1" spc="-25" dirty="0">
                <a:latin typeface="Calibri"/>
                <a:cs typeface="Calibri"/>
              </a:rPr>
              <a:t>t</a:t>
            </a:r>
            <a:r>
              <a:rPr sz="2000" b="1" dirty="0">
                <a:latin typeface="Calibri"/>
                <a:cs typeface="Calibri"/>
              </a:rPr>
              <a:t>o</a:t>
            </a:r>
            <a:r>
              <a:rPr sz="2000" b="1" spc="-30" dirty="0">
                <a:latin typeface="Calibri"/>
                <a:cs typeface="Calibri"/>
              </a:rPr>
              <a:t>k</a:t>
            </a:r>
            <a:r>
              <a:rPr sz="2000" b="1" dirty="0">
                <a:latin typeface="Calibri"/>
                <a:cs typeface="Calibri"/>
              </a:rPr>
              <a:t>a</a:t>
            </a:r>
            <a:r>
              <a:rPr sz="2000" b="1" spc="-65" dirty="0">
                <a:latin typeface="Times New Roman"/>
                <a:cs typeface="Times New Roman"/>
              </a:rPr>
              <a:t> </a:t>
            </a:r>
            <a:r>
              <a:rPr sz="2000" b="1" dirty="0">
                <a:latin typeface="Calibri"/>
                <a:cs typeface="Calibri"/>
              </a:rPr>
              <a:t>u</a:t>
            </a:r>
            <a:r>
              <a:rPr sz="2000" b="1" spc="-55" dirty="0">
                <a:latin typeface="Times New Roman"/>
                <a:cs typeface="Times New Roman"/>
              </a:rPr>
              <a:t> </a:t>
            </a:r>
            <a:r>
              <a:rPr sz="2000" b="1" spc="-5" dirty="0">
                <a:latin typeface="Calibri"/>
                <a:cs typeface="Calibri"/>
              </a:rPr>
              <a:t>Cr</a:t>
            </a:r>
            <a:r>
              <a:rPr sz="2000" b="1" dirty="0">
                <a:latin typeface="Calibri"/>
                <a:cs typeface="Calibri"/>
              </a:rPr>
              <a:t>noj</a:t>
            </a:r>
            <a:r>
              <a:rPr sz="2000" b="1" spc="-55" dirty="0">
                <a:latin typeface="Times New Roman"/>
                <a:cs typeface="Times New Roman"/>
              </a:rPr>
              <a:t> </a:t>
            </a:r>
            <a:r>
              <a:rPr sz="2000" b="1" spc="-5" dirty="0">
                <a:latin typeface="Calibri"/>
                <a:cs typeface="Calibri"/>
              </a:rPr>
              <a:t>G</a:t>
            </a:r>
            <a:r>
              <a:rPr sz="2000" b="1" dirty="0">
                <a:latin typeface="Calibri"/>
                <a:cs typeface="Calibri"/>
              </a:rPr>
              <a:t>o</a:t>
            </a:r>
            <a:r>
              <a:rPr sz="2000" b="1" spc="-5" dirty="0">
                <a:latin typeface="Calibri"/>
                <a:cs typeface="Calibri"/>
              </a:rPr>
              <a:t>r</a:t>
            </a:r>
            <a:r>
              <a:rPr sz="2000" b="1" dirty="0">
                <a:latin typeface="Calibri"/>
                <a:cs typeface="Calibri"/>
              </a:rPr>
              <a:t>i</a:t>
            </a:r>
            <a:endParaRPr sz="2000" dirty="0">
              <a:latin typeface="Calibri"/>
              <a:cs typeface="Calibri"/>
            </a:endParaRPr>
          </a:p>
          <a:p>
            <a:pPr>
              <a:lnSpc>
                <a:spcPts val="500"/>
              </a:lnSpc>
              <a:spcBef>
                <a:spcPts val="47"/>
              </a:spcBef>
            </a:pPr>
            <a:endParaRPr sz="5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299085" indent="-287020">
              <a:lnSpc>
                <a:spcPts val="2400"/>
              </a:lnSpc>
              <a:buFont typeface="Arial"/>
              <a:buChar char="•"/>
              <a:tabLst>
                <a:tab pos="299085" algn="l"/>
              </a:tabLst>
            </a:pPr>
            <a:r>
              <a:rPr sz="2000" dirty="0">
                <a:latin typeface="Calibri"/>
                <a:cs typeface="Calibri"/>
              </a:rPr>
              <a:t>B</a:t>
            </a:r>
            <a:r>
              <a:rPr sz="2000" spc="-5" dirty="0">
                <a:latin typeface="Calibri"/>
                <a:cs typeface="Calibri"/>
              </a:rPr>
              <a:t>r</a:t>
            </a:r>
            <a:r>
              <a:rPr sz="2000" dirty="0">
                <a:latin typeface="Calibri"/>
                <a:cs typeface="Calibri"/>
              </a:rPr>
              <a:t>u</a:t>
            </a:r>
            <a:r>
              <a:rPr sz="2000" spc="-25" dirty="0">
                <a:latin typeface="Calibri"/>
                <a:cs typeface="Calibri"/>
              </a:rPr>
              <a:t>t</a:t>
            </a:r>
            <a:r>
              <a:rPr sz="2000" dirty="0">
                <a:latin typeface="Calibri"/>
                <a:cs typeface="Calibri"/>
              </a:rPr>
              <a:t>o</a:t>
            </a:r>
            <a:r>
              <a:rPr sz="2000" spc="-60" dirty="0">
                <a:latin typeface="Times New Roman"/>
                <a:cs typeface="Times New Roman"/>
              </a:rPr>
              <a:t> </a:t>
            </a:r>
            <a:r>
              <a:rPr sz="2000" dirty="0">
                <a:latin typeface="Calibri"/>
                <a:cs typeface="Calibri"/>
              </a:rPr>
              <a:t>p</a:t>
            </a:r>
            <a:r>
              <a:rPr sz="2000" spc="-5" dirty="0">
                <a:latin typeface="Calibri"/>
                <a:cs typeface="Calibri"/>
              </a:rPr>
              <a:t>o</a:t>
            </a:r>
            <a:r>
              <a:rPr sz="2000" spc="-25" dirty="0">
                <a:latin typeface="Calibri"/>
                <a:cs typeface="Calibri"/>
              </a:rPr>
              <a:t>t</a:t>
            </a:r>
            <a:r>
              <a:rPr sz="2000" spc="-5" dirty="0">
                <a:latin typeface="Calibri"/>
                <a:cs typeface="Calibri"/>
              </a:rPr>
              <a:t>e</a:t>
            </a:r>
            <a:r>
              <a:rPr sz="2000" dirty="0">
                <a:latin typeface="Calibri"/>
                <a:cs typeface="Calibri"/>
              </a:rPr>
              <a:t>nc</a:t>
            </a:r>
            <a:r>
              <a:rPr sz="2000" spc="-5" dirty="0">
                <a:latin typeface="Calibri"/>
                <a:cs typeface="Calibri"/>
              </a:rPr>
              <a:t>i</a:t>
            </a:r>
            <a:r>
              <a:rPr sz="2000" dirty="0">
                <a:latin typeface="Calibri"/>
                <a:cs typeface="Calibri"/>
              </a:rPr>
              <a:t>ja</a:t>
            </a:r>
            <a:r>
              <a:rPr sz="2000" spc="-5" dirty="0">
                <a:latin typeface="Calibri"/>
                <a:cs typeface="Calibri"/>
              </a:rPr>
              <a:t>l</a:t>
            </a:r>
            <a:r>
              <a:rPr sz="2000" dirty="0">
                <a:latin typeface="Calibri"/>
                <a:cs typeface="Calibri"/>
              </a:rPr>
              <a:t>:</a:t>
            </a:r>
            <a:r>
              <a:rPr sz="2000" spc="-55" dirty="0">
                <a:latin typeface="Times New Roman"/>
                <a:cs typeface="Times New Roman"/>
              </a:rPr>
              <a:t> </a:t>
            </a:r>
            <a:r>
              <a:rPr sz="2000" dirty="0">
                <a:latin typeface="Calibri"/>
                <a:cs typeface="Calibri"/>
              </a:rPr>
              <a:t>800</a:t>
            </a:r>
            <a:r>
              <a:rPr sz="2000" spc="-65" dirty="0">
                <a:latin typeface="Times New Roman"/>
                <a:cs typeface="Times New Roman"/>
              </a:rPr>
              <a:t> </a:t>
            </a:r>
            <a:r>
              <a:rPr sz="2000" dirty="0">
                <a:latin typeface="Calibri"/>
                <a:cs typeface="Calibri"/>
              </a:rPr>
              <a:t>÷</a:t>
            </a:r>
            <a:r>
              <a:rPr sz="2000" spc="-50" dirty="0">
                <a:latin typeface="Times New Roman"/>
                <a:cs typeface="Times New Roman"/>
              </a:rPr>
              <a:t> </a:t>
            </a:r>
            <a:r>
              <a:rPr sz="2000" dirty="0">
                <a:latin typeface="Calibri"/>
                <a:cs typeface="Calibri"/>
              </a:rPr>
              <a:t>1000</a:t>
            </a:r>
            <a:r>
              <a:rPr sz="2000" spc="-80" dirty="0">
                <a:latin typeface="Times New Roman"/>
                <a:cs typeface="Times New Roman"/>
              </a:rPr>
              <a:t> </a:t>
            </a:r>
            <a:r>
              <a:rPr sz="2000" spc="-20" dirty="0">
                <a:latin typeface="Calibri"/>
                <a:cs typeface="Calibri"/>
              </a:rPr>
              <a:t>G</a:t>
            </a:r>
            <a:r>
              <a:rPr sz="2000" spc="5" dirty="0">
                <a:latin typeface="Calibri"/>
                <a:cs typeface="Calibri"/>
              </a:rPr>
              <a:t>W</a:t>
            </a:r>
            <a:r>
              <a:rPr sz="2000" dirty="0">
                <a:latin typeface="Calibri"/>
                <a:cs typeface="Calibri"/>
              </a:rPr>
              <a:t>h</a:t>
            </a:r>
            <a:r>
              <a:rPr sz="2000" spc="-30" dirty="0">
                <a:latin typeface="Calibri"/>
                <a:cs typeface="Calibri"/>
              </a:rPr>
              <a:t>/</a:t>
            </a:r>
            <a:r>
              <a:rPr sz="2000" spc="-10" dirty="0">
                <a:latin typeface="Calibri"/>
                <a:cs typeface="Calibri"/>
              </a:rPr>
              <a:t>g</a:t>
            </a:r>
            <a:r>
              <a:rPr sz="2000" spc="-5" dirty="0">
                <a:latin typeface="Calibri"/>
                <a:cs typeface="Calibri"/>
              </a:rPr>
              <a:t>o</a:t>
            </a:r>
            <a:r>
              <a:rPr sz="2000" dirty="0">
                <a:latin typeface="Calibri"/>
                <a:cs typeface="Calibri"/>
              </a:rPr>
              <a:t>d</a:t>
            </a:r>
          </a:p>
          <a:p>
            <a:pPr marL="299085" indent="-287020">
              <a:lnSpc>
                <a:spcPts val="2400"/>
              </a:lnSpc>
              <a:buFont typeface="Arial"/>
              <a:buChar char="•"/>
              <a:tabLst>
                <a:tab pos="299085" algn="l"/>
              </a:tabLst>
            </a:pPr>
            <a:r>
              <a:rPr sz="2000" dirty="0">
                <a:latin typeface="Calibri"/>
                <a:cs typeface="Calibri"/>
              </a:rPr>
              <a:t>N</a:t>
            </a:r>
            <a:r>
              <a:rPr sz="2000" spc="-15" dirty="0">
                <a:latin typeface="Calibri"/>
                <a:cs typeface="Calibri"/>
              </a:rPr>
              <a:t>e</a:t>
            </a:r>
            <a:r>
              <a:rPr sz="2000" spc="-25" dirty="0">
                <a:latin typeface="Calibri"/>
                <a:cs typeface="Calibri"/>
              </a:rPr>
              <a:t>t</a:t>
            </a:r>
            <a:r>
              <a:rPr sz="2000" dirty="0">
                <a:latin typeface="Calibri"/>
                <a:cs typeface="Calibri"/>
              </a:rPr>
              <a:t>o</a:t>
            </a:r>
            <a:r>
              <a:rPr sz="2000" spc="-60" dirty="0">
                <a:latin typeface="Times New Roman"/>
                <a:cs typeface="Times New Roman"/>
              </a:rPr>
              <a:t> </a:t>
            </a:r>
            <a:r>
              <a:rPr sz="2000" dirty="0">
                <a:latin typeface="Calibri"/>
                <a:cs typeface="Calibri"/>
              </a:rPr>
              <a:t>p</a:t>
            </a:r>
            <a:r>
              <a:rPr sz="2000" spc="-5" dirty="0">
                <a:latin typeface="Calibri"/>
                <a:cs typeface="Calibri"/>
              </a:rPr>
              <a:t>o</a:t>
            </a:r>
            <a:r>
              <a:rPr sz="2000" spc="-25" dirty="0">
                <a:latin typeface="Calibri"/>
                <a:cs typeface="Calibri"/>
              </a:rPr>
              <a:t>t</a:t>
            </a:r>
            <a:r>
              <a:rPr sz="2000" spc="-5" dirty="0">
                <a:latin typeface="Calibri"/>
                <a:cs typeface="Calibri"/>
              </a:rPr>
              <a:t>e</a:t>
            </a:r>
            <a:r>
              <a:rPr sz="2000" dirty="0">
                <a:latin typeface="Calibri"/>
                <a:cs typeface="Calibri"/>
              </a:rPr>
              <a:t>nc</a:t>
            </a:r>
            <a:r>
              <a:rPr sz="2000" spc="-5" dirty="0">
                <a:latin typeface="Calibri"/>
                <a:cs typeface="Calibri"/>
              </a:rPr>
              <a:t>i</a:t>
            </a:r>
            <a:r>
              <a:rPr sz="2000" dirty="0">
                <a:latin typeface="Calibri"/>
                <a:cs typeface="Calibri"/>
              </a:rPr>
              <a:t>ja</a:t>
            </a:r>
            <a:r>
              <a:rPr sz="2000" spc="-5" dirty="0">
                <a:latin typeface="Calibri"/>
                <a:cs typeface="Calibri"/>
              </a:rPr>
              <a:t>l</a:t>
            </a:r>
            <a:r>
              <a:rPr sz="2000" dirty="0">
                <a:latin typeface="Calibri"/>
                <a:cs typeface="Calibri"/>
              </a:rPr>
              <a:t>:</a:t>
            </a:r>
            <a:r>
              <a:rPr sz="2000" spc="-45" dirty="0">
                <a:latin typeface="Times New Roman"/>
                <a:cs typeface="Times New Roman"/>
              </a:rPr>
              <a:t> </a:t>
            </a:r>
            <a:r>
              <a:rPr sz="2000" dirty="0">
                <a:latin typeface="Calibri"/>
                <a:cs typeface="Calibri"/>
              </a:rPr>
              <a:t>400</a:t>
            </a:r>
            <a:r>
              <a:rPr sz="2000" spc="-80" dirty="0">
                <a:latin typeface="Times New Roman"/>
                <a:cs typeface="Times New Roman"/>
              </a:rPr>
              <a:t> </a:t>
            </a:r>
            <a:r>
              <a:rPr sz="2000" dirty="0">
                <a:latin typeface="Calibri"/>
                <a:cs typeface="Calibri"/>
              </a:rPr>
              <a:t>÷</a:t>
            </a:r>
            <a:r>
              <a:rPr sz="2000" spc="-50" dirty="0">
                <a:latin typeface="Times New Roman"/>
                <a:cs typeface="Times New Roman"/>
              </a:rPr>
              <a:t> </a:t>
            </a:r>
            <a:r>
              <a:rPr sz="2000" dirty="0">
                <a:latin typeface="Calibri"/>
                <a:cs typeface="Calibri"/>
              </a:rPr>
              <a:t>600</a:t>
            </a:r>
            <a:r>
              <a:rPr sz="2000" spc="-65" dirty="0">
                <a:latin typeface="Times New Roman"/>
                <a:cs typeface="Times New Roman"/>
              </a:rPr>
              <a:t> </a:t>
            </a:r>
            <a:r>
              <a:rPr sz="2000" spc="-20" dirty="0">
                <a:latin typeface="Calibri"/>
                <a:cs typeface="Calibri"/>
              </a:rPr>
              <a:t>G</a:t>
            </a:r>
            <a:r>
              <a:rPr sz="2000" spc="5" dirty="0">
                <a:latin typeface="Calibri"/>
                <a:cs typeface="Calibri"/>
              </a:rPr>
              <a:t>W</a:t>
            </a:r>
            <a:r>
              <a:rPr sz="2000" dirty="0">
                <a:latin typeface="Calibri"/>
                <a:cs typeface="Calibri"/>
              </a:rPr>
              <a:t>h</a:t>
            </a:r>
            <a:r>
              <a:rPr sz="2000" spc="-30" dirty="0">
                <a:latin typeface="Calibri"/>
                <a:cs typeface="Calibri"/>
              </a:rPr>
              <a:t>/</a:t>
            </a:r>
            <a:r>
              <a:rPr sz="2000" spc="-10" dirty="0">
                <a:latin typeface="Calibri"/>
                <a:cs typeface="Calibri"/>
              </a:rPr>
              <a:t>g</a:t>
            </a:r>
            <a:r>
              <a:rPr sz="2000" spc="-5" dirty="0">
                <a:latin typeface="Calibri"/>
                <a:cs typeface="Calibri"/>
              </a:rPr>
              <a:t>o</a:t>
            </a:r>
            <a:r>
              <a:rPr sz="2000" dirty="0">
                <a:latin typeface="Calibri"/>
                <a:cs typeface="Calibri"/>
              </a:rPr>
              <a:t>d</a:t>
            </a:r>
          </a:p>
          <a:p>
            <a:pPr marL="299085" indent="-287020">
              <a:lnSpc>
                <a:spcPct val="100000"/>
              </a:lnSpc>
              <a:buFont typeface="Arial"/>
              <a:buChar char="•"/>
              <a:tabLst>
                <a:tab pos="299085" algn="l"/>
              </a:tabLst>
            </a:pPr>
            <a:r>
              <a:rPr sz="2000" spc="-35" dirty="0">
                <a:latin typeface="Calibri"/>
                <a:cs typeface="Calibri"/>
              </a:rPr>
              <a:t>R</a:t>
            </a:r>
            <a:r>
              <a:rPr sz="2000" spc="-5" dirty="0">
                <a:latin typeface="Calibri"/>
                <a:cs typeface="Calibri"/>
              </a:rPr>
              <a:t>e</a:t>
            </a:r>
            <a:r>
              <a:rPr sz="2000" dirty="0">
                <a:latin typeface="Calibri"/>
                <a:cs typeface="Calibri"/>
              </a:rPr>
              <a:t>a</a:t>
            </a:r>
            <a:r>
              <a:rPr sz="2000" spc="-5" dirty="0">
                <a:latin typeface="Calibri"/>
                <a:cs typeface="Calibri"/>
              </a:rPr>
              <a:t>l</a:t>
            </a:r>
            <a:r>
              <a:rPr sz="2000" dirty="0">
                <a:latin typeface="Calibri"/>
                <a:cs typeface="Calibri"/>
              </a:rPr>
              <a:t>no</a:t>
            </a:r>
            <a:r>
              <a:rPr sz="2000" spc="-60" dirty="0">
                <a:latin typeface="Times New Roman"/>
                <a:cs typeface="Times New Roman"/>
              </a:rPr>
              <a:t> </a:t>
            </a:r>
            <a:r>
              <a:rPr sz="2000" spc="-5" dirty="0">
                <a:latin typeface="Calibri"/>
                <a:cs typeface="Calibri"/>
              </a:rPr>
              <a:t>is</a:t>
            </a:r>
            <a:r>
              <a:rPr sz="2000" spc="-75" dirty="0">
                <a:latin typeface="Calibri"/>
                <a:cs typeface="Calibri"/>
              </a:rPr>
              <a:t>k</a:t>
            </a:r>
            <a:r>
              <a:rPr sz="2000" spc="-5" dirty="0">
                <a:latin typeface="Calibri"/>
                <a:cs typeface="Calibri"/>
              </a:rPr>
              <a:t>ori</a:t>
            </a:r>
            <a:r>
              <a:rPr sz="2000" spc="-30" dirty="0">
                <a:latin typeface="Calibri"/>
                <a:cs typeface="Calibri"/>
              </a:rPr>
              <a:t>s</a:t>
            </a:r>
            <a:r>
              <a:rPr sz="2000" dirty="0">
                <a:latin typeface="Calibri"/>
                <a:cs typeface="Calibri"/>
              </a:rPr>
              <a:t>t</a:t>
            </a:r>
            <a:r>
              <a:rPr sz="2000" spc="-5" dirty="0">
                <a:latin typeface="Calibri"/>
                <a:cs typeface="Calibri"/>
              </a:rPr>
              <a:t>i</a:t>
            </a:r>
            <a:r>
              <a:rPr sz="2000" dirty="0">
                <a:latin typeface="Calibri"/>
                <a:cs typeface="Calibri"/>
              </a:rPr>
              <a:t>v</a:t>
            </a:r>
            <a:r>
              <a:rPr sz="2000" spc="-15" dirty="0">
                <a:latin typeface="Times New Roman"/>
                <a:cs typeface="Times New Roman"/>
              </a:rPr>
              <a:t> </a:t>
            </a:r>
            <a:r>
              <a:rPr sz="2000" dirty="0">
                <a:latin typeface="Calibri"/>
                <a:cs typeface="Calibri"/>
              </a:rPr>
              <a:t>p</a:t>
            </a:r>
            <a:r>
              <a:rPr sz="2000" spc="-5" dirty="0">
                <a:latin typeface="Calibri"/>
                <a:cs typeface="Calibri"/>
              </a:rPr>
              <a:t>o</a:t>
            </a:r>
            <a:r>
              <a:rPr sz="2000" spc="-25" dirty="0">
                <a:latin typeface="Calibri"/>
                <a:cs typeface="Calibri"/>
              </a:rPr>
              <a:t>t</a:t>
            </a:r>
            <a:r>
              <a:rPr sz="2000" spc="-5" dirty="0">
                <a:latin typeface="Calibri"/>
                <a:cs typeface="Calibri"/>
              </a:rPr>
              <a:t>e</a:t>
            </a:r>
            <a:r>
              <a:rPr sz="2000" dirty="0">
                <a:latin typeface="Calibri"/>
                <a:cs typeface="Calibri"/>
              </a:rPr>
              <a:t>nc</a:t>
            </a:r>
            <a:r>
              <a:rPr sz="2000" spc="-5" dirty="0">
                <a:latin typeface="Calibri"/>
                <a:cs typeface="Calibri"/>
              </a:rPr>
              <a:t>i</a:t>
            </a:r>
            <a:r>
              <a:rPr sz="2000" dirty="0">
                <a:latin typeface="Calibri"/>
                <a:cs typeface="Calibri"/>
              </a:rPr>
              <a:t>ja</a:t>
            </a:r>
            <a:r>
              <a:rPr sz="2000" spc="-5" dirty="0">
                <a:latin typeface="Calibri"/>
                <a:cs typeface="Calibri"/>
              </a:rPr>
              <a:t>l</a:t>
            </a:r>
            <a:r>
              <a:rPr sz="2000" dirty="0">
                <a:latin typeface="Calibri"/>
                <a:cs typeface="Calibri"/>
              </a:rPr>
              <a:t>:</a:t>
            </a:r>
            <a:r>
              <a:rPr sz="2000" spc="-45" dirty="0">
                <a:latin typeface="Times New Roman"/>
                <a:cs typeface="Times New Roman"/>
              </a:rPr>
              <a:t> </a:t>
            </a:r>
            <a:r>
              <a:rPr sz="2000" spc="-5" dirty="0">
                <a:latin typeface="Calibri"/>
                <a:cs typeface="Calibri"/>
              </a:rPr>
              <a:t>o</a:t>
            </a:r>
            <a:r>
              <a:rPr sz="2000" spc="-75" dirty="0">
                <a:latin typeface="Calibri"/>
                <a:cs typeface="Calibri"/>
              </a:rPr>
              <a:t>k</a:t>
            </a:r>
            <a:r>
              <a:rPr sz="2000" dirty="0">
                <a:latin typeface="Calibri"/>
                <a:cs typeface="Calibri"/>
              </a:rPr>
              <a:t>o</a:t>
            </a:r>
            <a:r>
              <a:rPr sz="2000" spc="-60" dirty="0">
                <a:latin typeface="Times New Roman"/>
                <a:cs typeface="Times New Roman"/>
              </a:rPr>
              <a:t> </a:t>
            </a:r>
            <a:r>
              <a:rPr sz="2000" dirty="0">
                <a:latin typeface="Calibri"/>
                <a:cs typeface="Calibri"/>
              </a:rPr>
              <a:t>400</a:t>
            </a:r>
            <a:r>
              <a:rPr sz="2000" spc="-80" dirty="0">
                <a:latin typeface="Times New Roman"/>
                <a:cs typeface="Times New Roman"/>
              </a:rPr>
              <a:t> </a:t>
            </a:r>
            <a:r>
              <a:rPr sz="2000" spc="-20" dirty="0">
                <a:latin typeface="Calibri"/>
                <a:cs typeface="Calibri"/>
              </a:rPr>
              <a:t>G</a:t>
            </a:r>
            <a:r>
              <a:rPr sz="2000" spc="5" dirty="0">
                <a:latin typeface="Calibri"/>
                <a:cs typeface="Calibri"/>
              </a:rPr>
              <a:t>W</a:t>
            </a:r>
            <a:r>
              <a:rPr sz="2000" dirty="0">
                <a:latin typeface="Calibri"/>
                <a:cs typeface="Calibri"/>
              </a:rPr>
              <a:t>h</a:t>
            </a:r>
            <a:r>
              <a:rPr sz="2000" spc="-30" dirty="0">
                <a:latin typeface="Calibri"/>
                <a:cs typeface="Calibri"/>
              </a:rPr>
              <a:t>/</a:t>
            </a:r>
            <a:r>
              <a:rPr sz="2000" spc="-10" dirty="0">
                <a:latin typeface="Calibri"/>
                <a:cs typeface="Calibri"/>
              </a:rPr>
              <a:t>g</a:t>
            </a:r>
            <a:r>
              <a:rPr sz="2000" spc="-5" dirty="0">
                <a:latin typeface="Calibri"/>
                <a:cs typeface="Calibri"/>
              </a:rPr>
              <a:t>o</a:t>
            </a:r>
            <a:r>
              <a:rPr sz="2000" dirty="0">
                <a:latin typeface="Calibri"/>
                <a:cs typeface="Calibri"/>
              </a:rPr>
              <a:t>d</a:t>
            </a:r>
          </a:p>
          <a:p>
            <a:pPr>
              <a:lnSpc>
                <a:spcPts val="1000"/>
              </a:lnSpc>
              <a:buFont typeface="Arial"/>
              <a:buChar char="•"/>
            </a:pPr>
            <a:endParaRPr sz="1000" dirty="0"/>
          </a:p>
          <a:p>
            <a:pPr>
              <a:lnSpc>
                <a:spcPts val="1200"/>
              </a:lnSpc>
              <a:spcBef>
                <a:spcPts val="44"/>
              </a:spcBef>
              <a:buFont typeface="Arial"/>
              <a:buChar char="•"/>
            </a:pPr>
            <a:endParaRPr sz="1200" dirty="0"/>
          </a:p>
          <a:p>
            <a:pPr marL="1633855">
              <a:lnSpc>
                <a:spcPct val="100000"/>
              </a:lnSpc>
            </a:pPr>
            <a:r>
              <a:rPr sz="2000" b="1" dirty="0">
                <a:latin typeface="Calibri"/>
                <a:cs typeface="Calibri"/>
              </a:rPr>
              <a:t>St</a:t>
            </a:r>
            <a:r>
              <a:rPr sz="2000" b="1" spc="-55" dirty="0">
                <a:latin typeface="Calibri"/>
                <a:cs typeface="Calibri"/>
              </a:rPr>
              <a:t>r</a:t>
            </a:r>
            <a:r>
              <a:rPr sz="2000" b="1" spc="-30" dirty="0">
                <a:latin typeface="Calibri"/>
                <a:cs typeface="Calibri"/>
              </a:rPr>
              <a:t>a</a:t>
            </a:r>
            <a:r>
              <a:rPr sz="2000" b="1" spc="-25" dirty="0">
                <a:latin typeface="Calibri"/>
                <a:cs typeface="Calibri"/>
              </a:rPr>
              <a:t>t</a:t>
            </a:r>
            <a:r>
              <a:rPr sz="2000" b="1" dirty="0">
                <a:latin typeface="Calibri"/>
                <a:cs typeface="Calibri"/>
              </a:rPr>
              <a:t>e</a:t>
            </a:r>
            <a:r>
              <a:rPr sz="2000" b="1" spc="-5" dirty="0">
                <a:latin typeface="Calibri"/>
                <a:cs typeface="Calibri"/>
              </a:rPr>
              <a:t>gi</a:t>
            </a:r>
            <a:r>
              <a:rPr sz="2000" b="1" spc="5" dirty="0">
                <a:latin typeface="Calibri"/>
                <a:cs typeface="Calibri"/>
              </a:rPr>
              <a:t>j</a:t>
            </a:r>
            <a:r>
              <a:rPr sz="2000" b="1" dirty="0">
                <a:latin typeface="Calibri"/>
                <a:cs typeface="Calibri"/>
              </a:rPr>
              <a:t>a</a:t>
            </a:r>
            <a:r>
              <a:rPr sz="2000" b="1" spc="-50" dirty="0">
                <a:latin typeface="Times New Roman"/>
                <a:cs typeface="Times New Roman"/>
              </a:rPr>
              <a:t> </a:t>
            </a:r>
            <a:r>
              <a:rPr sz="2000" b="1" spc="-55" dirty="0">
                <a:latin typeface="Calibri"/>
                <a:cs typeface="Calibri"/>
              </a:rPr>
              <a:t>r</a:t>
            </a:r>
            <a:r>
              <a:rPr sz="2000" b="1" spc="-10" dirty="0">
                <a:latin typeface="Calibri"/>
                <a:cs typeface="Calibri"/>
              </a:rPr>
              <a:t>a</a:t>
            </a:r>
            <a:r>
              <a:rPr sz="2000" b="1" spc="-20" dirty="0">
                <a:latin typeface="Calibri"/>
                <a:cs typeface="Calibri"/>
              </a:rPr>
              <a:t>z</a:t>
            </a:r>
            <a:r>
              <a:rPr sz="2000" b="1" spc="-25" dirty="0">
                <a:latin typeface="Calibri"/>
                <a:cs typeface="Calibri"/>
              </a:rPr>
              <a:t>v</a:t>
            </a:r>
            <a:r>
              <a:rPr sz="2000" b="1" dirty="0">
                <a:latin typeface="Calibri"/>
                <a:cs typeface="Calibri"/>
              </a:rPr>
              <a:t>o</a:t>
            </a:r>
            <a:r>
              <a:rPr sz="2000" b="1" spc="5" dirty="0">
                <a:latin typeface="Calibri"/>
                <a:cs typeface="Calibri"/>
              </a:rPr>
              <a:t>j</a:t>
            </a:r>
            <a:r>
              <a:rPr sz="2000" b="1" dirty="0">
                <a:latin typeface="Calibri"/>
                <a:cs typeface="Calibri"/>
              </a:rPr>
              <a:t>a</a:t>
            </a:r>
            <a:r>
              <a:rPr sz="2000" b="1" spc="-40" dirty="0">
                <a:latin typeface="Times New Roman"/>
                <a:cs typeface="Times New Roman"/>
              </a:rPr>
              <a:t> </a:t>
            </a:r>
            <a:r>
              <a:rPr sz="2000" b="1" dirty="0">
                <a:latin typeface="Calibri"/>
                <a:cs typeface="Calibri"/>
              </a:rPr>
              <a:t>m</a:t>
            </a:r>
            <a:r>
              <a:rPr sz="2000" b="1" spc="-5" dirty="0">
                <a:latin typeface="Calibri"/>
                <a:cs typeface="Calibri"/>
              </a:rPr>
              <a:t>H</a:t>
            </a:r>
            <a:r>
              <a:rPr sz="2000" b="1" dirty="0">
                <a:latin typeface="Calibri"/>
                <a:cs typeface="Calibri"/>
              </a:rPr>
              <a:t>E</a:t>
            </a:r>
            <a:r>
              <a:rPr sz="2000" b="1" spc="-65" dirty="0">
                <a:latin typeface="Times New Roman"/>
                <a:cs typeface="Times New Roman"/>
              </a:rPr>
              <a:t> </a:t>
            </a:r>
            <a:r>
              <a:rPr sz="2000" b="1" dirty="0">
                <a:latin typeface="Calibri"/>
                <a:cs typeface="Calibri"/>
              </a:rPr>
              <a:t>u</a:t>
            </a:r>
            <a:r>
              <a:rPr sz="2000" b="1" spc="-55" dirty="0">
                <a:latin typeface="Times New Roman"/>
                <a:cs typeface="Times New Roman"/>
              </a:rPr>
              <a:t> </a:t>
            </a:r>
            <a:r>
              <a:rPr sz="2000" b="1" spc="-5" dirty="0">
                <a:latin typeface="Calibri"/>
                <a:cs typeface="Calibri"/>
              </a:rPr>
              <a:t>Cr</a:t>
            </a:r>
            <a:r>
              <a:rPr sz="2000" b="1" dirty="0">
                <a:latin typeface="Calibri"/>
                <a:cs typeface="Calibri"/>
              </a:rPr>
              <a:t>noj</a:t>
            </a:r>
            <a:r>
              <a:rPr sz="2000" b="1" spc="-40" dirty="0">
                <a:latin typeface="Times New Roman"/>
                <a:cs typeface="Times New Roman"/>
              </a:rPr>
              <a:t> </a:t>
            </a:r>
            <a:r>
              <a:rPr sz="2000" b="1" spc="-5" dirty="0">
                <a:latin typeface="Calibri"/>
                <a:cs typeface="Calibri"/>
              </a:rPr>
              <a:t>G</a:t>
            </a:r>
            <a:r>
              <a:rPr sz="2000" b="1" dirty="0">
                <a:latin typeface="Calibri"/>
                <a:cs typeface="Calibri"/>
              </a:rPr>
              <a:t>o</a:t>
            </a:r>
            <a:r>
              <a:rPr sz="2000" b="1" spc="-5" dirty="0">
                <a:latin typeface="Calibri"/>
                <a:cs typeface="Calibri"/>
              </a:rPr>
              <a:t>r</a:t>
            </a:r>
            <a:r>
              <a:rPr sz="2000" b="1" dirty="0">
                <a:latin typeface="Calibri"/>
                <a:cs typeface="Calibri"/>
              </a:rPr>
              <a:t>i</a:t>
            </a:r>
            <a:endParaRPr sz="2000" dirty="0">
              <a:latin typeface="Calibri"/>
              <a:cs typeface="Calibri"/>
            </a:endParaRPr>
          </a:p>
          <a:p>
            <a:pPr>
              <a:lnSpc>
                <a:spcPts val="750"/>
              </a:lnSpc>
              <a:spcBef>
                <a:spcPts val="13"/>
              </a:spcBef>
            </a:pPr>
            <a:endParaRPr sz="750" dirty="0"/>
          </a:p>
          <a:p>
            <a:pPr>
              <a:lnSpc>
                <a:spcPts val="1000"/>
              </a:lnSpc>
            </a:pPr>
            <a:endParaRPr sz="1000" dirty="0"/>
          </a:p>
          <a:p>
            <a:pPr marL="299085" indent="-287020">
              <a:lnSpc>
                <a:spcPts val="2400"/>
              </a:lnSpc>
              <a:buFont typeface="Arial"/>
              <a:buChar char="•"/>
              <a:tabLst>
                <a:tab pos="299085" algn="l"/>
              </a:tabLst>
            </a:pPr>
            <a:r>
              <a:rPr sz="2000" dirty="0">
                <a:latin typeface="Calibri"/>
                <a:cs typeface="Calibri"/>
              </a:rPr>
              <a:t>70</a:t>
            </a:r>
            <a:r>
              <a:rPr sz="2000" spc="-65" dirty="0">
                <a:latin typeface="Times New Roman"/>
                <a:cs typeface="Times New Roman"/>
              </a:rPr>
              <a:t> </a:t>
            </a:r>
            <a:r>
              <a:rPr sz="2000" spc="-5" dirty="0">
                <a:latin typeface="Calibri"/>
                <a:cs typeface="Calibri"/>
              </a:rPr>
              <a:t>lo</a:t>
            </a:r>
            <a:r>
              <a:rPr sz="2000" spc="-35" dirty="0">
                <a:latin typeface="Calibri"/>
                <a:cs typeface="Calibri"/>
              </a:rPr>
              <a:t>k</a:t>
            </a:r>
            <a:r>
              <a:rPr sz="2000" dirty="0">
                <a:latin typeface="Calibri"/>
                <a:cs typeface="Calibri"/>
              </a:rPr>
              <a:t>ac</a:t>
            </a:r>
            <a:r>
              <a:rPr sz="2000" spc="-5" dirty="0">
                <a:latin typeface="Calibri"/>
                <a:cs typeface="Calibri"/>
              </a:rPr>
              <a:t>i</a:t>
            </a:r>
            <a:r>
              <a:rPr sz="2000" dirty="0">
                <a:latin typeface="Calibri"/>
                <a:cs typeface="Calibri"/>
              </a:rPr>
              <a:t>ja</a:t>
            </a:r>
            <a:r>
              <a:rPr sz="2000" spc="-45" dirty="0">
                <a:latin typeface="Times New Roman"/>
                <a:cs typeface="Times New Roman"/>
              </a:rPr>
              <a:t> </a:t>
            </a:r>
            <a:r>
              <a:rPr sz="2000" spc="-40" dirty="0">
                <a:latin typeface="Calibri"/>
                <a:cs typeface="Calibri"/>
              </a:rPr>
              <a:t>z</a:t>
            </a:r>
            <a:r>
              <a:rPr sz="2000" dirty="0">
                <a:latin typeface="Calibri"/>
                <a:cs typeface="Calibri"/>
              </a:rPr>
              <a:t>a</a:t>
            </a:r>
            <a:r>
              <a:rPr sz="2000" spc="-45" dirty="0">
                <a:latin typeface="Times New Roman"/>
                <a:cs typeface="Times New Roman"/>
              </a:rPr>
              <a:t> </a:t>
            </a:r>
            <a:r>
              <a:rPr sz="2000" spc="-5" dirty="0">
                <a:latin typeface="Calibri"/>
                <a:cs typeface="Calibri"/>
              </a:rPr>
              <a:t>mH</a:t>
            </a:r>
            <a:r>
              <a:rPr sz="2000" dirty="0">
                <a:latin typeface="Calibri"/>
                <a:cs typeface="Calibri"/>
              </a:rPr>
              <a:t>E</a:t>
            </a:r>
          </a:p>
          <a:p>
            <a:pPr marL="12700">
              <a:lnSpc>
                <a:spcPts val="2400"/>
              </a:lnSpc>
              <a:tabLst>
                <a:tab pos="299085" algn="l"/>
              </a:tabLst>
            </a:pPr>
            <a:r>
              <a:rPr sz="2000" dirty="0">
                <a:latin typeface="Arial"/>
                <a:cs typeface="Arial"/>
              </a:rPr>
              <a:t>•	</a:t>
            </a:r>
            <a:r>
              <a:rPr sz="2000" dirty="0">
                <a:latin typeface="Calibri"/>
                <a:cs typeface="Calibri"/>
              </a:rPr>
              <a:t>231,72</a:t>
            </a:r>
            <a:r>
              <a:rPr sz="2000" spc="-90" dirty="0">
                <a:latin typeface="Times New Roman"/>
                <a:cs typeface="Times New Roman"/>
              </a:rPr>
              <a:t> </a:t>
            </a:r>
            <a:r>
              <a:rPr sz="2000" dirty="0">
                <a:latin typeface="Calibri"/>
                <a:cs typeface="Calibri"/>
              </a:rPr>
              <a:t>MW</a:t>
            </a:r>
          </a:p>
          <a:p>
            <a:pPr marL="299085" indent="-287020">
              <a:lnSpc>
                <a:spcPct val="100000"/>
              </a:lnSpc>
              <a:buFont typeface="Arial"/>
              <a:buChar char="•"/>
              <a:tabLst>
                <a:tab pos="299085" algn="l"/>
              </a:tabLst>
            </a:pPr>
            <a:r>
              <a:rPr sz="2000" dirty="0">
                <a:latin typeface="Calibri"/>
                <a:cs typeface="Calibri"/>
              </a:rPr>
              <a:t>643</a:t>
            </a:r>
            <a:r>
              <a:rPr sz="2000" spc="-65" dirty="0">
                <a:latin typeface="Times New Roman"/>
                <a:cs typeface="Times New Roman"/>
              </a:rPr>
              <a:t> </a:t>
            </a:r>
            <a:r>
              <a:rPr sz="2000" spc="-20" dirty="0">
                <a:latin typeface="Calibri"/>
                <a:cs typeface="Calibri"/>
              </a:rPr>
              <a:t>G</a:t>
            </a:r>
            <a:r>
              <a:rPr sz="2000" spc="5" dirty="0">
                <a:latin typeface="Calibri"/>
                <a:cs typeface="Calibri"/>
              </a:rPr>
              <a:t>W</a:t>
            </a:r>
            <a:r>
              <a:rPr sz="2000" dirty="0">
                <a:latin typeface="Calibri"/>
                <a:cs typeface="Calibri"/>
              </a:rPr>
              <a:t>h</a:t>
            </a:r>
          </a:p>
          <a:p>
            <a:pPr>
              <a:lnSpc>
                <a:spcPts val="1000"/>
              </a:lnSpc>
              <a:buFont typeface="Arial"/>
              <a:buChar char="•"/>
            </a:pPr>
            <a:endParaRPr sz="1000" dirty="0"/>
          </a:p>
          <a:p>
            <a:pPr>
              <a:lnSpc>
                <a:spcPts val="1300"/>
              </a:lnSpc>
              <a:spcBef>
                <a:spcPts val="99"/>
              </a:spcBef>
              <a:buFont typeface="Arial"/>
              <a:buChar char="•"/>
            </a:pPr>
            <a:endParaRPr sz="1300" dirty="0"/>
          </a:p>
          <a:p>
            <a:pPr marL="299085" indent="-287020">
              <a:lnSpc>
                <a:spcPct val="100000"/>
              </a:lnSpc>
              <a:buFont typeface="Arial"/>
              <a:buChar char="•"/>
              <a:tabLst>
                <a:tab pos="299085" algn="l"/>
              </a:tabLst>
            </a:pPr>
            <a:r>
              <a:rPr sz="2000" dirty="0">
                <a:solidFill>
                  <a:srgbClr val="FF0000"/>
                </a:solidFill>
                <a:latin typeface="Calibri"/>
                <a:cs typeface="Calibri"/>
              </a:rPr>
              <a:t>N</a:t>
            </a:r>
            <a:r>
              <a:rPr sz="2000" spc="-5" dirty="0">
                <a:solidFill>
                  <a:srgbClr val="FF0000"/>
                </a:solidFill>
                <a:latin typeface="Calibri"/>
                <a:cs typeface="Calibri"/>
              </a:rPr>
              <a:t>e</a:t>
            </a:r>
            <a:r>
              <a:rPr sz="2000" dirty="0">
                <a:solidFill>
                  <a:srgbClr val="FF0000"/>
                </a:solidFill>
                <a:latin typeface="Calibri"/>
                <a:cs typeface="Calibri"/>
              </a:rPr>
              <a:t>d</a:t>
            </a:r>
            <a:r>
              <a:rPr sz="2000" spc="-5" dirty="0">
                <a:solidFill>
                  <a:srgbClr val="FF0000"/>
                </a:solidFill>
                <a:latin typeface="Calibri"/>
                <a:cs typeface="Calibri"/>
              </a:rPr>
              <a:t>o</a:t>
            </a:r>
            <a:r>
              <a:rPr sz="2000" spc="-30" dirty="0">
                <a:solidFill>
                  <a:srgbClr val="FF0000"/>
                </a:solidFill>
                <a:latin typeface="Calibri"/>
                <a:cs typeface="Calibri"/>
              </a:rPr>
              <a:t>s</a:t>
            </a:r>
            <a:r>
              <a:rPr sz="2000" spc="-25" dirty="0">
                <a:solidFill>
                  <a:srgbClr val="FF0000"/>
                </a:solidFill>
                <a:latin typeface="Calibri"/>
                <a:cs typeface="Calibri"/>
              </a:rPr>
              <a:t>tat</a:t>
            </a:r>
            <a:r>
              <a:rPr sz="2000" dirty="0">
                <a:solidFill>
                  <a:srgbClr val="FF0000"/>
                </a:solidFill>
                <a:latin typeface="Calibri"/>
                <a:cs typeface="Calibri"/>
              </a:rPr>
              <a:t>ak</a:t>
            </a:r>
            <a:r>
              <a:rPr sz="2000" dirty="0">
                <a:latin typeface="Calibri"/>
                <a:cs typeface="Calibri"/>
              </a:rPr>
              <a:t>:</a:t>
            </a:r>
            <a:r>
              <a:rPr sz="2000" spc="-45" dirty="0">
                <a:latin typeface="Times New Roman"/>
                <a:cs typeface="Times New Roman"/>
              </a:rPr>
              <a:t> </a:t>
            </a:r>
            <a:r>
              <a:rPr sz="2000" dirty="0">
                <a:latin typeface="Calibri"/>
                <a:cs typeface="Calibri"/>
              </a:rPr>
              <a:t>n</a:t>
            </a:r>
            <a:r>
              <a:rPr sz="2000" spc="-5" dirty="0">
                <a:latin typeface="Calibri"/>
                <a:cs typeface="Calibri"/>
              </a:rPr>
              <a:t>i</a:t>
            </a:r>
            <a:r>
              <a:rPr sz="2000" dirty="0">
                <a:latin typeface="Calibri"/>
                <a:cs typeface="Calibri"/>
              </a:rPr>
              <a:t>j</a:t>
            </a:r>
            <a:r>
              <a:rPr sz="2000" spc="-5" dirty="0">
                <a:latin typeface="Calibri"/>
                <a:cs typeface="Calibri"/>
              </a:rPr>
              <a:t>es</a:t>
            </a:r>
            <a:r>
              <a:rPr sz="2000" dirty="0">
                <a:latin typeface="Calibri"/>
                <a:cs typeface="Calibri"/>
              </a:rPr>
              <a:t>u</a:t>
            </a:r>
            <a:r>
              <a:rPr sz="2000" spc="-45" dirty="0">
                <a:latin typeface="Times New Roman"/>
                <a:cs typeface="Times New Roman"/>
              </a:rPr>
              <a:t> </a:t>
            </a:r>
            <a:r>
              <a:rPr sz="2000" spc="-75" dirty="0">
                <a:latin typeface="Calibri"/>
                <a:cs typeface="Calibri"/>
              </a:rPr>
              <a:t>k</a:t>
            </a:r>
            <a:r>
              <a:rPr sz="2000" spc="-5" dirty="0">
                <a:latin typeface="Calibri"/>
                <a:cs typeface="Calibri"/>
              </a:rPr>
              <a:t>oriš</a:t>
            </a:r>
            <a:r>
              <a:rPr sz="2000" dirty="0">
                <a:latin typeface="Calibri"/>
                <a:cs typeface="Calibri"/>
              </a:rPr>
              <a:t>ć</a:t>
            </a:r>
            <a:r>
              <a:rPr sz="2000" spc="-5" dirty="0">
                <a:latin typeface="Calibri"/>
                <a:cs typeface="Calibri"/>
              </a:rPr>
              <a:t>e</a:t>
            </a:r>
            <a:r>
              <a:rPr sz="2000" dirty="0">
                <a:latin typeface="Calibri"/>
                <a:cs typeface="Calibri"/>
              </a:rPr>
              <a:t>ne</a:t>
            </a:r>
            <a:r>
              <a:rPr sz="2000" spc="-35" dirty="0">
                <a:latin typeface="Times New Roman"/>
                <a:cs typeface="Times New Roman"/>
              </a:rPr>
              <a:t> </a:t>
            </a:r>
            <a:r>
              <a:rPr sz="2000" spc="-75" dirty="0">
                <a:latin typeface="Calibri"/>
                <a:cs typeface="Calibri"/>
              </a:rPr>
              <a:t>k</a:t>
            </a:r>
            <a:r>
              <a:rPr sz="2000" spc="-5" dirty="0">
                <a:latin typeface="Calibri"/>
                <a:cs typeface="Calibri"/>
              </a:rPr>
              <a:t>o</a:t>
            </a:r>
            <a:r>
              <a:rPr sz="2000" dirty="0">
                <a:latin typeface="Calibri"/>
                <a:cs typeface="Calibri"/>
              </a:rPr>
              <a:t>nk</a:t>
            </a:r>
            <a:r>
              <a:rPr sz="2000" spc="-30" dirty="0">
                <a:latin typeface="Calibri"/>
                <a:cs typeface="Calibri"/>
              </a:rPr>
              <a:t>r</a:t>
            </a:r>
            <a:r>
              <a:rPr sz="2000" spc="-15" dirty="0">
                <a:latin typeface="Calibri"/>
                <a:cs typeface="Calibri"/>
              </a:rPr>
              <a:t>e</a:t>
            </a:r>
            <a:r>
              <a:rPr sz="2000" dirty="0">
                <a:latin typeface="Calibri"/>
                <a:cs typeface="Calibri"/>
              </a:rPr>
              <a:t>tne</a:t>
            </a:r>
            <a:r>
              <a:rPr sz="2000" spc="-60" dirty="0">
                <a:latin typeface="Times New Roman"/>
                <a:cs typeface="Times New Roman"/>
              </a:rPr>
              <a:t> </a:t>
            </a:r>
            <a:r>
              <a:rPr sz="2000" spc="-5" dirty="0">
                <a:latin typeface="Calibri"/>
                <a:cs typeface="Calibri"/>
              </a:rPr>
              <a:t>lo</a:t>
            </a:r>
            <a:r>
              <a:rPr sz="2000" spc="-35" dirty="0">
                <a:latin typeface="Calibri"/>
                <a:cs typeface="Calibri"/>
              </a:rPr>
              <a:t>k</a:t>
            </a:r>
            <a:r>
              <a:rPr sz="2000" dirty="0">
                <a:latin typeface="Calibri"/>
                <a:cs typeface="Calibri"/>
              </a:rPr>
              <a:t>ac</a:t>
            </a:r>
            <a:r>
              <a:rPr sz="2000" spc="-5" dirty="0">
                <a:latin typeface="Calibri"/>
                <a:cs typeface="Calibri"/>
              </a:rPr>
              <a:t>i</a:t>
            </a:r>
            <a:r>
              <a:rPr sz="2000" dirty="0">
                <a:latin typeface="Calibri"/>
                <a:cs typeface="Calibri"/>
              </a:rPr>
              <a:t>je</a:t>
            </a:r>
            <a:r>
              <a:rPr sz="2000" spc="-50" dirty="0">
                <a:latin typeface="Times New Roman"/>
                <a:cs typeface="Times New Roman"/>
              </a:rPr>
              <a:t> </a:t>
            </a:r>
            <a:r>
              <a:rPr sz="2000" spc="-40" dirty="0">
                <a:latin typeface="Calibri"/>
                <a:cs typeface="Calibri"/>
              </a:rPr>
              <a:t>z</a:t>
            </a:r>
            <a:r>
              <a:rPr sz="2000" dirty="0">
                <a:latin typeface="Calibri"/>
                <a:cs typeface="Calibri"/>
              </a:rPr>
              <a:t>a</a:t>
            </a:r>
            <a:r>
              <a:rPr sz="2000" spc="-45" dirty="0">
                <a:latin typeface="Times New Roman"/>
                <a:cs typeface="Times New Roman"/>
              </a:rPr>
              <a:t> </a:t>
            </a:r>
            <a:r>
              <a:rPr sz="2000" spc="-5" dirty="0">
                <a:latin typeface="Calibri"/>
                <a:cs typeface="Calibri"/>
              </a:rPr>
              <a:t>mH</a:t>
            </a:r>
            <a:r>
              <a:rPr sz="2000" dirty="0">
                <a:latin typeface="Calibri"/>
                <a:cs typeface="Calibri"/>
              </a:rPr>
              <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489769" y="457200"/>
            <a:ext cx="4952365" cy="330835"/>
          </a:xfrm>
          <a:prstGeom prst="rect">
            <a:avLst/>
          </a:prstGeom>
        </p:spPr>
        <p:txBody>
          <a:bodyPr vert="horz" wrap="square" lIns="0" tIns="0" rIns="0" bIns="0" rtlCol="0">
            <a:spAutoFit/>
          </a:bodyPr>
          <a:lstStyle/>
          <a:p>
            <a:pPr marL="12700">
              <a:lnSpc>
                <a:spcPct val="100000"/>
              </a:lnSpc>
            </a:pPr>
            <a:r>
              <a:rPr sz="2000" b="1" dirty="0">
                <a:latin typeface="Calibri"/>
                <a:cs typeface="Calibri"/>
              </a:rPr>
              <a:t>Ne</a:t>
            </a:r>
            <a:r>
              <a:rPr sz="2000" b="1" spc="-65" dirty="0">
                <a:latin typeface="Calibri"/>
                <a:cs typeface="Calibri"/>
              </a:rPr>
              <a:t>k</a:t>
            </a:r>
            <a:r>
              <a:rPr sz="2000" b="1" dirty="0">
                <a:latin typeface="Calibri"/>
                <a:cs typeface="Calibri"/>
              </a:rPr>
              <a:t>e</a:t>
            </a:r>
            <a:r>
              <a:rPr sz="2000" b="1" spc="-45" dirty="0">
                <a:latin typeface="Times New Roman"/>
                <a:cs typeface="Times New Roman"/>
              </a:rPr>
              <a:t> </a:t>
            </a:r>
            <a:r>
              <a:rPr sz="2000" b="1" dirty="0">
                <a:latin typeface="Calibri"/>
                <a:cs typeface="Calibri"/>
              </a:rPr>
              <a:t>od</a:t>
            </a:r>
            <a:r>
              <a:rPr sz="2000" b="1" spc="-55" dirty="0">
                <a:latin typeface="Times New Roman"/>
                <a:cs typeface="Times New Roman"/>
              </a:rPr>
              <a:t> </a:t>
            </a:r>
            <a:r>
              <a:rPr sz="2000" b="1" spc="-5" dirty="0">
                <a:latin typeface="Calibri"/>
                <a:cs typeface="Calibri"/>
              </a:rPr>
              <a:t>l</a:t>
            </a:r>
            <a:r>
              <a:rPr sz="2000" b="1" dirty="0">
                <a:latin typeface="Calibri"/>
                <a:cs typeface="Calibri"/>
              </a:rPr>
              <a:t>o</a:t>
            </a:r>
            <a:r>
              <a:rPr sz="2000" b="1" spc="-30" dirty="0">
                <a:latin typeface="Calibri"/>
                <a:cs typeface="Calibri"/>
              </a:rPr>
              <a:t>k</a:t>
            </a:r>
            <a:r>
              <a:rPr sz="2000" b="1" spc="-10" dirty="0">
                <a:latin typeface="Calibri"/>
                <a:cs typeface="Calibri"/>
              </a:rPr>
              <a:t>a</a:t>
            </a:r>
            <a:r>
              <a:rPr sz="2000" b="1" dirty="0">
                <a:latin typeface="Calibri"/>
                <a:cs typeface="Calibri"/>
              </a:rPr>
              <a:t>c</a:t>
            </a:r>
            <a:r>
              <a:rPr sz="2000" b="1" spc="-5" dirty="0">
                <a:latin typeface="Calibri"/>
                <a:cs typeface="Calibri"/>
              </a:rPr>
              <a:t>i</a:t>
            </a:r>
            <a:r>
              <a:rPr sz="2000" b="1" spc="5" dirty="0">
                <a:latin typeface="Calibri"/>
                <a:cs typeface="Calibri"/>
              </a:rPr>
              <a:t>j</a:t>
            </a:r>
            <a:r>
              <a:rPr sz="2000" b="1" dirty="0">
                <a:latin typeface="Calibri"/>
                <a:cs typeface="Calibri"/>
              </a:rPr>
              <a:t>a</a:t>
            </a:r>
            <a:r>
              <a:rPr sz="2000" b="1" spc="-65" dirty="0">
                <a:latin typeface="Times New Roman"/>
                <a:cs typeface="Times New Roman"/>
              </a:rPr>
              <a:t> </a:t>
            </a:r>
            <a:r>
              <a:rPr sz="2000" b="1" dirty="0">
                <a:latin typeface="Calibri"/>
                <a:cs typeface="Calibri"/>
              </a:rPr>
              <a:t>na</a:t>
            </a:r>
            <a:r>
              <a:rPr sz="2000" b="1" spc="-65" dirty="0">
                <a:latin typeface="Times New Roman"/>
                <a:cs typeface="Times New Roman"/>
              </a:rPr>
              <a:t> </a:t>
            </a:r>
            <a:r>
              <a:rPr sz="2000" b="1" spc="-65" dirty="0">
                <a:latin typeface="Calibri"/>
                <a:cs typeface="Calibri"/>
              </a:rPr>
              <a:t>k</a:t>
            </a:r>
            <a:r>
              <a:rPr sz="2000" b="1" dirty="0">
                <a:latin typeface="Calibri"/>
                <a:cs typeface="Calibri"/>
              </a:rPr>
              <a:t>o</a:t>
            </a:r>
            <a:r>
              <a:rPr sz="2000" b="1" spc="5" dirty="0">
                <a:latin typeface="Calibri"/>
                <a:cs typeface="Calibri"/>
              </a:rPr>
              <a:t>j</a:t>
            </a:r>
            <a:r>
              <a:rPr sz="2000" b="1" spc="-5" dirty="0">
                <a:latin typeface="Calibri"/>
                <a:cs typeface="Calibri"/>
              </a:rPr>
              <a:t>i</a:t>
            </a:r>
            <a:r>
              <a:rPr sz="2000" b="1" dirty="0">
                <a:latin typeface="Calibri"/>
                <a:cs typeface="Calibri"/>
              </a:rPr>
              <a:t>ma</a:t>
            </a:r>
            <a:r>
              <a:rPr sz="2000" b="1" spc="-65" dirty="0">
                <a:latin typeface="Times New Roman"/>
                <a:cs typeface="Times New Roman"/>
              </a:rPr>
              <a:t> </a:t>
            </a:r>
            <a:r>
              <a:rPr sz="2000" b="1" dirty="0">
                <a:latin typeface="Calibri"/>
                <a:cs typeface="Calibri"/>
              </a:rPr>
              <a:t>su</a:t>
            </a:r>
            <a:r>
              <a:rPr sz="2000" b="1" spc="-65" dirty="0">
                <a:latin typeface="Times New Roman"/>
                <a:cs typeface="Times New Roman"/>
              </a:rPr>
              <a:t> </a:t>
            </a:r>
            <a:r>
              <a:rPr sz="2000" b="1" dirty="0">
                <a:latin typeface="Calibri"/>
                <a:cs typeface="Calibri"/>
              </a:rPr>
              <a:t>p</a:t>
            </a:r>
            <a:r>
              <a:rPr sz="2000" b="1" spc="-30" dirty="0">
                <a:latin typeface="Calibri"/>
                <a:cs typeface="Calibri"/>
              </a:rPr>
              <a:t>r</a:t>
            </a:r>
            <a:r>
              <a:rPr sz="2000" b="1" dirty="0">
                <a:latin typeface="Calibri"/>
                <a:cs typeface="Calibri"/>
              </a:rPr>
              <a:t>ed</a:t>
            </a:r>
            <a:r>
              <a:rPr sz="2000" b="1" spc="-5" dirty="0">
                <a:latin typeface="Calibri"/>
                <a:cs typeface="Calibri"/>
              </a:rPr>
              <a:t>vi</a:t>
            </a:r>
            <a:r>
              <a:rPr sz="2000" b="1" dirty="0">
                <a:latin typeface="Calibri"/>
                <a:cs typeface="Calibri"/>
              </a:rPr>
              <a:t>đene</a:t>
            </a:r>
            <a:r>
              <a:rPr sz="2000" b="1" spc="-45" dirty="0">
                <a:latin typeface="Times New Roman"/>
                <a:cs typeface="Times New Roman"/>
              </a:rPr>
              <a:t> </a:t>
            </a:r>
            <a:r>
              <a:rPr sz="2000" b="1" dirty="0">
                <a:latin typeface="Calibri"/>
                <a:cs typeface="Calibri"/>
              </a:rPr>
              <a:t>m</a:t>
            </a:r>
            <a:r>
              <a:rPr sz="2000" b="1" spc="-5" dirty="0">
                <a:latin typeface="Calibri"/>
                <a:cs typeface="Calibri"/>
              </a:rPr>
              <a:t>H</a:t>
            </a:r>
            <a:r>
              <a:rPr sz="2000" b="1" dirty="0">
                <a:latin typeface="Calibri"/>
                <a:cs typeface="Calibri"/>
              </a:rPr>
              <a:t>E</a:t>
            </a:r>
            <a:endParaRPr sz="2000">
              <a:latin typeface="Calibri"/>
              <a:cs typeface="Calibri"/>
            </a:endParaRPr>
          </a:p>
        </p:txBody>
      </p:sp>
      <p:sp>
        <p:nvSpPr>
          <p:cNvPr id="5" name="object 5"/>
          <p:cNvSpPr/>
          <p:nvPr/>
        </p:nvSpPr>
        <p:spPr>
          <a:xfrm>
            <a:off x="4191000" y="914400"/>
            <a:ext cx="5638800" cy="6019799"/>
          </a:xfrm>
          <a:prstGeom prst="rect">
            <a:avLst/>
          </a:prstGeom>
          <a:blipFill>
            <a:blip r:embed="rId2" cstate="print"/>
            <a:stretch>
              <a:fillRect/>
            </a:stretch>
          </a:blipFill>
        </p:spPr>
        <p:txBody>
          <a:bodyPr wrap="square" lIns="0" tIns="0" rIns="0" bIns="0" rtlCol="0">
            <a:spAutoFit/>
          </a:bodyPr>
          <a:lstStyle/>
          <a:p>
            <a:endParaRPr/>
          </a:p>
        </p:txBody>
      </p:sp>
      <p:sp>
        <p:nvSpPr>
          <p:cNvPr id="6" name="object 4"/>
          <p:cNvSpPr txBox="1"/>
          <p:nvPr/>
        </p:nvSpPr>
        <p:spPr>
          <a:xfrm>
            <a:off x="733487" y="2822447"/>
            <a:ext cx="851535" cy="430887"/>
          </a:xfrm>
          <a:prstGeom prst="rect">
            <a:avLst/>
          </a:prstGeom>
        </p:spPr>
        <p:txBody>
          <a:bodyPr vert="horz" wrap="square" lIns="0" tIns="0" rIns="0" bIns="0" rtlCol="0">
            <a:spAutoFit/>
          </a:bodyPr>
          <a:lstStyle/>
          <a:p>
            <a:pPr marL="12700">
              <a:lnSpc>
                <a:spcPct val="100000"/>
              </a:lnSpc>
            </a:pPr>
            <a:r>
              <a:rPr sz="2800" b="1" dirty="0" err="1" smtClean="0">
                <a:latin typeface="Calibri"/>
                <a:cs typeface="Calibri"/>
              </a:rPr>
              <a:t>D</a:t>
            </a:r>
            <a:r>
              <a:rPr sz="2800" b="1" spc="-35" dirty="0" err="1" smtClean="0">
                <a:latin typeface="Calibri"/>
                <a:cs typeface="Calibri"/>
              </a:rPr>
              <a:t>v</a:t>
            </a:r>
            <a:r>
              <a:rPr sz="2800" b="1" spc="-15" dirty="0" err="1" smtClean="0">
                <a:latin typeface="Calibri"/>
                <a:cs typeface="Calibri"/>
              </a:rPr>
              <a:t>a</a:t>
            </a:r>
            <a:endParaRPr sz="2800" dirty="0">
              <a:latin typeface="Calibri"/>
              <a:cs typeface="Calibri"/>
            </a:endParaRPr>
          </a:p>
        </p:txBody>
      </p:sp>
      <p:sp>
        <p:nvSpPr>
          <p:cNvPr id="7" name="object 5"/>
          <p:cNvSpPr txBox="1"/>
          <p:nvPr/>
        </p:nvSpPr>
        <p:spPr>
          <a:xfrm>
            <a:off x="1552447" y="2822447"/>
            <a:ext cx="1266953" cy="430887"/>
          </a:xfrm>
          <a:prstGeom prst="rect">
            <a:avLst/>
          </a:prstGeom>
        </p:spPr>
        <p:txBody>
          <a:bodyPr vert="horz" wrap="square" lIns="0" tIns="0" rIns="0" bIns="0" rtlCol="0">
            <a:spAutoFit/>
          </a:bodyPr>
          <a:lstStyle/>
          <a:p>
            <a:pPr marL="12700">
              <a:lnSpc>
                <a:spcPct val="100000"/>
              </a:lnSpc>
            </a:pPr>
            <a:r>
              <a:rPr sz="2800" b="1" spc="-10" dirty="0">
                <a:latin typeface="Calibri"/>
                <a:cs typeface="Calibri"/>
              </a:rPr>
              <a:t>os</a:t>
            </a:r>
            <a:r>
              <a:rPr sz="2800" b="1" spc="-20" dirty="0">
                <a:latin typeface="Calibri"/>
                <a:cs typeface="Calibri"/>
              </a:rPr>
              <a:t>n</a:t>
            </a:r>
            <a:r>
              <a:rPr sz="2800" b="1" spc="-35" dirty="0">
                <a:latin typeface="Calibri"/>
                <a:cs typeface="Calibri"/>
              </a:rPr>
              <a:t>o</a:t>
            </a:r>
            <a:r>
              <a:rPr sz="2800" b="1" dirty="0">
                <a:latin typeface="Calibri"/>
                <a:cs typeface="Calibri"/>
              </a:rPr>
              <a:t>v</a:t>
            </a:r>
            <a:r>
              <a:rPr sz="2800" b="1" spc="-20" dirty="0">
                <a:latin typeface="Calibri"/>
                <a:cs typeface="Calibri"/>
              </a:rPr>
              <a:t>n</a:t>
            </a:r>
            <a:r>
              <a:rPr sz="2800" b="1" spc="-15" dirty="0">
                <a:latin typeface="Calibri"/>
                <a:cs typeface="Calibri"/>
              </a:rPr>
              <a:t>a</a:t>
            </a:r>
            <a:endParaRPr sz="2800" dirty="0">
              <a:latin typeface="Calibri"/>
              <a:cs typeface="Calibri"/>
            </a:endParaRPr>
          </a:p>
        </p:txBody>
      </p:sp>
      <p:sp>
        <p:nvSpPr>
          <p:cNvPr id="8" name="object 6"/>
          <p:cNvSpPr txBox="1"/>
          <p:nvPr/>
        </p:nvSpPr>
        <p:spPr>
          <a:xfrm>
            <a:off x="3026154" y="2822447"/>
            <a:ext cx="2016381" cy="430887"/>
          </a:xfrm>
          <a:prstGeom prst="rect">
            <a:avLst/>
          </a:prstGeom>
        </p:spPr>
        <p:txBody>
          <a:bodyPr vert="horz" wrap="square" lIns="0" tIns="0" rIns="0" bIns="0" rtlCol="0">
            <a:spAutoFit/>
          </a:bodyPr>
          <a:lstStyle/>
          <a:p>
            <a:pPr marL="12700">
              <a:lnSpc>
                <a:spcPct val="100000"/>
              </a:lnSpc>
            </a:pPr>
            <a:r>
              <a:rPr sz="2800" b="1" spc="-20" dirty="0">
                <a:latin typeface="Calibri"/>
                <a:cs typeface="Calibri"/>
              </a:rPr>
              <a:t>p</a:t>
            </a:r>
            <a:r>
              <a:rPr sz="2800" b="1" spc="-15" dirty="0">
                <a:latin typeface="Calibri"/>
                <a:cs typeface="Calibri"/>
              </a:rPr>
              <a:t>a</a:t>
            </a:r>
            <a:r>
              <a:rPr sz="2800" b="1" spc="-50" dirty="0">
                <a:latin typeface="Calibri"/>
                <a:cs typeface="Calibri"/>
              </a:rPr>
              <a:t>r</a:t>
            </a:r>
            <a:r>
              <a:rPr sz="2800" b="1" spc="-25" dirty="0">
                <a:latin typeface="Calibri"/>
                <a:cs typeface="Calibri"/>
              </a:rPr>
              <a:t>a</a:t>
            </a:r>
            <a:r>
              <a:rPr sz="2800" b="1" dirty="0">
                <a:latin typeface="Calibri"/>
                <a:cs typeface="Calibri"/>
              </a:rPr>
              <a:t>m</a:t>
            </a:r>
            <a:r>
              <a:rPr sz="2800" b="1" spc="-10" dirty="0">
                <a:latin typeface="Calibri"/>
                <a:cs typeface="Calibri"/>
              </a:rPr>
              <a:t>e</a:t>
            </a:r>
            <a:r>
              <a:rPr sz="2800" b="1" spc="-15" dirty="0">
                <a:latin typeface="Calibri"/>
                <a:cs typeface="Calibri"/>
              </a:rPr>
              <a:t>t</a:t>
            </a:r>
            <a:r>
              <a:rPr sz="2800" b="1" spc="-50" dirty="0">
                <a:latin typeface="Calibri"/>
                <a:cs typeface="Calibri"/>
              </a:rPr>
              <a:t>r</a:t>
            </a:r>
            <a:r>
              <a:rPr sz="2800" b="1" spc="-15" dirty="0">
                <a:latin typeface="Calibri"/>
                <a:cs typeface="Calibri"/>
              </a:rPr>
              <a:t>a</a:t>
            </a:r>
            <a:endParaRPr sz="2800" dirty="0">
              <a:latin typeface="Calibri"/>
              <a:cs typeface="Calibri"/>
            </a:endParaRPr>
          </a:p>
        </p:txBody>
      </p:sp>
      <p:sp>
        <p:nvSpPr>
          <p:cNvPr id="10" name="object 8"/>
          <p:cNvSpPr txBox="1"/>
          <p:nvPr/>
        </p:nvSpPr>
        <p:spPr>
          <a:xfrm>
            <a:off x="457200" y="3352800"/>
            <a:ext cx="5822950" cy="2595582"/>
          </a:xfrm>
          <a:prstGeom prst="rect">
            <a:avLst/>
          </a:prstGeom>
        </p:spPr>
        <p:txBody>
          <a:bodyPr vert="horz" wrap="square" lIns="0" tIns="0" rIns="0" bIns="0" rtlCol="0">
            <a:spAutoFit/>
          </a:bodyPr>
          <a:lstStyle/>
          <a:p>
            <a:pPr marL="355600">
              <a:lnSpc>
                <a:spcPct val="100000"/>
              </a:lnSpc>
            </a:pPr>
            <a:r>
              <a:rPr sz="2800" b="1" spc="-15" dirty="0">
                <a:latin typeface="Calibri"/>
                <a:cs typeface="Calibri"/>
              </a:rPr>
              <a:t>i</a:t>
            </a:r>
            <a:r>
              <a:rPr sz="2800" b="1" spc="-10" dirty="0">
                <a:latin typeface="Calibri"/>
                <a:cs typeface="Calibri"/>
              </a:rPr>
              <a:t>z</a:t>
            </a:r>
            <a:r>
              <a:rPr sz="2800" b="1" spc="-20" dirty="0">
                <a:latin typeface="Calibri"/>
                <a:cs typeface="Calibri"/>
              </a:rPr>
              <a:t>v</a:t>
            </a:r>
            <a:r>
              <a:rPr sz="2800" b="1" spc="-10" dirty="0">
                <a:latin typeface="Calibri"/>
                <a:cs typeface="Calibri"/>
              </a:rPr>
              <a:t>o</a:t>
            </a:r>
            <a:r>
              <a:rPr sz="2800" b="1" spc="-20" dirty="0">
                <a:latin typeface="Calibri"/>
                <a:cs typeface="Calibri"/>
              </a:rPr>
              <a:t>d</a:t>
            </a:r>
            <a:r>
              <a:rPr sz="2800" b="1" spc="-15" dirty="0">
                <a:latin typeface="Calibri"/>
                <a:cs typeface="Calibri"/>
              </a:rPr>
              <a:t>l</a:t>
            </a:r>
            <a:r>
              <a:rPr sz="2800" b="1" dirty="0">
                <a:latin typeface="Calibri"/>
                <a:cs typeface="Calibri"/>
              </a:rPr>
              <a:t>j</a:t>
            </a:r>
            <a:r>
              <a:rPr sz="2800" b="1" spc="-15" dirty="0">
                <a:latin typeface="Calibri"/>
                <a:cs typeface="Calibri"/>
              </a:rPr>
              <a:t>i</a:t>
            </a:r>
            <a:r>
              <a:rPr sz="2800" b="1" spc="-20" dirty="0">
                <a:latin typeface="Calibri"/>
                <a:cs typeface="Calibri"/>
              </a:rPr>
              <a:t>v</a:t>
            </a:r>
            <a:r>
              <a:rPr sz="2800" b="1" spc="-10" dirty="0">
                <a:latin typeface="Calibri"/>
                <a:cs typeface="Calibri"/>
              </a:rPr>
              <a:t>o</a:t>
            </a:r>
            <a:r>
              <a:rPr sz="2800" b="1" spc="-35" dirty="0">
                <a:latin typeface="Calibri"/>
                <a:cs typeface="Calibri"/>
              </a:rPr>
              <a:t>s</a:t>
            </a:r>
            <a:r>
              <a:rPr sz="2800" b="1" spc="-15" dirty="0">
                <a:latin typeface="Calibri"/>
                <a:cs typeface="Calibri"/>
              </a:rPr>
              <a:t>t</a:t>
            </a:r>
            <a:r>
              <a:rPr sz="2800" b="1" spc="-10" dirty="0">
                <a:latin typeface="Calibri"/>
                <a:cs typeface="Calibri"/>
              </a:rPr>
              <a:t>i</a:t>
            </a:r>
            <a:r>
              <a:rPr sz="2800" b="1" spc="-90" dirty="0">
                <a:latin typeface="Times New Roman"/>
                <a:cs typeface="Times New Roman"/>
              </a:rPr>
              <a:t> </a:t>
            </a:r>
            <a:r>
              <a:rPr sz="2800" b="1" dirty="0">
                <a:latin typeface="Calibri"/>
                <a:cs typeface="Calibri"/>
              </a:rPr>
              <a:t>m</a:t>
            </a:r>
            <a:r>
              <a:rPr sz="2800" b="1" spc="-25" dirty="0">
                <a:latin typeface="Calibri"/>
                <a:cs typeface="Calibri"/>
              </a:rPr>
              <a:t>H</a:t>
            </a:r>
            <a:r>
              <a:rPr sz="2800" b="1" spc="-15" dirty="0">
                <a:latin typeface="Calibri"/>
                <a:cs typeface="Calibri"/>
              </a:rPr>
              <a:t>E</a:t>
            </a:r>
            <a:endParaRPr sz="2800" dirty="0">
              <a:latin typeface="Calibri"/>
              <a:cs typeface="Calibri"/>
            </a:endParaRPr>
          </a:p>
          <a:p>
            <a:pPr>
              <a:lnSpc>
                <a:spcPts val="850"/>
              </a:lnSpc>
              <a:spcBef>
                <a:spcPts val="29"/>
              </a:spcBef>
            </a:pPr>
            <a:endParaRPr sz="850" dirty="0"/>
          </a:p>
          <a:p>
            <a:pPr>
              <a:lnSpc>
                <a:spcPts val="1000"/>
              </a:lnSpc>
            </a:pPr>
            <a:endParaRPr sz="1000" dirty="0"/>
          </a:p>
          <a:p>
            <a:pPr>
              <a:lnSpc>
                <a:spcPts val="1000"/>
              </a:lnSpc>
            </a:pPr>
            <a:endParaRPr sz="1000" dirty="0"/>
          </a:p>
          <a:p>
            <a:pPr marL="355600" indent="-342900">
              <a:lnSpc>
                <a:spcPct val="100000"/>
              </a:lnSpc>
              <a:buFont typeface="Arial"/>
              <a:buChar char="•"/>
              <a:tabLst>
                <a:tab pos="354965" algn="l"/>
              </a:tabLst>
            </a:pPr>
            <a:r>
              <a:rPr sz="2800" dirty="0">
                <a:latin typeface="Calibri"/>
                <a:cs typeface="Calibri"/>
              </a:rPr>
              <a:t>Hid</a:t>
            </a:r>
            <a:r>
              <a:rPr sz="2800" spc="-35" dirty="0">
                <a:latin typeface="Calibri"/>
                <a:cs typeface="Calibri"/>
              </a:rPr>
              <a:t>r</a:t>
            </a:r>
            <a:r>
              <a:rPr sz="2800" spc="-10" dirty="0">
                <a:latin typeface="Calibri"/>
                <a:cs typeface="Calibri"/>
              </a:rPr>
              <a:t>o</a:t>
            </a:r>
            <a:r>
              <a:rPr sz="2800" dirty="0">
                <a:latin typeface="Calibri"/>
                <a:cs typeface="Calibri"/>
              </a:rPr>
              <a:t>l</a:t>
            </a:r>
            <a:r>
              <a:rPr sz="2800" spc="-10" dirty="0">
                <a:latin typeface="Calibri"/>
                <a:cs typeface="Calibri"/>
              </a:rPr>
              <a:t>o</a:t>
            </a:r>
            <a:r>
              <a:rPr sz="2800" spc="-5" dirty="0">
                <a:latin typeface="Calibri"/>
                <a:cs typeface="Calibri"/>
              </a:rPr>
              <a:t>š</a:t>
            </a:r>
            <a:r>
              <a:rPr sz="2800" dirty="0">
                <a:latin typeface="Calibri"/>
                <a:cs typeface="Calibri"/>
              </a:rPr>
              <a:t>ki</a:t>
            </a:r>
            <a:r>
              <a:rPr sz="2800" spc="-70" dirty="0">
                <a:latin typeface="Times New Roman"/>
                <a:cs typeface="Times New Roman"/>
              </a:rPr>
              <a:t> </a:t>
            </a:r>
            <a:r>
              <a:rPr sz="2800" dirty="0">
                <a:latin typeface="Calibri"/>
                <a:cs typeface="Calibri"/>
              </a:rPr>
              <a:t>p</a:t>
            </a:r>
            <a:r>
              <a:rPr sz="2800" spc="-10" dirty="0">
                <a:latin typeface="Calibri"/>
                <a:cs typeface="Calibri"/>
              </a:rPr>
              <a:t>o</a:t>
            </a:r>
            <a:r>
              <a:rPr sz="2800" dirty="0">
                <a:latin typeface="Calibri"/>
                <a:cs typeface="Calibri"/>
              </a:rPr>
              <a:t>da</a:t>
            </a:r>
            <a:r>
              <a:rPr sz="2800" spc="-10" dirty="0">
                <a:latin typeface="Calibri"/>
                <a:cs typeface="Calibri"/>
              </a:rPr>
              <a:t>c</a:t>
            </a:r>
            <a:r>
              <a:rPr sz="2800" dirty="0">
                <a:latin typeface="Calibri"/>
                <a:cs typeface="Calibri"/>
              </a:rPr>
              <a:t>i</a:t>
            </a:r>
          </a:p>
          <a:p>
            <a:pPr>
              <a:lnSpc>
                <a:spcPts val="850"/>
              </a:lnSpc>
              <a:spcBef>
                <a:spcPts val="29"/>
              </a:spcBef>
              <a:buFont typeface="Arial"/>
              <a:buChar char="•"/>
            </a:pPr>
            <a:endParaRPr sz="2800" dirty="0"/>
          </a:p>
          <a:p>
            <a:pPr>
              <a:lnSpc>
                <a:spcPts val="1000"/>
              </a:lnSpc>
              <a:buFont typeface="Arial"/>
              <a:buChar char="•"/>
            </a:pPr>
            <a:endParaRPr sz="2800" dirty="0"/>
          </a:p>
          <a:p>
            <a:pPr>
              <a:lnSpc>
                <a:spcPts val="1000"/>
              </a:lnSpc>
              <a:buFont typeface="Arial"/>
              <a:buChar char="•"/>
            </a:pPr>
            <a:endParaRPr sz="2800" dirty="0"/>
          </a:p>
          <a:p>
            <a:pPr marL="355600" indent="-342900">
              <a:lnSpc>
                <a:spcPct val="100000"/>
              </a:lnSpc>
              <a:buFont typeface="Arial"/>
              <a:buChar char="•"/>
              <a:tabLst>
                <a:tab pos="354965" algn="l"/>
              </a:tabLst>
            </a:pPr>
            <a:r>
              <a:rPr sz="2800" spc="-25" dirty="0">
                <a:latin typeface="Calibri"/>
                <a:cs typeface="Calibri"/>
              </a:rPr>
              <a:t>U</a:t>
            </a:r>
            <a:r>
              <a:rPr sz="2800" spc="-5" dirty="0">
                <a:latin typeface="Calibri"/>
                <a:cs typeface="Calibri"/>
              </a:rPr>
              <a:t>s</a:t>
            </a:r>
            <a:r>
              <a:rPr sz="2800" dirty="0">
                <a:latin typeface="Calibri"/>
                <a:cs typeface="Calibri"/>
              </a:rPr>
              <a:t>l</a:t>
            </a:r>
            <a:r>
              <a:rPr sz="2800" spc="-20" dirty="0">
                <a:latin typeface="Calibri"/>
                <a:cs typeface="Calibri"/>
              </a:rPr>
              <a:t>ov</a:t>
            </a:r>
            <a:r>
              <a:rPr sz="2800" dirty="0">
                <a:latin typeface="Calibri"/>
                <a:cs typeface="Calibri"/>
              </a:rPr>
              <a:t>i</a:t>
            </a:r>
            <a:r>
              <a:rPr sz="2800" spc="-50" dirty="0">
                <a:latin typeface="Times New Roman"/>
                <a:cs typeface="Times New Roman"/>
              </a:rPr>
              <a:t> </a:t>
            </a:r>
            <a:r>
              <a:rPr sz="2800" spc="-40" dirty="0">
                <a:latin typeface="Calibri"/>
                <a:cs typeface="Calibri"/>
              </a:rPr>
              <a:t>z</a:t>
            </a:r>
            <a:r>
              <a:rPr sz="2800" dirty="0">
                <a:latin typeface="Calibri"/>
                <a:cs typeface="Calibri"/>
              </a:rPr>
              <a:t>a</a:t>
            </a:r>
            <a:r>
              <a:rPr sz="2800" spc="-70" dirty="0">
                <a:latin typeface="Times New Roman"/>
                <a:cs typeface="Times New Roman"/>
              </a:rPr>
              <a:t> </a:t>
            </a:r>
            <a:r>
              <a:rPr sz="2800" dirty="0">
                <a:latin typeface="Calibri"/>
                <a:cs typeface="Calibri"/>
              </a:rPr>
              <a:t>priključ</a:t>
            </a:r>
            <a:r>
              <a:rPr sz="2800" spc="-10" dirty="0">
                <a:latin typeface="Calibri"/>
                <a:cs typeface="Calibri"/>
              </a:rPr>
              <a:t>e</a:t>
            </a:r>
            <a:r>
              <a:rPr sz="2800" spc="-5" dirty="0">
                <a:latin typeface="Calibri"/>
                <a:cs typeface="Calibri"/>
              </a:rPr>
              <a:t>n</a:t>
            </a:r>
            <a:r>
              <a:rPr sz="2800" dirty="0">
                <a:latin typeface="Calibri"/>
                <a:cs typeface="Calibri"/>
              </a:rPr>
              <a:t>j</a:t>
            </a:r>
            <a:r>
              <a:rPr sz="2800" spc="-15" dirty="0">
                <a:latin typeface="Calibri"/>
                <a:cs typeface="Calibri"/>
              </a:rPr>
              <a:t>e</a:t>
            </a:r>
            <a:r>
              <a:rPr sz="2800" spc="-70" dirty="0">
                <a:latin typeface="Times New Roman"/>
                <a:cs typeface="Times New Roman"/>
              </a:rPr>
              <a:t> </a:t>
            </a:r>
            <a:r>
              <a:rPr sz="2800" dirty="0">
                <a:latin typeface="Calibri"/>
                <a:cs typeface="Calibri"/>
              </a:rPr>
              <a:t>na</a:t>
            </a:r>
            <a:r>
              <a:rPr sz="2800" spc="-60" dirty="0">
                <a:latin typeface="Times New Roman"/>
                <a:cs typeface="Times New Roman"/>
              </a:rPr>
              <a:t> </a:t>
            </a:r>
            <a:r>
              <a:rPr sz="2800" dirty="0">
                <a:latin typeface="Calibri"/>
                <a:cs typeface="Calibri"/>
              </a:rPr>
              <a:t>di</a:t>
            </a:r>
            <a:r>
              <a:rPr sz="2800" spc="-30" dirty="0">
                <a:latin typeface="Calibri"/>
                <a:cs typeface="Calibri"/>
              </a:rPr>
              <a:t>s</a:t>
            </a:r>
            <a:r>
              <a:rPr sz="2800" spc="-10" dirty="0">
                <a:latin typeface="Calibri"/>
                <a:cs typeface="Calibri"/>
              </a:rPr>
              <a:t>tr</a:t>
            </a:r>
            <a:r>
              <a:rPr sz="2800" dirty="0">
                <a:latin typeface="Calibri"/>
                <a:cs typeface="Calibri"/>
              </a:rPr>
              <a:t>ibut</a:t>
            </a:r>
            <a:r>
              <a:rPr sz="2800" spc="-5" dirty="0">
                <a:latin typeface="Calibri"/>
                <a:cs typeface="Calibri"/>
              </a:rPr>
              <a:t>i</a:t>
            </a:r>
            <a:r>
              <a:rPr sz="2800" spc="-20" dirty="0">
                <a:latin typeface="Calibri"/>
                <a:cs typeface="Calibri"/>
              </a:rPr>
              <a:t>v</a:t>
            </a:r>
            <a:r>
              <a:rPr sz="2800" dirty="0">
                <a:latin typeface="Calibri"/>
                <a:cs typeface="Calibri"/>
              </a:rPr>
              <a:t>nu</a:t>
            </a:r>
            <a:r>
              <a:rPr sz="2800" spc="-65" dirty="0">
                <a:latin typeface="Times New Roman"/>
                <a:cs typeface="Times New Roman"/>
              </a:rPr>
              <a:t> </a:t>
            </a:r>
            <a:r>
              <a:rPr sz="2800" spc="-20" dirty="0">
                <a:latin typeface="Calibri"/>
                <a:cs typeface="Calibri"/>
              </a:rPr>
              <a:t>m</a:t>
            </a:r>
            <a:r>
              <a:rPr sz="2800" spc="-45" dirty="0">
                <a:latin typeface="Calibri"/>
                <a:cs typeface="Calibri"/>
              </a:rPr>
              <a:t>r</a:t>
            </a:r>
            <a:r>
              <a:rPr sz="2800" spc="-35" dirty="0">
                <a:latin typeface="Calibri"/>
                <a:cs typeface="Calibri"/>
              </a:rPr>
              <a:t>e</a:t>
            </a:r>
            <a:r>
              <a:rPr sz="2800" spc="-15" dirty="0">
                <a:latin typeface="Calibri"/>
                <a:cs typeface="Calibri"/>
              </a:rPr>
              <a:t>ž</a:t>
            </a:r>
            <a:r>
              <a:rPr sz="2800" dirty="0">
                <a:latin typeface="Calibri"/>
                <a:cs typeface="Calibri"/>
              </a:rPr>
              <a:t>u</a:t>
            </a:r>
          </a:p>
          <a:p>
            <a:pPr>
              <a:lnSpc>
                <a:spcPts val="1000"/>
              </a:lnSpc>
              <a:buFont typeface="Arial"/>
              <a:buChar char="•"/>
            </a:pPr>
            <a:endParaRPr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752600" y="1143000"/>
            <a:ext cx="5922645" cy="4678204"/>
          </a:xfrm>
          <a:prstGeom prst="rect">
            <a:avLst/>
          </a:prstGeom>
        </p:spPr>
        <p:txBody>
          <a:bodyPr vert="horz" wrap="square" lIns="0" tIns="0" rIns="0" bIns="0" rtlCol="0">
            <a:spAutoFit/>
          </a:bodyPr>
          <a:lstStyle/>
          <a:p>
            <a:pPr marL="299085" indent="-287020">
              <a:lnSpc>
                <a:spcPct val="100000"/>
              </a:lnSpc>
              <a:buFont typeface="Arial"/>
              <a:buChar char="•"/>
              <a:tabLst>
                <a:tab pos="299085" algn="l"/>
              </a:tabLst>
            </a:pPr>
            <a:r>
              <a:rPr sz="2800" dirty="0">
                <a:latin typeface="Calibri"/>
                <a:cs typeface="Calibri"/>
              </a:rPr>
              <a:t>Do</a:t>
            </a:r>
            <a:r>
              <a:rPr sz="2800" spc="-70" dirty="0">
                <a:latin typeface="Times New Roman"/>
                <a:cs typeface="Times New Roman"/>
              </a:rPr>
              <a:t> </a:t>
            </a:r>
            <a:r>
              <a:rPr sz="2800" dirty="0">
                <a:latin typeface="Calibri"/>
                <a:cs typeface="Calibri"/>
              </a:rPr>
              <a:t>danas</a:t>
            </a:r>
            <a:r>
              <a:rPr sz="2800" spc="-50" dirty="0">
                <a:latin typeface="Times New Roman"/>
                <a:cs typeface="Times New Roman"/>
              </a:rPr>
              <a:t> </a:t>
            </a:r>
            <a:r>
              <a:rPr sz="2800" dirty="0">
                <a:latin typeface="Calibri"/>
                <a:cs typeface="Calibri"/>
              </a:rPr>
              <a:t>d</a:t>
            </a:r>
            <a:r>
              <a:rPr sz="2800" spc="-5" dirty="0">
                <a:latin typeface="Calibri"/>
                <a:cs typeface="Calibri"/>
              </a:rPr>
              <a:t>o</a:t>
            </a:r>
            <a:r>
              <a:rPr sz="2800" dirty="0">
                <a:latin typeface="Calibri"/>
                <a:cs typeface="Calibri"/>
              </a:rPr>
              <a:t>d</a:t>
            </a:r>
            <a:r>
              <a:rPr sz="2800" spc="-5" dirty="0">
                <a:latin typeface="Calibri"/>
                <a:cs typeface="Calibri"/>
              </a:rPr>
              <a:t>i</a:t>
            </a:r>
            <a:r>
              <a:rPr sz="2800" dirty="0">
                <a:latin typeface="Calibri"/>
                <a:cs typeface="Calibri"/>
              </a:rPr>
              <a:t>j</a:t>
            </a:r>
            <a:r>
              <a:rPr sz="2800" spc="-5" dirty="0">
                <a:latin typeface="Calibri"/>
                <a:cs typeface="Calibri"/>
              </a:rPr>
              <a:t>el</a:t>
            </a:r>
            <a:r>
              <a:rPr sz="2800" dirty="0">
                <a:latin typeface="Calibri"/>
                <a:cs typeface="Calibri"/>
              </a:rPr>
              <a:t>j</a:t>
            </a:r>
            <a:r>
              <a:rPr sz="2800" spc="-5" dirty="0">
                <a:latin typeface="Calibri"/>
                <a:cs typeface="Calibri"/>
              </a:rPr>
              <a:t>e</a:t>
            </a:r>
            <a:r>
              <a:rPr sz="2800" dirty="0">
                <a:latin typeface="Calibri"/>
                <a:cs typeface="Calibri"/>
              </a:rPr>
              <a:t>no</a:t>
            </a:r>
            <a:r>
              <a:rPr sz="2800" spc="-70" dirty="0">
                <a:latin typeface="Times New Roman"/>
                <a:cs typeface="Times New Roman"/>
              </a:rPr>
              <a:t> </a:t>
            </a:r>
            <a:r>
              <a:rPr sz="2800" dirty="0">
                <a:latin typeface="Calibri"/>
                <a:cs typeface="Calibri"/>
              </a:rPr>
              <a:t>26</a:t>
            </a:r>
            <a:r>
              <a:rPr sz="2800" spc="-65" dirty="0">
                <a:latin typeface="Times New Roman"/>
                <a:cs typeface="Times New Roman"/>
              </a:rPr>
              <a:t> </a:t>
            </a:r>
            <a:r>
              <a:rPr sz="2800" spc="-75" dirty="0">
                <a:latin typeface="Calibri"/>
                <a:cs typeface="Calibri"/>
              </a:rPr>
              <a:t>k</a:t>
            </a:r>
            <a:r>
              <a:rPr sz="2800" spc="-5" dirty="0">
                <a:latin typeface="Calibri"/>
                <a:cs typeface="Calibri"/>
              </a:rPr>
              <a:t>o</a:t>
            </a:r>
            <a:r>
              <a:rPr sz="2800" dirty="0">
                <a:latin typeface="Calibri"/>
                <a:cs typeface="Calibri"/>
              </a:rPr>
              <a:t>nc</a:t>
            </a:r>
            <a:r>
              <a:rPr sz="2800" spc="-5" dirty="0">
                <a:latin typeface="Calibri"/>
                <a:cs typeface="Calibri"/>
              </a:rPr>
              <a:t>esi</a:t>
            </a:r>
            <a:r>
              <a:rPr sz="2800" dirty="0">
                <a:latin typeface="Calibri"/>
                <a:cs typeface="Calibri"/>
              </a:rPr>
              <a:t>ja</a:t>
            </a:r>
            <a:r>
              <a:rPr sz="2800" spc="-45" dirty="0">
                <a:latin typeface="Times New Roman"/>
                <a:cs typeface="Times New Roman"/>
              </a:rPr>
              <a:t> </a:t>
            </a:r>
            <a:r>
              <a:rPr sz="2800" spc="-40" dirty="0">
                <a:latin typeface="Calibri"/>
                <a:cs typeface="Calibri"/>
              </a:rPr>
              <a:t>z</a:t>
            </a:r>
            <a:r>
              <a:rPr sz="2800" dirty="0">
                <a:latin typeface="Calibri"/>
                <a:cs typeface="Calibri"/>
              </a:rPr>
              <a:t>a</a:t>
            </a:r>
            <a:r>
              <a:rPr sz="2800" spc="-60" dirty="0">
                <a:latin typeface="Times New Roman"/>
                <a:cs typeface="Times New Roman"/>
              </a:rPr>
              <a:t> </a:t>
            </a:r>
            <a:r>
              <a:rPr sz="2800" spc="-5" dirty="0">
                <a:latin typeface="Calibri"/>
                <a:cs typeface="Calibri"/>
              </a:rPr>
              <a:t>mH</a:t>
            </a:r>
            <a:r>
              <a:rPr sz="2800" dirty="0">
                <a:latin typeface="Calibri"/>
                <a:cs typeface="Calibri"/>
              </a:rPr>
              <a:t>E</a:t>
            </a:r>
            <a:r>
              <a:rPr sz="2800" spc="-40" dirty="0">
                <a:latin typeface="Times New Roman"/>
                <a:cs typeface="Times New Roman"/>
              </a:rPr>
              <a:t> </a:t>
            </a:r>
            <a:r>
              <a:rPr sz="2800" dirty="0">
                <a:latin typeface="Calibri"/>
                <a:cs typeface="Calibri"/>
              </a:rPr>
              <a:t>u</a:t>
            </a:r>
            <a:r>
              <a:rPr sz="2800" spc="-55" dirty="0">
                <a:latin typeface="Times New Roman"/>
                <a:cs typeface="Times New Roman"/>
              </a:rPr>
              <a:t> </a:t>
            </a:r>
            <a:r>
              <a:rPr sz="2800" spc="-5" dirty="0">
                <a:latin typeface="Calibri"/>
                <a:cs typeface="Calibri"/>
              </a:rPr>
              <a:t>Cr</a:t>
            </a:r>
            <a:r>
              <a:rPr sz="2800" dirty="0">
                <a:latin typeface="Calibri"/>
                <a:cs typeface="Calibri"/>
              </a:rPr>
              <a:t>n</a:t>
            </a:r>
            <a:r>
              <a:rPr sz="2800" spc="-5" dirty="0">
                <a:latin typeface="Calibri"/>
                <a:cs typeface="Calibri"/>
              </a:rPr>
              <a:t>o</a:t>
            </a:r>
            <a:r>
              <a:rPr sz="2800" dirty="0">
                <a:latin typeface="Calibri"/>
                <a:cs typeface="Calibri"/>
              </a:rPr>
              <a:t>j</a:t>
            </a:r>
            <a:r>
              <a:rPr sz="2800" spc="-70" dirty="0">
                <a:latin typeface="Times New Roman"/>
                <a:cs typeface="Times New Roman"/>
              </a:rPr>
              <a:t> </a:t>
            </a:r>
            <a:r>
              <a:rPr sz="2800" spc="-5" dirty="0">
                <a:latin typeface="Calibri"/>
                <a:cs typeface="Calibri"/>
              </a:rPr>
              <a:t>Gor</a:t>
            </a:r>
            <a:r>
              <a:rPr sz="2800" dirty="0">
                <a:latin typeface="Calibri"/>
                <a:cs typeface="Calibri"/>
              </a:rPr>
              <a:t>i</a:t>
            </a:r>
          </a:p>
          <a:p>
            <a:pPr>
              <a:lnSpc>
                <a:spcPts val="1000"/>
              </a:lnSpc>
              <a:buFont typeface="Arial"/>
              <a:buChar char="•"/>
            </a:pPr>
            <a:endParaRPr sz="2800" dirty="0"/>
          </a:p>
          <a:p>
            <a:pPr>
              <a:lnSpc>
                <a:spcPts val="1400"/>
              </a:lnSpc>
              <a:buFont typeface="Arial"/>
              <a:buChar char="•"/>
            </a:pPr>
            <a:endParaRPr sz="2800" dirty="0"/>
          </a:p>
          <a:p>
            <a:pPr marL="299085" indent="-287020">
              <a:lnSpc>
                <a:spcPct val="100000"/>
              </a:lnSpc>
              <a:buFont typeface="Arial"/>
              <a:buChar char="•"/>
              <a:tabLst>
                <a:tab pos="299085" algn="l"/>
              </a:tabLst>
            </a:pPr>
            <a:r>
              <a:rPr sz="2800" spc="-5" dirty="0">
                <a:latin typeface="Calibri"/>
                <a:cs typeface="Calibri"/>
              </a:rPr>
              <a:t>P</a:t>
            </a:r>
            <a:r>
              <a:rPr sz="2800" spc="-30" dirty="0">
                <a:latin typeface="Calibri"/>
                <a:cs typeface="Calibri"/>
              </a:rPr>
              <a:t>r</a:t>
            </a:r>
            <a:r>
              <a:rPr sz="2800" spc="-5" dirty="0">
                <a:latin typeface="Calibri"/>
                <a:cs typeface="Calibri"/>
              </a:rPr>
              <a:t>e</a:t>
            </a:r>
            <a:r>
              <a:rPr sz="2800" dirty="0">
                <a:latin typeface="Calibri"/>
                <a:cs typeface="Calibri"/>
              </a:rPr>
              <a:t>d</a:t>
            </a:r>
            <a:r>
              <a:rPr sz="2800" spc="-10" dirty="0">
                <a:latin typeface="Calibri"/>
                <a:cs typeface="Calibri"/>
              </a:rPr>
              <a:t>v</a:t>
            </a:r>
            <a:r>
              <a:rPr sz="2800" spc="-5" dirty="0">
                <a:latin typeface="Calibri"/>
                <a:cs typeface="Calibri"/>
              </a:rPr>
              <a:t>iđe</a:t>
            </a:r>
            <a:r>
              <a:rPr sz="2800" dirty="0">
                <a:latin typeface="Calibri"/>
                <a:cs typeface="Calibri"/>
              </a:rPr>
              <a:t>na</a:t>
            </a:r>
            <a:r>
              <a:rPr sz="2800" spc="-45" dirty="0">
                <a:latin typeface="Times New Roman"/>
                <a:cs typeface="Times New Roman"/>
              </a:rPr>
              <a:t> </a:t>
            </a:r>
            <a:r>
              <a:rPr sz="2800" spc="-5" dirty="0">
                <a:latin typeface="Calibri"/>
                <a:cs typeface="Calibri"/>
              </a:rPr>
              <a:t>i</a:t>
            </a:r>
            <a:r>
              <a:rPr sz="2800" spc="-15" dirty="0">
                <a:latin typeface="Calibri"/>
                <a:cs typeface="Calibri"/>
              </a:rPr>
              <a:t>z</a:t>
            </a:r>
            <a:r>
              <a:rPr sz="2800" dirty="0">
                <a:latin typeface="Calibri"/>
                <a:cs typeface="Calibri"/>
              </a:rPr>
              <a:t>g</a:t>
            </a:r>
            <a:r>
              <a:rPr sz="2800" spc="-40" dirty="0">
                <a:latin typeface="Calibri"/>
                <a:cs typeface="Calibri"/>
              </a:rPr>
              <a:t>r</a:t>
            </a:r>
            <a:r>
              <a:rPr sz="2800" dirty="0">
                <a:latin typeface="Calibri"/>
                <a:cs typeface="Calibri"/>
              </a:rPr>
              <a:t>adnja</a:t>
            </a:r>
            <a:r>
              <a:rPr sz="2800" spc="-70" dirty="0">
                <a:latin typeface="Times New Roman"/>
                <a:cs typeface="Times New Roman"/>
              </a:rPr>
              <a:t> </a:t>
            </a:r>
            <a:r>
              <a:rPr sz="2800" dirty="0">
                <a:latin typeface="Calibri"/>
                <a:cs typeface="Calibri"/>
              </a:rPr>
              <a:t>50</a:t>
            </a:r>
            <a:r>
              <a:rPr sz="2800" spc="-65" dirty="0">
                <a:latin typeface="Times New Roman"/>
                <a:cs typeface="Times New Roman"/>
              </a:rPr>
              <a:t> </a:t>
            </a:r>
            <a:r>
              <a:rPr sz="2800" spc="-5" dirty="0">
                <a:latin typeface="Calibri"/>
                <a:cs typeface="Calibri"/>
              </a:rPr>
              <a:t>m</a:t>
            </a:r>
            <a:r>
              <a:rPr sz="2800" dirty="0">
                <a:latin typeface="Calibri"/>
                <a:cs typeface="Calibri"/>
              </a:rPr>
              <a:t>a</a:t>
            </a:r>
            <a:r>
              <a:rPr sz="2800" spc="-5" dirty="0">
                <a:latin typeface="Calibri"/>
                <a:cs typeface="Calibri"/>
              </a:rPr>
              <a:t>li</a:t>
            </a:r>
            <a:r>
              <a:rPr sz="2800" dirty="0">
                <a:latin typeface="Calibri"/>
                <a:cs typeface="Calibri"/>
              </a:rPr>
              <a:t>h</a:t>
            </a:r>
            <a:r>
              <a:rPr sz="2800" spc="-45" dirty="0">
                <a:latin typeface="Times New Roman"/>
                <a:cs typeface="Times New Roman"/>
              </a:rPr>
              <a:t> </a:t>
            </a:r>
            <a:r>
              <a:rPr sz="2800" dirty="0">
                <a:latin typeface="Calibri"/>
                <a:cs typeface="Calibri"/>
              </a:rPr>
              <a:t>h</a:t>
            </a:r>
            <a:r>
              <a:rPr sz="2800" spc="-5" dirty="0">
                <a:latin typeface="Calibri"/>
                <a:cs typeface="Calibri"/>
              </a:rPr>
              <a:t>i</a:t>
            </a:r>
            <a:r>
              <a:rPr sz="2800" dirty="0">
                <a:latin typeface="Calibri"/>
                <a:cs typeface="Calibri"/>
              </a:rPr>
              <a:t>d</a:t>
            </a:r>
            <a:r>
              <a:rPr sz="2800" spc="-40" dirty="0">
                <a:latin typeface="Calibri"/>
                <a:cs typeface="Calibri"/>
              </a:rPr>
              <a:t>r</a:t>
            </a:r>
            <a:r>
              <a:rPr sz="2800" spc="-5" dirty="0">
                <a:latin typeface="Calibri"/>
                <a:cs typeface="Calibri"/>
              </a:rPr>
              <a:t>oele</a:t>
            </a:r>
            <a:r>
              <a:rPr sz="2800" spc="-15" dirty="0">
                <a:latin typeface="Calibri"/>
                <a:cs typeface="Calibri"/>
              </a:rPr>
              <a:t>k</a:t>
            </a:r>
            <a:r>
              <a:rPr sz="2800" dirty="0">
                <a:latin typeface="Calibri"/>
                <a:cs typeface="Calibri"/>
              </a:rPr>
              <a:t>t</a:t>
            </a:r>
            <a:r>
              <a:rPr sz="2800" spc="-40" dirty="0">
                <a:latin typeface="Calibri"/>
                <a:cs typeface="Calibri"/>
              </a:rPr>
              <a:t>r</a:t>
            </a:r>
            <a:r>
              <a:rPr sz="2800" dirty="0">
                <a:latin typeface="Calibri"/>
                <a:cs typeface="Calibri"/>
              </a:rPr>
              <a:t>ana</a:t>
            </a:r>
          </a:p>
          <a:p>
            <a:pPr>
              <a:lnSpc>
                <a:spcPts val="1000"/>
              </a:lnSpc>
              <a:buFont typeface="Arial"/>
              <a:buChar char="•"/>
            </a:pPr>
            <a:endParaRPr sz="2800" dirty="0"/>
          </a:p>
          <a:p>
            <a:pPr>
              <a:lnSpc>
                <a:spcPts val="1300"/>
              </a:lnSpc>
              <a:spcBef>
                <a:spcPts val="99"/>
              </a:spcBef>
              <a:buFont typeface="Arial"/>
              <a:buChar char="•"/>
            </a:pPr>
            <a:endParaRPr sz="2800" dirty="0"/>
          </a:p>
          <a:p>
            <a:pPr marL="299085" indent="-287020">
              <a:lnSpc>
                <a:spcPct val="100000"/>
              </a:lnSpc>
              <a:buFont typeface="Arial"/>
              <a:buChar char="•"/>
              <a:tabLst>
                <a:tab pos="299085" algn="l"/>
              </a:tabLst>
            </a:pPr>
            <a:r>
              <a:rPr sz="2800" spc="-15" dirty="0" err="1">
                <a:latin typeface="Calibri"/>
                <a:cs typeface="Calibri"/>
              </a:rPr>
              <a:t>Z</a:t>
            </a:r>
            <a:r>
              <a:rPr sz="2800" spc="-40" dirty="0" err="1">
                <a:latin typeface="Calibri"/>
                <a:cs typeface="Calibri"/>
              </a:rPr>
              <a:t>a</a:t>
            </a:r>
            <a:r>
              <a:rPr sz="2800" spc="-10" dirty="0" err="1">
                <a:latin typeface="Calibri"/>
                <a:cs typeface="Calibri"/>
              </a:rPr>
              <a:t>v</a:t>
            </a:r>
            <a:r>
              <a:rPr sz="2800" spc="-40" dirty="0" err="1">
                <a:latin typeface="Calibri"/>
                <a:cs typeface="Calibri"/>
              </a:rPr>
              <a:t>r</a:t>
            </a:r>
            <a:r>
              <a:rPr sz="2800" spc="-5" dirty="0" err="1">
                <a:latin typeface="Calibri"/>
                <a:cs typeface="Calibri"/>
              </a:rPr>
              <a:t>še</a:t>
            </a:r>
            <a:r>
              <a:rPr sz="2800" dirty="0" err="1">
                <a:latin typeface="Calibri"/>
                <a:cs typeface="Calibri"/>
              </a:rPr>
              <a:t>no</a:t>
            </a:r>
            <a:r>
              <a:rPr sz="2800" spc="-35" dirty="0">
                <a:latin typeface="Times New Roman"/>
                <a:cs typeface="Times New Roman"/>
              </a:rPr>
              <a:t> </a:t>
            </a:r>
            <a:r>
              <a:rPr lang="sr-Latn-RS" sz="2800" dirty="0" smtClean="0">
                <a:latin typeface="Calibri"/>
                <a:cs typeface="Calibri"/>
              </a:rPr>
              <a:t>26</a:t>
            </a:r>
            <a:r>
              <a:rPr sz="2800" spc="-65" dirty="0" smtClean="0">
                <a:latin typeface="Times New Roman"/>
                <a:cs typeface="Times New Roman"/>
              </a:rPr>
              <a:t> </a:t>
            </a:r>
            <a:r>
              <a:rPr sz="2800" spc="-5" dirty="0">
                <a:latin typeface="Calibri"/>
                <a:cs typeface="Calibri"/>
              </a:rPr>
              <a:t>mH</a:t>
            </a:r>
            <a:r>
              <a:rPr sz="2800" dirty="0">
                <a:latin typeface="Calibri"/>
                <a:cs typeface="Calibri"/>
              </a:rPr>
              <a:t>E</a:t>
            </a:r>
          </a:p>
          <a:p>
            <a:pPr>
              <a:lnSpc>
                <a:spcPts val="1000"/>
              </a:lnSpc>
              <a:buFont typeface="Arial"/>
              <a:buChar char="•"/>
            </a:pPr>
            <a:endParaRPr sz="2800" dirty="0"/>
          </a:p>
          <a:p>
            <a:pPr>
              <a:lnSpc>
                <a:spcPts val="1300"/>
              </a:lnSpc>
              <a:spcBef>
                <a:spcPts val="99"/>
              </a:spcBef>
              <a:buFont typeface="Arial"/>
              <a:buChar char="•"/>
            </a:pPr>
            <a:endParaRPr sz="2800" dirty="0"/>
          </a:p>
          <a:p>
            <a:pPr marL="299085" indent="-287020">
              <a:lnSpc>
                <a:spcPct val="100000"/>
              </a:lnSpc>
              <a:buFont typeface="Arial"/>
              <a:buChar char="•"/>
              <a:tabLst>
                <a:tab pos="299085" algn="l"/>
              </a:tabLst>
            </a:pPr>
            <a:r>
              <a:rPr sz="2800" spc="-5" dirty="0">
                <a:latin typeface="Calibri"/>
                <a:cs typeface="Calibri"/>
              </a:rPr>
              <a:t>U</a:t>
            </a:r>
            <a:r>
              <a:rPr sz="2800" spc="-25" dirty="0">
                <a:latin typeface="Calibri"/>
                <a:cs typeface="Calibri"/>
              </a:rPr>
              <a:t>k</a:t>
            </a:r>
            <a:r>
              <a:rPr sz="2800" dirty="0">
                <a:latin typeface="Calibri"/>
                <a:cs typeface="Calibri"/>
              </a:rPr>
              <a:t>upna</a:t>
            </a:r>
            <a:r>
              <a:rPr sz="2800" spc="-70" dirty="0">
                <a:latin typeface="Times New Roman"/>
                <a:cs typeface="Times New Roman"/>
              </a:rPr>
              <a:t> </a:t>
            </a:r>
            <a:r>
              <a:rPr sz="2800" spc="-5" dirty="0">
                <a:latin typeface="Calibri"/>
                <a:cs typeface="Calibri"/>
              </a:rPr>
              <a:t>i</a:t>
            </a:r>
            <a:r>
              <a:rPr sz="2800" dirty="0">
                <a:latin typeface="Calibri"/>
                <a:cs typeface="Calibri"/>
              </a:rPr>
              <a:t>n</a:t>
            </a:r>
            <a:r>
              <a:rPr sz="2800" spc="-30" dirty="0">
                <a:latin typeface="Calibri"/>
                <a:cs typeface="Calibri"/>
              </a:rPr>
              <a:t>s</a:t>
            </a:r>
            <a:r>
              <a:rPr sz="2800" spc="-25" dirty="0">
                <a:latin typeface="Calibri"/>
                <a:cs typeface="Calibri"/>
              </a:rPr>
              <a:t>t</a:t>
            </a:r>
            <a:r>
              <a:rPr sz="2800" dirty="0">
                <a:latin typeface="Calibri"/>
                <a:cs typeface="Calibri"/>
              </a:rPr>
              <a:t>a</a:t>
            </a:r>
            <a:r>
              <a:rPr sz="2800" spc="-5" dirty="0">
                <a:latin typeface="Calibri"/>
                <a:cs typeface="Calibri"/>
              </a:rPr>
              <a:t>lis</a:t>
            </a:r>
            <a:r>
              <a:rPr sz="2800" dirty="0">
                <a:latin typeface="Calibri"/>
                <a:cs typeface="Calibri"/>
              </a:rPr>
              <a:t>ana</a:t>
            </a:r>
            <a:r>
              <a:rPr sz="2800" spc="-10" dirty="0">
                <a:latin typeface="Times New Roman"/>
                <a:cs typeface="Times New Roman"/>
              </a:rPr>
              <a:t> </a:t>
            </a:r>
            <a:r>
              <a:rPr sz="2800" spc="-5" dirty="0">
                <a:latin typeface="Calibri"/>
                <a:cs typeface="Calibri"/>
              </a:rPr>
              <a:t>s</a:t>
            </a:r>
            <a:r>
              <a:rPr sz="2800" dirty="0">
                <a:latin typeface="Calibri"/>
                <a:cs typeface="Calibri"/>
              </a:rPr>
              <a:t>na</a:t>
            </a:r>
            <a:r>
              <a:rPr sz="2800" spc="-35" dirty="0">
                <a:latin typeface="Calibri"/>
                <a:cs typeface="Calibri"/>
              </a:rPr>
              <a:t>g</a:t>
            </a:r>
            <a:r>
              <a:rPr sz="2800" dirty="0">
                <a:latin typeface="Calibri"/>
                <a:cs typeface="Calibri"/>
              </a:rPr>
              <a:t>a</a:t>
            </a:r>
            <a:r>
              <a:rPr sz="2800" spc="-60" dirty="0">
                <a:latin typeface="Times New Roman"/>
                <a:cs typeface="Times New Roman"/>
              </a:rPr>
              <a:t> </a:t>
            </a:r>
            <a:r>
              <a:rPr sz="2800" dirty="0">
                <a:latin typeface="Calibri"/>
                <a:cs typeface="Calibri"/>
              </a:rPr>
              <a:t>25</a:t>
            </a:r>
            <a:r>
              <a:rPr sz="2800" spc="-5" dirty="0">
                <a:latin typeface="Calibri"/>
                <a:cs typeface="Calibri"/>
              </a:rPr>
              <a:t>.</a:t>
            </a:r>
            <a:r>
              <a:rPr sz="2800" dirty="0">
                <a:latin typeface="Calibri"/>
                <a:cs typeface="Calibri"/>
              </a:rPr>
              <a:t>0</a:t>
            </a:r>
            <a:r>
              <a:rPr sz="2800" spc="-80" dirty="0">
                <a:latin typeface="Times New Roman"/>
                <a:cs typeface="Times New Roman"/>
              </a:rPr>
              <a:t> </a:t>
            </a:r>
            <a:r>
              <a:rPr sz="2800" dirty="0">
                <a:latin typeface="Calibri"/>
                <a:cs typeface="Calibri"/>
              </a:rPr>
              <a:t>MW</a:t>
            </a:r>
          </a:p>
          <a:p>
            <a:pPr>
              <a:lnSpc>
                <a:spcPts val="1000"/>
              </a:lnSpc>
              <a:buFont typeface="Arial"/>
              <a:buChar char="•"/>
            </a:pPr>
            <a:endParaRPr sz="2800" dirty="0"/>
          </a:p>
          <a:p>
            <a:pPr>
              <a:lnSpc>
                <a:spcPts val="1400"/>
              </a:lnSpc>
              <a:buFont typeface="Arial"/>
              <a:buChar char="•"/>
            </a:pPr>
            <a:endParaRPr sz="2800" dirty="0"/>
          </a:p>
          <a:p>
            <a:pPr marL="299085" indent="-287020">
              <a:lnSpc>
                <a:spcPct val="100000"/>
              </a:lnSpc>
              <a:buFont typeface="Arial"/>
              <a:buChar char="•"/>
              <a:tabLst>
                <a:tab pos="299085" algn="l"/>
              </a:tabLst>
            </a:pPr>
            <a:r>
              <a:rPr sz="2800" spc="-5" dirty="0">
                <a:latin typeface="Calibri"/>
                <a:cs typeface="Calibri"/>
              </a:rPr>
              <a:t>U</a:t>
            </a:r>
            <a:r>
              <a:rPr sz="2800" spc="-25" dirty="0">
                <a:latin typeface="Calibri"/>
                <a:cs typeface="Calibri"/>
              </a:rPr>
              <a:t>k</a:t>
            </a:r>
            <a:r>
              <a:rPr sz="2800" dirty="0">
                <a:latin typeface="Calibri"/>
                <a:cs typeface="Calibri"/>
              </a:rPr>
              <a:t>upna</a:t>
            </a:r>
            <a:r>
              <a:rPr sz="2800" spc="-70" dirty="0">
                <a:latin typeface="Times New Roman"/>
                <a:cs typeface="Times New Roman"/>
              </a:rPr>
              <a:t> </a:t>
            </a:r>
            <a:r>
              <a:rPr sz="2800" spc="-10" dirty="0">
                <a:latin typeface="Calibri"/>
                <a:cs typeface="Calibri"/>
              </a:rPr>
              <a:t>g</a:t>
            </a:r>
            <a:r>
              <a:rPr sz="2800" spc="-5" dirty="0">
                <a:latin typeface="Calibri"/>
                <a:cs typeface="Calibri"/>
              </a:rPr>
              <a:t>o</a:t>
            </a:r>
            <a:r>
              <a:rPr sz="2800" dirty="0">
                <a:latin typeface="Calibri"/>
                <a:cs typeface="Calibri"/>
              </a:rPr>
              <a:t>d</a:t>
            </a:r>
            <a:r>
              <a:rPr sz="2800" spc="-5" dirty="0">
                <a:latin typeface="Calibri"/>
                <a:cs typeface="Calibri"/>
              </a:rPr>
              <a:t>iš</a:t>
            </a:r>
            <a:r>
              <a:rPr sz="2800" dirty="0">
                <a:latin typeface="Calibri"/>
                <a:cs typeface="Calibri"/>
              </a:rPr>
              <a:t>nja</a:t>
            </a:r>
            <a:r>
              <a:rPr sz="2800" spc="-70" dirty="0">
                <a:latin typeface="Times New Roman"/>
                <a:cs typeface="Times New Roman"/>
              </a:rPr>
              <a:t> </a:t>
            </a:r>
            <a:r>
              <a:rPr sz="2800" dirty="0">
                <a:latin typeface="Calibri"/>
                <a:cs typeface="Calibri"/>
              </a:rPr>
              <a:t>p</a:t>
            </a:r>
            <a:r>
              <a:rPr sz="2800" spc="-40" dirty="0">
                <a:latin typeface="Calibri"/>
                <a:cs typeface="Calibri"/>
              </a:rPr>
              <a:t>r</a:t>
            </a:r>
            <a:r>
              <a:rPr sz="2800" spc="-5" dirty="0">
                <a:latin typeface="Calibri"/>
                <a:cs typeface="Calibri"/>
              </a:rPr>
              <a:t>oi</a:t>
            </a:r>
            <a:r>
              <a:rPr sz="2800" spc="-15" dirty="0">
                <a:latin typeface="Calibri"/>
                <a:cs typeface="Calibri"/>
              </a:rPr>
              <a:t>z</a:t>
            </a:r>
            <a:r>
              <a:rPr sz="2800" spc="-30" dirty="0">
                <a:latin typeface="Calibri"/>
                <a:cs typeface="Calibri"/>
              </a:rPr>
              <a:t>v</a:t>
            </a:r>
            <a:r>
              <a:rPr sz="2800" spc="-5" dirty="0">
                <a:latin typeface="Calibri"/>
                <a:cs typeface="Calibri"/>
              </a:rPr>
              <a:t>o</a:t>
            </a:r>
            <a:r>
              <a:rPr sz="2800" dirty="0">
                <a:latin typeface="Calibri"/>
                <a:cs typeface="Calibri"/>
              </a:rPr>
              <a:t>dnja</a:t>
            </a:r>
            <a:r>
              <a:rPr sz="2800" spc="-70" dirty="0">
                <a:latin typeface="Times New Roman"/>
                <a:cs typeface="Times New Roman"/>
              </a:rPr>
              <a:t> </a:t>
            </a:r>
            <a:r>
              <a:rPr sz="2800" dirty="0">
                <a:latin typeface="Calibri"/>
                <a:cs typeface="Calibri"/>
              </a:rPr>
              <a:t>80</a:t>
            </a:r>
            <a:r>
              <a:rPr sz="2800" spc="-5" dirty="0">
                <a:latin typeface="Calibri"/>
                <a:cs typeface="Calibri"/>
              </a:rPr>
              <a:t>.</a:t>
            </a:r>
            <a:r>
              <a:rPr sz="2800" dirty="0">
                <a:latin typeface="Calibri"/>
                <a:cs typeface="Calibri"/>
              </a:rPr>
              <a:t>2</a:t>
            </a:r>
            <a:r>
              <a:rPr sz="2800" spc="-80" dirty="0">
                <a:latin typeface="Times New Roman"/>
                <a:cs typeface="Times New Roman"/>
              </a:rPr>
              <a:t> </a:t>
            </a:r>
            <a:r>
              <a:rPr sz="2800" spc="-20" dirty="0">
                <a:latin typeface="Calibri"/>
                <a:cs typeface="Calibri"/>
              </a:rPr>
              <a:t>G</a:t>
            </a:r>
            <a:r>
              <a:rPr sz="2800" spc="5" dirty="0">
                <a:latin typeface="Calibri"/>
                <a:cs typeface="Calibri"/>
              </a:rPr>
              <a:t>W</a:t>
            </a:r>
            <a:r>
              <a:rPr sz="2800" dirty="0">
                <a:latin typeface="Calibri"/>
                <a:cs typeface="Calibri"/>
              </a:rPr>
              <a:t>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79184"/>
              </p:ext>
            </p:extLst>
          </p:nvPr>
        </p:nvGraphicFramePr>
        <p:xfrm>
          <a:off x="1066800" y="457200"/>
          <a:ext cx="8382001" cy="7009442"/>
        </p:xfrm>
        <a:graphic>
          <a:graphicData uri="http://schemas.openxmlformats.org/drawingml/2006/table">
            <a:tbl>
              <a:tblPr firstRow="1" firstCol="1" bandRow="1"/>
              <a:tblGrid>
                <a:gridCol w="1316943"/>
                <a:gridCol w="962380"/>
                <a:gridCol w="717565"/>
                <a:gridCol w="608664"/>
                <a:gridCol w="1067061"/>
                <a:gridCol w="1076347"/>
                <a:gridCol w="2034507"/>
                <a:gridCol w="598534"/>
              </a:tblGrid>
              <a:tr h="428625">
                <a:tc>
                  <a:txBody>
                    <a:bodyPr/>
                    <a:lstStyle/>
                    <a:p>
                      <a:pPr>
                        <a:lnSpc>
                          <a:spcPct val="107000"/>
                        </a:lnSpc>
                        <a:spcAft>
                          <a:spcPts val="0"/>
                        </a:spcAft>
                      </a:pP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Name</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Location</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Capacity (MW)</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Head (m)</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Plant type</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Turbine type</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Operator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Launch year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2">
                <a:tc>
                  <a:txBody>
                    <a:bodyPr/>
                    <a:lstStyle/>
                    <a:p>
                      <a:pPr>
                        <a:spcAft>
                          <a:spcPts val="0"/>
                        </a:spcAft>
                      </a:pPr>
                      <a:r>
                        <a:rPr lang="en-GB" sz="1200">
                          <a:effectLst/>
                          <a:latin typeface="Calibri" panose="020F0502020204030204" pitchFamily="34" charset="0"/>
                          <a:cs typeface="Calibri" panose="020F0502020204030204" pitchFamily="34" charset="0"/>
                        </a:rPr>
                        <a:t>Bistrica Majstrovina</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Bijelo Polje</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3.06</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695.5</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2x Francis</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DOO Hydro Bistrica Podgorica</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14312">
                <a:tc>
                  <a:txBody>
                    <a:bodyPr/>
                    <a:lstStyle/>
                    <a:p>
                      <a:pPr>
                        <a:spcAft>
                          <a:spcPts val="0"/>
                        </a:spcAft>
                      </a:pPr>
                      <a:r>
                        <a:rPr lang="es-CO" sz="1200">
                          <a:solidFill>
                            <a:srgbClr val="000000"/>
                          </a:solidFill>
                          <a:effectLst/>
                          <a:latin typeface="Calibri" panose="020F0502020204030204" pitchFamily="34" charset="0"/>
                          <a:cs typeface="Calibri" panose="020F0502020204030204" pitchFamily="34" charset="0"/>
                        </a:rPr>
                        <a:t>Šeremet Potok</a:t>
                      </a:r>
                      <a:endParaRPr lang="en-GB" sz="1200">
                        <a:effectLst/>
                        <a:latin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nSpc>
                          <a:spcPct val="107000"/>
                        </a:lnSpc>
                        <a:spcAft>
                          <a:spcPts val="0"/>
                        </a:spcAft>
                      </a:pPr>
                      <a:r>
                        <a:rPr lang="es-CO"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Andrijevica</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r>
                        <a:rPr lang="es-CO"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 79</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s-CO"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105</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s-CO"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1x Pelton</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nSpc>
                          <a:spcPct val="107000"/>
                        </a:lnSpc>
                        <a:spcAft>
                          <a:spcPts val="0"/>
                        </a:spcAft>
                      </a:pPr>
                      <a:r>
                        <a:rPr lang="es-CO"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DOO Nord Energy Andrijevica</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r">
                        <a:lnSpc>
                          <a:spcPct val="107000"/>
                        </a:lnSpc>
                        <a:spcAft>
                          <a:spcPts val="0"/>
                        </a:spcAft>
                      </a:pPr>
                      <a:r>
                        <a:rPr lang="es-CO"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2018</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r>
              <a:tr h="214312">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Piševska rujeka </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Andrijevica </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1.08</a:t>
                      </a: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360</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1x Pelton</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DOO Igma Energy Andrijevica</a:t>
                      </a:r>
                    </a:p>
                  </a:txBody>
                  <a:tcPr marL="68580" marR="68580" marT="0" marB="0">
                    <a:lnL>
                      <a:noFill/>
                    </a:lnL>
                    <a:lnR>
                      <a:noFill/>
                    </a:lnR>
                    <a:lnT>
                      <a:noFill/>
                    </a:lnT>
                    <a:lnB>
                      <a:noFill/>
                    </a:lnB>
                  </a:tcPr>
                </a:tc>
                <a:tc>
                  <a:txBody>
                    <a:bodyPr/>
                    <a:lstStyle/>
                    <a:p>
                      <a:pPr algn="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r>
              <a:tr h="214312">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Babino polje</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Plav</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2.21</a:t>
                      </a: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1743.5</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1x Pelton</a:t>
                      </a:r>
                    </a:p>
                  </a:txBody>
                  <a:tcPr marL="68580" marR="68580" marT="0" marB="0">
                    <a:lnL>
                      <a:noFill/>
                    </a:lnL>
                    <a:lnR>
                      <a:noFill/>
                    </a:lnR>
                    <a:lnT>
                      <a:noFill/>
                    </a:lnT>
                    <a:lnB>
                      <a:noFill/>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DOO Kronor Podgorica</a:t>
                      </a:r>
                    </a:p>
                  </a:txBody>
                  <a:tcPr marL="68580" marR="68580" marT="0" marB="0">
                    <a:lnL>
                      <a:noFill/>
                    </a:lnL>
                    <a:lnR>
                      <a:noFill/>
                    </a:lnR>
                    <a:lnT>
                      <a:noFill/>
                    </a:lnT>
                    <a:lnB>
                      <a:noFill/>
                    </a:lnB>
                  </a:tcPr>
                </a:tc>
                <a:tc>
                  <a:txBody>
                    <a:bodyPr/>
                    <a:lstStyle/>
                    <a:p>
                      <a:pPr algn="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r>
              <a:tr h="428625">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Šekular</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Berane </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1.68</a:t>
                      </a: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1198.5</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1x Pelton</a:t>
                      </a:r>
                    </a:p>
                  </a:txBody>
                  <a:tcPr marL="68580" marR="68580" marT="0" marB="0">
                    <a:lnL>
                      <a:noFill/>
                    </a:lnL>
                    <a:lnR>
                      <a:noFill/>
                    </a:lnR>
                    <a:lnT>
                      <a:noFill/>
                    </a:lnT>
                    <a:lnB>
                      <a:noFill/>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DOO </a:t>
                      </a:r>
                      <a:r>
                        <a:rPr lang="en-GB" sz="1200" dirty="0" err="1">
                          <a:effectLst/>
                          <a:latin typeface="Calibri" panose="020F0502020204030204" pitchFamily="34" charset="0"/>
                          <a:ea typeface="Calibri" panose="020F0502020204030204" pitchFamily="34" charset="0"/>
                          <a:cs typeface="Calibri" panose="020F0502020204030204" pitchFamily="34" charset="0"/>
                        </a:rPr>
                        <a:t>Hidroenergija</a:t>
                      </a:r>
                      <a:r>
                        <a:rPr lang="en-GB" sz="1200" dirty="0">
                          <a:effectLst/>
                          <a:latin typeface="Calibri" panose="020F0502020204030204" pitchFamily="34" charset="0"/>
                          <a:ea typeface="Calibri" panose="020F0502020204030204" pitchFamily="34" charset="0"/>
                          <a:cs typeface="Calibri" panose="020F0502020204030204" pitchFamily="34" charset="0"/>
                        </a:rPr>
                        <a:t> Montenegro Podgorica</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2016</a:t>
                      </a:r>
                    </a:p>
                  </a:txBody>
                  <a:tcPr marL="68580" marR="68580" marT="0" marB="0">
                    <a:lnL>
                      <a:noFill/>
                    </a:lnL>
                    <a:lnR>
                      <a:noFill/>
                    </a:lnR>
                    <a:lnT>
                      <a:noFill/>
                    </a:lnT>
                    <a:lnB>
                      <a:noFill/>
                    </a:lnB>
                  </a:tcPr>
                </a:tc>
              </a:tr>
              <a:tr h="214312">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Jara</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Plav</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4.56</a:t>
                      </a: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2232.7</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2x Pelton</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DOO Kronor Podgorica</a:t>
                      </a:r>
                    </a:p>
                  </a:txBody>
                  <a:tcPr marL="68580" marR="68580" marT="0" marB="0">
                    <a:lnL>
                      <a:noFill/>
                    </a:lnL>
                    <a:lnR>
                      <a:noFill/>
                    </a:lnR>
                    <a:lnT>
                      <a:noFill/>
                    </a:lnT>
                    <a:lnB>
                      <a:noFill/>
                    </a:lnB>
                  </a:tcPr>
                </a:tc>
                <a:tc>
                  <a:txBody>
                    <a:bodyPr/>
                    <a:lstStyle/>
                    <a:p>
                      <a:pPr algn="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2016</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r>
              <a:tr h="428625">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Bistrica</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Berane</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5.60</a:t>
                      </a: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164</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2x Pelton</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DOO Hidroenergija Montenegro Podgorica</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2015</a:t>
                      </a:r>
                    </a:p>
                  </a:txBody>
                  <a:tcPr marL="68580" marR="68580" marT="0" marB="0">
                    <a:lnL>
                      <a:noFill/>
                    </a:lnL>
                    <a:lnR>
                      <a:noFill/>
                    </a:lnR>
                    <a:lnT>
                      <a:noFill/>
                    </a:lnT>
                    <a:lnB>
                      <a:noFill/>
                    </a:lnB>
                  </a:tcPr>
                </a:tc>
              </a:tr>
              <a:tr h="428625">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Rmuš</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Berane</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0.47</a:t>
                      </a: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194</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1x Pelton</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DOO Hidroenergija Montenegro Podgorica</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2015</a:t>
                      </a:r>
                    </a:p>
                  </a:txBody>
                  <a:tcPr marL="68580" marR="68580" marT="0" marB="0">
                    <a:lnL>
                      <a:noFill/>
                    </a:lnL>
                    <a:lnR>
                      <a:noFill/>
                    </a:lnR>
                    <a:lnT>
                      <a:noFill/>
                    </a:lnT>
                    <a:lnB>
                      <a:noFill/>
                    </a:lnB>
                  </a:tcPr>
                </a:tc>
              </a:tr>
              <a:tr h="428625">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Spaljevići 1</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Berane </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0.65</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1x Pelton</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DOO Hidroenergija Montenegro Podgorica</a:t>
                      </a:r>
                    </a:p>
                  </a:txBody>
                  <a:tcPr marL="68580" marR="68580" marT="0" marB="0">
                    <a:lnL>
                      <a:noFill/>
                    </a:lnL>
                    <a:lnR>
                      <a:noFill/>
                    </a:lnR>
                    <a:lnT>
                      <a:noFill/>
                    </a:lnT>
                    <a:lnB>
                      <a:noFill/>
                    </a:lnB>
                  </a:tcPr>
                </a:tc>
                <a:tc>
                  <a:txBody>
                    <a:bodyPr/>
                    <a:lstStyle/>
                    <a:p>
                      <a:pPr algn="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r>
              <a:tr h="428625">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Orah</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Berane</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0.95</a:t>
                      </a: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110</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1x Pelton</a:t>
                      </a:r>
                    </a:p>
                  </a:txBody>
                  <a:tcPr marL="68580" marR="68580" marT="0" marB="0">
                    <a:lnL>
                      <a:noFill/>
                    </a:lnL>
                    <a:lnR>
                      <a:noFill/>
                    </a:lnR>
                    <a:lnT>
                      <a:noFill/>
                    </a:lnT>
                    <a:lnB>
                      <a:noFill/>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DOO </a:t>
                      </a:r>
                      <a:r>
                        <a:rPr lang="en-GB" sz="1200" dirty="0" err="1">
                          <a:effectLst/>
                          <a:latin typeface="Calibri" panose="020F0502020204030204" pitchFamily="34" charset="0"/>
                          <a:ea typeface="Calibri" panose="020F0502020204030204" pitchFamily="34" charset="0"/>
                          <a:cs typeface="Calibri" panose="020F0502020204030204" pitchFamily="34" charset="0"/>
                        </a:rPr>
                        <a:t>Hidroenergija</a:t>
                      </a:r>
                      <a:r>
                        <a:rPr lang="en-GB" sz="1200" dirty="0">
                          <a:effectLst/>
                          <a:latin typeface="Calibri" panose="020F0502020204030204" pitchFamily="34" charset="0"/>
                          <a:ea typeface="Calibri" panose="020F0502020204030204" pitchFamily="34" charset="0"/>
                          <a:cs typeface="Calibri" panose="020F0502020204030204" pitchFamily="34" charset="0"/>
                        </a:rPr>
                        <a:t> Montenegro Podgorica</a:t>
                      </a:r>
                    </a:p>
                  </a:txBody>
                  <a:tcPr marL="68580" marR="68580" marT="0" marB="0">
                    <a:lnL>
                      <a:noFill/>
                    </a:lnL>
                    <a:lnR>
                      <a:noFill/>
                    </a:lnR>
                    <a:lnT>
                      <a:noFill/>
                    </a:lnT>
                    <a:lnB>
                      <a:noFill/>
                    </a:lnB>
                  </a:tcPr>
                </a:tc>
                <a:tc>
                  <a:txBody>
                    <a:bodyPr/>
                    <a:lstStyle/>
                    <a:p>
                      <a:pPr algn="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2015</a:t>
                      </a:r>
                    </a:p>
                  </a:txBody>
                  <a:tcPr marL="68580" marR="68580" marT="0" marB="0">
                    <a:lnL>
                      <a:noFill/>
                    </a:lnL>
                    <a:lnR>
                      <a:noFill/>
                    </a:lnR>
                    <a:lnT>
                      <a:noFill/>
                    </a:lnT>
                    <a:lnB>
                      <a:noFill/>
                    </a:lnB>
                  </a:tcPr>
                </a:tc>
              </a:tr>
              <a:tr h="428625">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Jelovica 2</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Berane </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0.62</a:t>
                      </a: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45</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1x Pelton</a:t>
                      </a:r>
                    </a:p>
                  </a:txBody>
                  <a:tcPr marL="68580" marR="68580" marT="0" marB="0">
                    <a:lnL>
                      <a:noFill/>
                    </a:lnL>
                    <a:lnR>
                      <a:noFill/>
                    </a:lnR>
                    <a:lnT>
                      <a:noFill/>
                    </a:lnT>
                    <a:lnB>
                      <a:noFill/>
                    </a:lnB>
                  </a:tcPr>
                </a:tc>
                <a:tc>
                  <a:txBody>
                    <a:bodyPr/>
                    <a:lstStyle/>
                    <a:p>
                      <a:pP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DOO </a:t>
                      </a:r>
                      <a:r>
                        <a:rPr lang="en-GB" sz="1200" dirty="0" err="1">
                          <a:effectLst/>
                          <a:latin typeface="Calibri" panose="020F0502020204030204" pitchFamily="34" charset="0"/>
                          <a:ea typeface="Calibri" panose="020F0502020204030204" pitchFamily="34" charset="0"/>
                          <a:cs typeface="Calibri" panose="020F0502020204030204" pitchFamily="34" charset="0"/>
                        </a:rPr>
                        <a:t>Hidroenergija</a:t>
                      </a:r>
                      <a:r>
                        <a:rPr lang="en-GB" sz="1200" dirty="0">
                          <a:effectLst/>
                          <a:latin typeface="Calibri" panose="020F0502020204030204" pitchFamily="34" charset="0"/>
                          <a:ea typeface="Calibri" panose="020F0502020204030204" pitchFamily="34" charset="0"/>
                          <a:cs typeface="Calibri" panose="020F0502020204030204" pitchFamily="34" charset="0"/>
                        </a:rPr>
                        <a:t> Montenegro Podgorica</a:t>
                      </a:r>
                    </a:p>
                  </a:txBody>
                  <a:tcPr marL="68580" marR="68580" marT="0" marB="0">
                    <a:lnL>
                      <a:noFill/>
                    </a:lnL>
                    <a:lnR>
                      <a:noFill/>
                    </a:lnR>
                    <a:lnT>
                      <a:noFill/>
                    </a:lnT>
                    <a:lnB>
                      <a:noFill/>
                    </a:lnB>
                  </a:tcPr>
                </a:tc>
                <a:tc>
                  <a:txBody>
                    <a:bodyPr/>
                    <a:lstStyle/>
                    <a:p>
                      <a:pPr algn="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2015</a:t>
                      </a:r>
                    </a:p>
                  </a:txBody>
                  <a:tcPr marL="68580" marR="68580" marT="0" marB="0">
                    <a:lnL>
                      <a:noFill/>
                    </a:lnL>
                    <a:lnR>
                      <a:noFill/>
                    </a:lnR>
                    <a:lnT>
                      <a:noFill/>
                    </a:lnT>
                    <a:lnB>
                      <a:noFill/>
                    </a:lnB>
                  </a:tcPr>
                </a:tc>
              </a:tr>
              <a:tr h="214312">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Vrelo</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Bijelo Polje</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0.62</a:t>
                      </a: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943.7</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1x Pelton</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DOO Synergy Podgorica</a:t>
                      </a:r>
                    </a:p>
                  </a:txBody>
                  <a:tcPr marL="68580" marR="68580" marT="0" marB="0">
                    <a:lnL>
                      <a:noFill/>
                    </a:lnL>
                    <a:lnR>
                      <a:noFill/>
                    </a:lnR>
                    <a:lnT>
                      <a:noFill/>
                    </a:lnT>
                    <a:lnB>
                      <a:noFill/>
                    </a:lnB>
                  </a:tcPr>
                </a:tc>
                <a:tc>
                  <a:txBody>
                    <a:bodyPr/>
                    <a:lstStyle/>
                    <a:p>
                      <a:pPr algn="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2015</a:t>
                      </a:r>
                    </a:p>
                  </a:txBody>
                  <a:tcPr marL="68580" marR="68580" marT="0" marB="0">
                    <a:lnL>
                      <a:noFill/>
                    </a:lnL>
                    <a:lnR>
                      <a:noFill/>
                    </a:lnR>
                    <a:lnT>
                      <a:noFill/>
                    </a:lnT>
                    <a:lnB>
                      <a:noFill/>
                    </a:lnB>
                  </a:tcPr>
                </a:tc>
              </a:tr>
              <a:tr h="214312">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Bradavec</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Andrijevica</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0.95</a:t>
                      </a: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250</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3x Pelton</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DOO Igma Energy Andrijevica</a:t>
                      </a:r>
                    </a:p>
                  </a:txBody>
                  <a:tcPr marL="68580" marR="68580" marT="0" marB="0">
                    <a:lnL>
                      <a:noFill/>
                    </a:lnL>
                    <a:lnR>
                      <a:noFill/>
                    </a:lnR>
                    <a:lnT>
                      <a:noFill/>
                    </a:lnT>
                    <a:lnB>
                      <a:noFill/>
                    </a:lnB>
                  </a:tcPr>
                </a:tc>
                <a:tc>
                  <a:txBody>
                    <a:bodyPr/>
                    <a:lstStyle/>
                    <a:p>
                      <a:pPr algn="r">
                        <a:lnSpc>
                          <a:spcPct val="107000"/>
                        </a:lnSpc>
                        <a:spcAft>
                          <a:spcPts val="0"/>
                        </a:spcAft>
                      </a:pP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r>
              <a:tr h="428625">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Jezerštica</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Berane </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0.84</a:t>
                      </a: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360</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1x Pelton</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DOO Hidroenergija Montenegro Podgorica</a:t>
                      </a:r>
                    </a:p>
                  </a:txBody>
                  <a:tcPr marL="68580" marR="68580" marT="0" marB="0">
                    <a:lnL>
                      <a:noFill/>
                    </a:lnL>
                    <a:lnR>
                      <a:noFill/>
                    </a:lnR>
                    <a:lnT>
                      <a:noFill/>
                    </a:lnT>
                    <a:lnB>
                      <a:noFill/>
                    </a:lnB>
                  </a:tcPr>
                </a:tc>
                <a:tc>
                  <a:txBody>
                    <a:bodyPr/>
                    <a:lstStyle/>
                    <a:p>
                      <a:pPr algn="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2014</a:t>
                      </a:r>
                    </a:p>
                  </a:txBody>
                  <a:tcPr marL="68580" marR="68580" marT="0" marB="0">
                    <a:lnL>
                      <a:noFill/>
                    </a:lnL>
                    <a:lnR>
                      <a:noFill/>
                    </a:lnR>
                    <a:lnT>
                      <a:noFill/>
                    </a:lnT>
                    <a:lnB>
                      <a:noFill/>
                    </a:lnB>
                  </a:tcPr>
                </a:tc>
              </a:tr>
              <a:tr h="214312">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Lijeva rijeka</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Podgorica</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0.11</a:t>
                      </a: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410.8</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Banki</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EPCG AD Nikšić</a:t>
                      </a:r>
                    </a:p>
                  </a:txBody>
                  <a:tcPr marL="68580" marR="68580" marT="0" marB="0">
                    <a:lnL>
                      <a:noFill/>
                    </a:lnL>
                    <a:lnR>
                      <a:noFill/>
                    </a:lnR>
                    <a:lnT>
                      <a:noFill/>
                    </a:lnT>
                    <a:lnB>
                      <a:noFill/>
                    </a:lnB>
                  </a:tcPr>
                </a:tc>
                <a:tc>
                  <a:txBody>
                    <a:bodyPr/>
                    <a:lstStyle/>
                    <a:p>
                      <a:pPr algn="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1955</a:t>
                      </a:r>
                    </a:p>
                  </a:txBody>
                  <a:tcPr marL="68580" marR="68580" marT="0" marB="0">
                    <a:lnL>
                      <a:noFill/>
                    </a:lnL>
                    <a:lnR>
                      <a:noFill/>
                    </a:lnR>
                    <a:lnT>
                      <a:noFill/>
                    </a:lnT>
                    <a:lnB>
                      <a:noFill/>
                    </a:lnB>
                  </a:tcPr>
                </a:tc>
              </a:tr>
              <a:tr h="214312">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Šavnik</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Šavnik</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0.20</a:t>
                      </a: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26</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Francis </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EPCG AD Nikšić</a:t>
                      </a:r>
                    </a:p>
                  </a:txBody>
                  <a:tcPr marL="68580" marR="68580" marT="0" marB="0">
                    <a:lnL>
                      <a:noFill/>
                    </a:lnL>
                    <a:lnR>
                      <a:noFill/>
                    </a:lnR>
                    <a:lnT>
                      <a:noFill/>
                    </a:lnT>
                    <a:lnB>
                      <a:noFill/>
                    </a:lnB>
                  </a:tcPr>
                </a:tc>
                <a:tc>
                  <a:txBody>
                    <a:bodyPr/>
                    <a:lstStyle/>
                    <a:p>
                      <a:pPr algn="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1955</a:t>
                      </a:r>
                    </a:p>
                  </a:txBody>
                  <a:tcPr marL="68580" marR="68580" marT="0" marB="0">
                    <a:lnL>
                      <a:noFill/>
                    </a:lnL>
                    <a:lnR>
                      <a:noFill/>
                    </a:lnR>
                    <a:lnT>
                      <a:noFill/>
                    </a:lnT>
                    <a:lnB>
                      <a:noFill/>
                    </a:lnB>
                  </a:tcPr>
                </a:tc>
              </a:tr>
              <a:tr h="214312">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Glava Zete</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Danilovgrad</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4.48</a:t>
                      </a: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221.5</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Kaplan</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DOO Zeta Energy Danilovgrad</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1955</a:t>
                      </a:r>
                    </a:p>
                  </a:txBody>
                  <a:tcPr marL="68580" marR="68580" marT="0" marB="0">
                    <a:lnL>
                      <a:noFill/>
                    </a:lnL>
                    <a:lnR>
                      <a:noFill/>
                    </a:lnR>
                    <a:lnT>
                      <a:noFill/>
                    </a:lnT>
                    <a:lnB>
                      <a:noFill/>
                    </a:lnB>
                  </a:tcPr>
                </a:tc>
              </a:tr>
              <a:tr h="214312">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Slap Zete</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Danilovgrad</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1.71</a:t>
                      </a: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7</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Kaplan</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DOO Zeta Energy Danilovgrad</a:t>
                      </a:r>
                    </a:p>
                  </a:txBody>
                  <a:tcPr marL="68580" marR="68580" marT="0" marB="0">
                    <a:lnL>
                      <a:noFill/>
                    </a:lnL>
                    <a:lnR>
                      <a:noFill/>
                    </a:lnR>
                    <a:lnT>
                      <a:noFill/>
                    </a:lnT>
                    <a:lnB>
                      <a:noFill/>
                    </a:lnB>
                  </a:tcPr>
                </a:tc>
                <a:tc>
                  <a:txBody>
                    <a:bodyPr/>
                    <a:lstStyle/>
                    <a:p>
                      <a:pPr algn="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1952</a:t>
                      </a:r>
                    </a:p>
                  </a:txBody>
                  <a:tcPr marL="68580" marR="68580" marT="0" marB="0">
                    <a:lnL>
                      <a:noFill/>
                    </a:lnL>
                    <a:lnR>
                      <a:noFill/>
                    </a:lnR>
                    <a:lnT>
                      <a:noFill/>
                    </a:lnT>
                    <a:lnB>
                      <a:noFill/>
                    </a:lnB>
                  </a:tcPr>
                </a:tc>
              </a:tr>
              <a:tr h="214312">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Rijeka Mušovića</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Kolašin</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1.95</a:t>
                      </a: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160</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Pelton</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EPCG AD Nikšić</a:t>
                      </a:r>
                    </a:p>
                  </a:txBody>
                  <a:tcPr marL="68580" marR="68580" marT="0" marB="0">
                    <a:lnL>
                      <a:noFill/>
                    </a:lnL>
                    <a:lnR>
                      <a:noFill/>
                    </a:lnR>
                    <a:lnT>
                      <a:noFill/>
                    </a:lnT>
                    <a:lnB>
                      <a:noFill/>
                    </a:lnB>
                  </a:tcPr>
                </a:tc>
                <a:tc>
                  <a:txBody>
                    <a:bodyPr/>
                    <a:lstStyle/>
                    <a:p>
                      <a:pPr algn="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1950</a:t>
                      </a:r>
                    </a:p>
                  </a:txBody>
                  <a:tcPr marL="68580" marR="68580" marT="0" marB="0">
                    <a:lnL>
                      <a:noFill/>
                    </a:lnL>
                    <a:lnR>
                      <a:noFill/>
                    </a:lnR>
                    <a:lnT>
                      <a:noFill/>
                    </a:lnT>
                    <a:lnB>
                      <a:noFill/>
                    </a:lnB>
                  </a:tcPr>
                </a:tc>
              </a:tr>
              <a:tr h="428625">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Rijeka Crnojevića</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Rijeka Crnojevića</a:t>
                      </a:r>
                    </a:p>
                  </a:txBody>
                  <a:tcPr marL="68580" marR="68580" marT="0" marB="0">
                    <a:lnL>
                      <a:noFill/>
                    </a:lnL>
                    <a:lnR>
                      <a:noFill/>
                    </a:lnR>
                    <a:lnT>
                      <a:noFill/>
                    </a:lnT>
                    <a:lnB>
                      <a:noFill/>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0.65</a:t>
                      </a: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25</a:t>
                      </a:r>
                    </a:p>
                  </a:txBody>
                  <a:tcPr marL="68580" marR="68580" marT="0" marB="0">
                    <a:lnL>
                      <a:noFill/>
                    </a:lnL>
                    <a:lnR>
                      <a:noFill/>
                    </a:lnR>
                    <a:lnT>
                      <a:noFill/>
                    </a:lnT>
                    <a:lnB>
                      <a:noFill/>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1x Michell–Ossberger </a:t>
                      </a:r>
                    </a:p>
                  </a:txBody>
                  <a:tcPr marL="68580" marR="68580" marT="0" marB="0">
                    <a:lnL>
                      <a:noFill/>
                    </a:lnL>
                    <a:lnR>
                      <a:noFill/>
                    </a:lnR>
                    <a:lnT>
                      <a:noFill/>
                    </a:lnT>
                    <a:lnB>
                      <a:noFill/>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EPCG AD Nikšić</a:t>
                      </a:r>
                    </a:p>
                  </a:txBody>
                  <a:tcPr marL="68580" marR="68580" marT="0" marB="0">
                    <a:lnL>
                      <a:noFill/>
                    </a:lnL>
                    <a:lnR>
                      <a:noFill/>
                    </a:lnR>
                    <a:lnT>
                      <a:noFill/>
                    </a:lnT>
                    <a:lnB>
                      <a:noFill/>
                    </a:lnB>
                  </a:tcPr>
                </a:tc>
                <a:tc>
                  <a:txBody>
                    <a:bodyPr/>
                    <a:lstStyle/>
                    <a:p>
                      <a:pPr algn="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1948</a:t>
                      </a:r>
                    </a:p>
                  </a:txBody>
                  <a:tcPr marL="68580" marR="68580" marT="0" marB="0">
                    <a:lnL>
                      <a:noFill/>
                    </a:lnL>
                    <a:lnR>
                      <a:noFill/>
                    </a:lnR>
                    <a:lnT>
                      <a:noFill/>
                    </a:lnT>
                    <a:lnB>
                      <a:noFill/>
                    </a:lnB>
                  </a:tcPr>
                </a:tc>
              </a:tr>
              <a:tr h="428625">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Podgor</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Cetinje </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0.48</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54</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Run-of-river</a:t>
                      </a:r>
                      <a:endParaRPr lang="en-GB" sz="1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Michell–Ossberger</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Calibri" panose="020F0502020204030204" pitchFamily="34" charset="0"/>
                          <a:ea typeface="Calibri" panose="020F0502020204030204" pitchFamily="34" charset="0"/>
                          <a:cs typeface="Calibri" panose="020F0502020204030204" pitchFamily="34" charset="0"/>
                        </a:rPr>
                        <a:t>EPCG AD Nikšić</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200" dirty="0">
                          <a:effectLst/>
                          <a:latin typeface="Calibri" panose="020F0502020204030204" pitchFamily="34" charset="0"/>
                          <a:ea typeface="Calibri" panose="020F0502020204030204" pitchFamily="34" charset="0"/>
                          <a:cs typeface="Calibri" panose="020F0502020204030204" pitchFamily="34" charset="0"/>
                        </a:rPr>
                        <a:t>1940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762000" y="685800"/>
            <a:ext cx="8839199" cy="5894829"/>
          </a:xfrm>
          <a:prstGeom prst="rect">
            <a:avLst/>
          </a:prstGeom>
          <a:blipFill>
            <a:blip r:embed="rId2" cstate="print"/>
            <a:stretch>
              <a:fillRect/>
            </a:stretch>
          </a:blipFill>
        </p:spPr>
        <p:txBody>
          <a:bodyPr wrap="square" lIns="0" tIns="0" rIns="0" bIns="0" rtlCol="0">
            <a:spAutoFit/>
          </a:bodyPr>
          <a:lstStyle/>
          <a:p>
            <a:endParaRPr/>
          </a:p>
        </p:txBody>
      </p:sp>
      <p:sp>
        <p:nvSpPr>
          <p:cNvPr id="6" name="object 6"/>
          <p:cNvSpPr txBox="1"/>
          <p:nvPr/>
        </p:nvSpPr>
        <p:spPr>
          <a:xfrm>
            <a:off x="2372359" y="6580629"/>
            <a:ext cx="4445635" cy="298450"/>
          </a:xfrm>
          <a:prstGeom prst="rect">
            <a:avLst/>
          </a:prstGeom>
        </p:spPr>
        <p:txBody>
          <a:bodyPr vert="horz" wrap="square" lIns="0" tIns="0" rIns="0" bIns="0" rtlCol="0">
            <a:spAutoFit/>
          </a:bodyPr>
          <a:lstStyle/>
          <a:p>
            <a:pPr marL="12700">
              <a:lnSpc>
                <a:spcPct val="100000"/>
              </a:lnSpc>
            </a:pPr>
            <a:r>
              <a:rPr sz="1800" i="1" spc="-55" dirty="0">
                <a:latin typeface="Calibri"/>
                <a:cs typeface="Calibri"/>
              </a:rPr>
              <a:t>P</a:t>
            </a:r>
            <a:r>
              <a:rPr sz="1800" i="1" spc="-25" dirty="0">
                <a:latin typeface="Calibri"/>
                <a:cs typeface="Calibri"/>
              </a:rPr>
              <a:t>o</a:t>
            </a:r>
            <a:r>
              <a:rPr sz="1800" i="1" spc="-5" dirty="0">
                <a:latin typeface="Calibri"/>
                <a:cs typeface="Calibri"/>
              </a:rPr>
              <a:t>zic</a:t>
            </a:r>
            <a:r>
              <a:rPr sz="1800" i="1" spc="-10" dirty="0">
                <a:latin typeface="Calibri"/>
                <a:cs typeface="Calibri"/>
              </a:rPr>
              <a:t>i</a:t>
            </a:r>
            <a:r>
              <a:rPr sz="1800" i="1" dirty="0">
                <a:latin typeface="Calibri"/>
                <a:cs typeface="Calibri"/>
              </a:rPr>
              <a:t>ja</a:t>
            </a:r>
            <a:r>
              <a:rPr sz="1800" i="1" spc="-25" dirty="0">
                <a:latin typeface="Times New Roman"/>
                <a:cs typeface="Times New Roman"/>
              </a:rPr>
              <a:t> </a:t>
            </a:r>
            <a:r>
              <a:rPr sz="1800" i="1" spc="-5" dirty="0">
                <a:latin typeface="Calibri"/>
                <a:cs typeface="Calibri"/>
              </a:rPr>
              <a:t>p</a:t>
            </a:r>
            <a:r>
              <a:rPr sz="1800" i="1" dirty="0">
                <a:latin typeface="Calibri"/>
                <a:cs typeface="Calibri"/>
              </a:rPr>
              <a:t>o</a:t>
            </a:r>
            <a:r>
              <a:rPr sz="1800" i="1" spc="-30" dirty="0">
                <a:latin typeface="Calibri"/>
                <a:cs typeface="Calibri"/>
              </a:rPr>
              <a:t>s</a:t>
            </a:r>
            <a:r>
              <a:rPr sz="1800" i="1" spc="-40" dirty="0">
                <a:latin typeface="Calibri"/>
                <a:cs typeface="Calibri"/>
              </a:rPr>
              <a:t>t</a:t>
            </a:r>
            <a:r>
              <a:rPr sz="1800" i="1" spc="-5" dirty="0">
                <a:latin typeface="Calibri"/>
                <a:cs typeface="Calibri"/>
              </a:rPr>
              <a:t>o</a:t>
            </a:r>
            <a:r>
              <a:rPr sz="1800" i="1" dirty="0">
                <a:latin typeface="Calibri"/>
                <a:cs typeface="Calibri"/>
              </a:rPr>
              <a:t>j</a:t>
            </a:r>
            <a:r>
              <a:rPr sz="1800" i="1" spc="-10" dirty="0">
                <a:latin typeface="Calibri"/>
                <a:cs typeface="Calibri"/>
              </a:rPr>
              <a:t>e</a:t>
            </a:r>
            <a:r>
              <a:rPr sz="1800" i="1" spc="-5" dirty="0">
                <a:latin typeface="Calibri"/>
                <a:cs typeface="Calibri"/>
              </a:rPr>
              <a:t>ći</a:t>
            </a:r>
            <a:r>
              <a:rPr sz="1800" i="1" dirty="0">
                <a:latin typeface="Calibri"/>
                <a:cs typeface="Calibri"/>
              </a:rPr>
              <a:t>h</a:t>
            </a:r>
            <a:r>
              <a:rPr sz="1800" i="1" spc="-35" dirty="0">
                <a:latin typeface="Times New Roman"/>
                <a:cs typeface="Times New Roman"/>
              </a:rPr>
              <a:t> </a:t>
            </a:r>
            <a:r>
              <a:rPr sz="1800" i="1" dirty="0">
                <a:latin typeface="Calibri"/>
                <a:cs typeface="Calibri"/>
              </a:rPr>
              <a:t>i</a:t>
            </a:r>
            <a:r>
              <a:rPr sz="1800" i="1" spc="-40" dirty="0">
                <a:latin typeface="Times New Roman"/>
                <a:cs typeface="Times New Roman"/>
              </a:rPr>
              <a:t> </a:t>
            </a:r>
            <a:r>
              <a:rPr sz="1800" i="1" spc="-5" dirty="0">
                <a:latin typeface="Calibri"/>
                <a:cs typeface="Calibri"/>
              </a:rPr>
              <a:t>plani</a:t>
            </a:r>
            <a:r>
              <a:rPr sz="1800" i="1" spc="-15" dirty="0">
                <a:latin typeface="Calibri"/>
                <a:cs typeface="Calibri"/>
              </a:rPr>
              <a:t>r</a:t>
            </a:r>
            <a:r>
              <a:rPr sz="1800" i="1" spc="-5" dirty="0">
                <a:latin typeface="Calibri"/>
                <a:cs typeface="Calibri"/>
              </a:rPr>
              <a:t>ani</a:t>
            </a:r>
            <a:r>
              <a:rPr sz="1800" i="1" dirty="0">
                <a:latin typeface="Calibri"/>
                <a:cs typeface="Calibri"/>
              </a:rPr>
              <a:t>h</a:t>
            </a:r>
            <a:r>
              <a:rPr sz="1800" i="1" spc="-20" dirty="0">
                <a:latin typeface="Times New Roman"/>
                <a:cs typeface="Times New Roman"/>
              </a:rPr>
              <a:t> </a:t>
            </a:r>
            <a:r>
              <a:rPr sz="1800" i="1" dirty="0">
                <a:latin typeface="Calibri"/>
                <a:cs typeface="Calibri"/>
              </a:rPr>
              <a:t>m</a:t>
            </a:r>
            <a:r>
              <a:rPr sz="1800" i="1" spc="-10" dirty="0">
                <a:latin typeface="Calibri"/>
                <a:cs typeface="Calibri"/>
              </a:rPr>
              <a:t>H</a:t>
            </a:r>
            <a:r>
              <a:rPr sz="1800" i="1" dirty="0">
                <a:latin typeface="Calibri"/>
                <a:cs typeface="Calibri"/>
              </a:rPr>
              <a:t>E</a:t>
            </a:r>
            <a:r>
              <a:rPr sz="1800" i="1" spc="-35" dirty="0">
                <a:latin typeface="Times New Roman"/>
                <a:cs typeface="Times New Roman"/>
              </a:rPr>
              <a:t> </a:t>
            </a:r>
            <a:r>
              <a:rPr sz="1800" i="1" dirty="0">
                <a:latin typeface="Calibri"/>
                <a:cs typeface="Calibri"/>
              </a:rPr>
              <a:t>u</a:t>
            </a:r>
            <a:r>
              <a:rPr sz="1800" i="1" spc="-45" dirty="0">
                <a:latin typeface="Times New Roman"/>
                <a:cs typeface="Times New Roman"/>
              </a:rPr>
              <a:t> </a:t>
            </a:r>
            <a:r>
              <a:rPr sz="1800" i="1" spc="-5" dirty="0">
                <a:latin typeface="Calibri"/>
                <a:cs typeface="Calibri"/>
              </a:rPr>
              <a:t>C</a:t>
            </a:r>
            <a:r>
              <a:rPr sz="1800" i="1" spc="-15" dirty="0">
                <a:latin typeface="Calibri"/>
                <a:cs typeface="Calibri"/>
              </a:rPr>
              <a:t>r</a:t>
            </a:r>
            <a:r>
              <a:rPr sz="1800" i="1" spc="-5" dirty="0">
                <a:latin typeface="Calibri"/>
                <a:cs typeface="Calibri"/>
              </a:rPr>
              <a:t>no</a:t>
            </a:r>
            <a:r>
              <a:rPr sz="1800" i="1" dirty="0">
                <a:latin typeface="Calibri"/>
                <a:cs typeface="Calibri"/>
              </a:rPr>
              <a:t>j</a:t>
            </a:r>
            <a:r>
              <a:rPr sz="1800" i="1" spc="-30" dirty="0">
                <a:latin typeface="Times New Roman"/>
                <a:cs typeface="Times New Roman"/>
              </a:rPr>
              <a:t> </a:t>
            </a:r>
            <a:r>
              <a:rPr sz="1800" i="1" spc="-15" dirty="0">
                <a:latin typeface="Calibri"/>
                <a:cs typeface="Calibri"/>
              </a:rPr>
              <a:t>G</a:t>
            </a:r>
            <a:r>
              <a:rPr sz="1800" i="1" dirty="0">
                <a:latin typeface="Calibri"/>
                <a:cs typeface="Calibri"/>
              </a:rPr>
              <a:t>o</a:t>
            </a:r>
            <a:r>
              <a:rPr sz="1800" i="1" spc="-15" dirty="0">
                <a:latin typeface="Calibri"/>
                <a:cs typeface="Calibri"/>
              </a:rPr>
              <a:t>r</a:t>
            </a:r>
            <a:r>
              <a:rPr sz="1800" i="1" dirty="0">
                <a:latin typeface="Calibri"/>
                <a:cs typeface="Calibri"/>
              </a:rPr>
              <a:t>i</a:t>
            </a:r>
            <a:endParaRPr sz="1800">
              <a:latin typeface="Calibri"/>
              <a:cs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932179" y="1923794"/>
            <a:ext cx="7973695" cy="3683635"/>
          </a:xfrm>
          <a:prstGeom prst="rect">
            <a:avLst/>
          </a:prstGeom>
        </p:spPr>
        <p:txBody>
          <a:bodyPr vert="horz" wrap="square" lIns="0" tIns="0" rIns="0" bIns="0" rtlCol="0">
            <a:spAutoFit/>
          </a:bodyPr>
          <a:lstStyle/>
          <a:p>
            <a:pPr marL="297180" indent="-285115">
              <a:lnSpc>
                <a:spcPct val="100000"/>
              </a:lnSpc>
              <a:buFont typeface="Arial"/>
              <a:buChar char="•"/>
              <a:tabLst>
                <a:tab pos="299085" algn="l"/>
              </a:tabLst>
            </a:pPr>
            <a:r>
              <a:rPr sz="2000" spc="-35" dirty="0">
                <a:latin typeface="Calibri"/>
                <a:cs typeface="Calibri"/>
              </a:rPr>
              <a:t>K</a:t>
            </a:r>
            <a:r>
              <a:rPr sz="2000" spc="-5" dirty="0">
                <a:latin typeface="Calibri"/>
                <a:cs typeface="Calibri"/>
              </a:rPr>
              <a:t>om</a:t>
            </a:r>
            <a:r>
              <a:rPr sz="2000" dirty="0">
                <a:latin typeface="Calibri"/>
                <a:cs typeface="Calibri"/>
              </a:rPr>
              <a:t>p</a:t>
            </a:r>
            <a:r>
              <a:rPr sz="2000" spc="-5" dirty="0">
                <a:latin typeface="Calibri"/>
                <a:cs typeface="Calibri"/>
              </a:rPr>
              <a:t>li</a:t>
            </a:r>
            <a:r>
              <a:rPr sz="2000" spc="-75" dirty="0">
                <a:latin typeface="Calibri"/>
                <a:cs typeface="Calibri"/>
              </a:rPr>
              <a:t>k</a:t>
            </a:r>
            <a:r>
              <a:rPr sz="2000" spc="-15" dirty="0">
                <a:latin typeface="Calibri"/>
                <a:cs typeface="Calibri"/>
              </a:rPr>
              <a:t>o</a:t>
            </a:r>
            <a:r>
              <a:rPr sz="2000" spc="-30" dirty="0">
                <a:latin typeface="Calibri"/>
                <a:cs typeface="Calibri"/>
              </a:rPr>
              <a:t>v</a:t>
            </a:r>
            <a:r>
              <a:rPr sz="2000" dirty="0">
                <a:latin typeface="Calibri"/>
                <a:cs typeface="Calibri"/>
              </a:rPr>
              <a:t>ana</a:t>
            </a:r>
            <a:r>
              <a:rPr sz="2000" spc="-60" dirty="0">
                <a:latin typeface="Times New Roman"/>
                <a:cs typeface="Times New Roman"/>
              </a:rPr>
              <a:t> </a:t>
            </a:r>
            <a:r>
              <a:rPr sz="2000" dirty="0">
                <a:latin typeface="Calibri"/>
                <a:cs typeface="Calibri"/>
              </a:rPr>
              <a:t>ad</a:t>
            </a:r>
            <a:r>
              <a:rPr sz="2000" spc="-5" dirty="0">
                <a:latin typeface="Calibri"/>
                <a:cs typeface="Calibri"/>
              </a:rPr>
              <a:t>mi</a:t>
            </a:r>
            <a:r>
              <a:rPr sz="2000" dirty="0">
                <a:latin typeface="Calibri"/>
                <a:cs typeface="Calibri"/>
              </a:rPr>
              <a:t>n</a:t>
            </a:r>
            <a:r>
              <a:rPr sz="2000" spc="-5" dirty="0">
                <a:latin typeface="Calibri"/>
                <a:cs typeface="Calibri"/>
              </a:rPr>
              <a:t>i</a:t>
            </a:r>
            <a:r>
              <a:rPr sz="2000" spc="-30" dirty="0">
                <a:latin typeface="Calibri"/>
                <a:cs typeface="Calibri"/>
              </a:rPr>
              <a:t>s</a:t>
            </a:r>
            <a:r>
              <a:rPr sz="2000" dirty="0">
                <a:latin typeface="Calibri"/>
                <a:cs typeface="Calibri"/>
              </a:rPr>
              <a:t>t</a:t>
            </a:r>
            <a:r>
              <a:rPr sz="2000" spc="-40" dirty="0">
                <a:latin typeface="Calibri"/>
                <a:cs typeface="Calibri"/>
              </a:rPr>
              <a:t>r</a:t>
            </a:r>
            <a:r>
              <a:rPr sz="2000" spc="-25" dirty="0">
                <a:latin typeface="Calibri"/>
                <a:cs typeface="Calibri"/>
              </a:rPr>
              <a:t>a</a:t>
            </a:r>
            <a:r>
              <a:rPr sz="2000" dirty="0">
                <a:latin typeface="Calibri"/>
                <a:cs typeface="Calibri"/>
              </a:rPr>
              <a:t>t</a:t>
            </a:r>
            <a:r>
              <a:rPr sz="2000" spc="-5" dirty="0">
                <a:latin typeface="Calibri"/>
                <a:cs typeface="Calibri"/>
              </a:rPr>
              <a:t>i</a:t>
            </a:r>
            <a:r>
              <a:rPr sz="2000" spc="-10" dirty="0">
                <a:latin typeface="Calibri"/>
                <a:cs typeface="Calibri"/>
              </a:rPr>
              <a:t>v</a:t>
            </a:r>
            <a:r>
              <a:rPr sz="2000" dirty="0">
                <a:latin typeface="Calibri"/>
                <a:cs typeface="Calibri"/>
              </a:rPr>
              <a:t>na</a:t>
            </a:r>
            <a:r>
              <a:rPr sz="2000" spc="-20" dirty="0">
                <a:latin typeface="Times New Roman"/>
                <a:cs typeface="Times New Roman"/>
              </a:rPr>
              <a:t> </a:t>
            </a:r>
            <a:r>
              <a:rPr sz="2000" dirty="0">
                <a:latin typeface="Calibri"/>
                <a:cs typeface="Calibri"/>
              </a:rPr>
              <a:t>p</a:t>
            </a:r>
            <a:r>
              <a:rPr sz="2000" spc="-40" dirty="0">
                <a:latin typeface="Calibri"/>
                <a:cs typeface="Calibri"/>
              </a:rPr>
              <a:t>r</a:t>
            </a:r>
            <a:r>
              <a:rPr sz="2000" spc="-5" dirty="0">
                <a:latin typeface="Calibri"/>
                <a:cs typeface="Calibri"/>
              </a:rPr>
              <a:t>o</a:t>
            </a:r>
            <a:r>
              <a:rPr sz="2000" dirty="0">
                <a:latin typeface="Calibri"/>
                <a:cs typeface="Calibri"/>
              </a:rPr>
              <a:t>c</a:t>
            </a:r>
            <a:r>
              <a:rPr sz="2000" spc="-5" dirty="0">
                <a:latin typeface="Calibri"/>
                <a:cs typeface="Calibri"/>
              </a:rPr>
              <a:t>e</a:t>
            </a:r>
            <a:r>
              <a:rPr sz="2000" dirty="0">
                <a:latin typeface="Calibri"/>
                <a:cs typeface="Calibri"/>
              </a:rPr>
              <a:t>du</a:t>
            </a:r>
            <a:r>
              <a:rPr sz="2000" spc="-40" dirty="0">
                <a:latin typeface="Calibri"/>
                <a:cs typeface="Calibri"/>
              </a:rPr>
              <a:t>r</a:t>
            </a:r>
            <a:r>
              <a:rPr sz="2000" dirty="0">
                <a:latin typeface="Calibri"/>
                <a:cs typeface="Calibri"/>
              </a:rPr>
              <a:t>a</a:t>
            </a:r>
            <a:r>
              <a:rPr sz="2000" spc="-60" dirty="0">
                <a:latin typeface="Times New Roman"/>
                <a:cs typeface="Times New Roman"/>
              </a:rPr>
              <a:t> </a:t>
            </a:r>
            <a:r>
              <a:rPr sz="2000" spc="-40" dirty="0">
                <a:latin typeface="Calibri"/>
                <a:cs typeface="Calibri"/>
              </a:rPr>
              <a:t>z</a:t>
            </a:r>
            <a:r>
              <a:rPr sz="2000" dirty="0">
                <a:latin typeface="Calibri"/>
                <a:cs typeface="Calibri"/>
              </a:rPr>
              <a:t>a</a:t>
            </a:r>
            <a:r>
              <a:rPr sz="2000" spc="-60" dirty="0">
                <a:latin typeface="Times New Roman"/>
                <a:cs typeface="Times New Roman"/>
              </a:rPr>
              <a:t> </a:t>
            </a:r>
            <a:r>
              <a:rPr sz="2000" dirty="0">
                <a:latin typeface="Calibri"/>
                <a:cs typeface="Calibri"/>
              </a:rPr>
              <a:t>d</a:t>
            </a:r>
            <a:r>
              <a:rPr sz="2000" spc="-5" dirty="0">
                <a:latin typeface="Calibri"/>
                <a:cs typeface="Calibri"/>
              </a:rPr>
              <a:t>o</a:t>
            </a:r>
            <a:r>
              <a:rPr sz="2000" dirty="0">
                <a:latin typeface="Calibri"/>
                <a:cs typeface="Calibri"/>
              </a:rPr>
              <a:t>b</a:t>
            </a:r>
            <a:r>
              <a:rPr sz="2000" spc="-5" dirty="0">
                <a:latin typeface="Calibri"/>
                <a:cs typeface="Calibri"/>
              </a:rPr>
              <a:t>i</a:t>
            </a:r>
            <a:r>
              <a:rPr sz="2000" dirty="0">
                <a:latin typeface="Calibri"/>
                <a:cs typeface="Calibri"/>
              </a:rPr>
              <a:t>janje</a:t>
            </a:r>
            <a:r>
              <a:rPr sz="2000" spc="-70" dirty="0">
                <a:latin typeface="Times New Roman"/>
                <a:cs typeface="Times New Roman"/>
              </a:rPr>
              <a:t> </a:t>
            </a:r>
            <a:r>
              <a:rPr sz="2000" dirty="0">
                <a:latin typeface="Calibri"/>
                <a:cs typeface="Calibri"/>
              </a:rPr>
              <a:t>g</a:t>
            </a:r>
            <a:r>
              <a:rPr sz="2000" spc="-40" dirty="0">
                <a:latin typeface="Calibri"/>
                <a:cs typeface="Calibri"/>
              </a:rPr>
              <a:t>r</a:t>
            </a:r>
            <a:r>
              <a:rPr sz="2000" dirty="0">
                <a:latin typeface="Calibri"/>
                <a:cs typeface="Calibri"/>
              </a:rPr>
              <a:t>a</a:t>
            </a:r>
            <a:r>
              <a:rPr sz="2000" spc="-5" dirty="0">
                <a:latin typeface="Calibri"/>
                <a:cs typeface="Calibri"/>
              </a:rPr>
              <a:t>đ</a:t>
            </a:r>
            <a:r>
              <a:rPr sz="2000" spc="-15" dirty="0">
                <a:latin typeface="Calibri"/>
                <a:cs typeface="Calibri"/>
              </a:rPr>
              <a:t>e</a:t>
            </a:r>
            <a:r>
              <a:rPr sz="2000" spc="-10" dirty="0">
                <a:latin typeface="Calibri"/>
                <a:cs typeface="Calibri"/>
              </a:rPr>
              <a:t>v</a:t>
            </a:r>
            <a:r>
              <a:rPr sz="2000" spc="-5" dirty="0">
                <a:latin typeface="Calibri"/>
                <a:cs typeface="Calibri"/>
              </a:rPr>
              <a:t>i</a:t>
            </a:r>
            <a:r>
              <a:rPr sz="2000" dirty="0">
                <a:latin typeface="Calibri"/>
                <a:cs typeface="Calibri"/>
              </a:rPr>
              <a:t>n</a:t>
            </a:r>
            <a:r>
              <a:rPr sz="2000" spc="-5" dirty="0">
                <a:latin typeface="Calibri"/>
                <a:cs typeface="Calibri"/>
              </a:rPr>
              <a:t>s</a:t>
            </a:r>
            <a:r>
              <a:rPr sz="2000" spc="-60" dirty="0">
                <a:latin typeface="Calibri"/>
                <a:cs typeface="Calibri"/>
              </a:rPr>
              <a:t>k</a:t>
            </a:r>
            <a:r>
              <a:rPr sz="2000" dirty="0">
                <a:latin typeface="Calibri"/>
                <a:cs typeface="Calibri"/>
              </a:rPr>
              <a:t>e</a:t>
            </a:r>
            <a:r>
              <a:rPr sz="2000" spc="-50" dirty="0">
                <a:latin typeface="Times New Roman"/>
                <a:cs typeface="Times New Roman"/>
              </a:rPr>
              <a:t> </a:t>
            </a:r>
            <a:r>
              <a:rPr sz="2000" dirty="0">
                <a:latin typeface="Calibri"/>
                <a:cs typeface="Calibri"/>
              </a:rPr>
              <a:t>d</a:t>
            </a:r>
            <a:r>
              <a:rPr sz="2000" spc="-25" dirty="0">
                <a:latin typeface="Calibri"/>
                <a:cs typeface="Calibri"/>
              </a:rPr>
              <a:t>o</a:t>
            </a:r>
            <a:r>
              <a:rPr sz="2000" spc="-15" dirty="0">
                <a:latin typeface="Calibri"/>
                <a:cs typeface="Calibri"/>
              </a:rPr>
              <a:t>z</a:t>
            </a:r>
            <a:r>
              <a:rPr sz="2000" spc="-30" dirty="0">
                <a:latin typeface="Calibri"/>
                <a:cs typeface="Calibri"/>
              </a:rPr>
              <a:t>v</a:t>
            </a:r>
            <a:r>
              <a:rPr sz="2000" spc="-5" dirty="0">
                <a:latin typeface="Calibri"/>
                <a:cs typeface="Calibri"/>
              </a:rPr>
              <a:t>ol</a:t>
            </a:r>
            <a:r>
              <a:rPr sz="2000" dirty="0">
                <a:latin typeface="Calibri"/>
                <a:cs typeface="Calibri"/>
              </a:rPr>
              <a:t>e</a:t>
            </a:r>
            <a:endParaRPr sz="2000">
              <a:latin typeface="Calibri"/>
              <a:cs typeface="Calibri"/>
            </a:endParaRPr>
          </a:p>
          <a:p>
            <a:pPr>
              <a:lnSpc>
                <a:spcPts val="1000"/>
              </a:lnSpc>
              <a:buFont typeface="Arial"/>
              <a:buChar char="•"/>
            </a:pPr>
            <a:endParaRPr sz="1000"/>
          </a:p>
          <a:p>
            <a:pPr>
              <a:lnSpc>
                <a:spcPts val="1400"/>
              </a:lnSpc>
              <a:buFont typeface="Arial"/>
              <a:buChar char="•"/>
            </a:pPr>
            <a:endParaRPr sz="1400"/>
          </a:p>
          <a:p>
            <a:pPr marL="297180" marR="445134" indent="-285115">
              <a:lnSpc>
                <a:spcPct val="100000"/>
              </a:lnSpc>
              <a:buFont typeface="Arial"/>
              <a:buChar char="•"/>
              <a:tabLst>
                <a:tab pos="299085" algn="l"/>
              </a:tabLst>
            </a:pPr>
            <a:r>
              <a:rPr sz="2000" spc="-5" dirty="0">
                <a:latin typeface="Calibri"/>
                <a:cs typeface="Calibri"/>
              </a:rPr>
              <a:t>Pri</a:t>
            </a:r>
            <a:r>
              <a:rPr sz="2000" dirty="0">
                <a:latin typeface="Calibri"/>
                <a:cs typeface="Calibri"/>
              </a:rPr>
              <a:t>k</a:t>
            </a:r>
            <a:r>
              <a:rPr sz="2000" spc="-5" dirty="0">
                <a:latin typeface="Calibri"/>
                <a:cs typeface="Calibri"/>
              </a:rPr>
              <a:t>l</a:t>
            </a:r>
            <a:r>
              <a:rPr sz="2000" dirty="0">
                <a:latin typeface="Calibri"/>
                <a:cs typeface="Calibri"/>
              </a:rPr>
              <a:t>juč</a:t>
            </a:r>
            <a:r>
              <a:rPr sz="2000" spc="-5" dirty="0">
                <a:latin typeface="Calibri"/>
                <a:cs typeface="Calibri"/>
              </a:rPr>
              <a:t>e</a:t>
            </a:r>
            <a:r>
              <a:rPr sz="2000" dirty="0">
                <a:latin typeface="Calibri"/>
                <a:cs typeface="Calibri"/>
              </a:rPr>
              <a:t>nje</a:t>
            </a:r>
            <a:r>
              <a:rPr sz="2000" spc="-50" dirty="0">
                <a:latin typeface="Times New Roman"/>
                <a:cs typeface="Times New Roman"/>
              </a:rPr>
              <a:t> </a:t>
            </a:r>
            <a:r>
              <a:rPr sz="2000" spc="-5" dirty="0">
                <a:latin typeface="Calibri"/>
                <a:cs typeface="Calibri"/>
              </a:rPr>
              <a:t>m</a:t>
            </a:r>
            <a:r>
              <a:rPr sz="2000" dirty="0">
                <a:latin typeface="Calibri"/>
                <a:cs typeface="Calibri"/>
              </a:rPr>
              <a:t>a</a:t>
            </a:r>
            <a:r>
              <a:rPr sz="2000" spc="-5" dirty="0">
                <a:latin typeface="Calibri"/>
                <a:cs typeface="Calibri"/>
              </a:rPr>
              <a:t>li</a:t>
            </a:r>
            <a:r>
              <a:rPr sz="2000" dirty="0">
                <a:latin typeface="Calibri"/>
                <a:cs typeface="Calibri"/>
              </a:rPr>
              <a:t>h</a:t>
            </a:r>
            <a:r>
              <a:rPr sz="2000" spc="-30" dirty="0">
                <a:latin typeface="Times New Roman"/>
                <a:cs typeface="Times New Roman"/>
              </a:rPr>
              <a:t> </a:t>
            </a:r>
            <a:r>
              <a:rPr sz="2000" dirty="0">
                <a:latin typeface="Calibri"/>
                <a:cs typeface="Calibri"/>
              </a:rPr>
              <a:t>h</a:t>
            </a:r>
            <a:r>
              <a:rPr sz="2000" spc="-5" dirty="0">
                <a:latin typeface="Calibri"/>
                <a:cs typeface="Calibri"/>
              </a:rPr>
              <a:t>i</a:t>
            </a:r>
            <a:r>
              <a:rPr sz="2000" dirty="0">
                <a:latin typeface="Calibri"/>
                <a:cs typeface="Calibri"/>
              </a:rPr>
              <a:t>d</a:t>
            </a:r>
            <a:r>
              <a:rPr sz="2000" spc="-40" dirty="0">
                <a:latin typeface="Calibri"/>
                <a:cs typeface="Calibri"/>
              </a:rPr>
              <a:t>r</a:t>
            </a:r>
            <a:r>
              <a:rPr sz="2000" spc="-5" dirty="0">
                <a:latin typeface="Calibri"/>
                <a:cs typeface="Calibri"/>
              </a:rPr>
              <a:t>oele</a:t>
            </a:r>
            <a:r>
              <a:rPr sz="2000" spc="-15" dirty="0">
                <a:latin typeface="Calibri"/>
                <a:cs typeface="Calibri"/>
              </a:rPr>
              <a:t>k</a:t>
            </a:r>
            <a:r>
              <a:rPr sz="2000" dirty="0">
                <a:latin typeface="Calibri"/>
                <a:cs typeface="Calibri"/>
              </a:rPr>
              <a:t>t</a:t>
            </a:r>
            <a:r>
              <a:rPr sz="2000" spc="-40" dirty="0">
                <a:latin typeface="Calibri"/>
                <a:cs typeface="Calibri"/>
              </a:rPr>
              <a:t>r</a:t>
            </a:r>
            <a:r>
              <a:rPr sz="2000" dirty="0">
                <a:latin typeface="Calibri"/>
                <a:cs typeface="Calibri"/>
              </a:rPr>
              <a:t>ana</a:t>
            </a:r>
            <a:r>
              <a:rPr sz="2000" spc="-45" dirty="0">
                <a:latin typeface="Times New Roman"/>
                <a:cs typeface="Times New Roman"/>
              </a:rPr>
              <a:t> </a:t>
            </a:r>
            <a:r>
              <a:rPr sz="2000" dirty="0">
                <a:latin typeface="Calibri"/>
                <a:cs typeface="Calibri"/>
              </a:rPr>
              <a:t>na</a:t>
            </a:r>
            <a:r>
              <a:rPr sz="2000" spc="-45" dirty="0">
                <a:latin typeface="Times New Roman"/>
                <a:cs typeface="Times New Roman"/>
              </a:rPr>
              <a:t> </a:t>
            </a:r>
            <a:r>
              <a:rPr sz="2000" dirty="0">
                <a:latin typeface="Calibri"/>
                <a:cs typeface="Calibri"/>
              </a:rPr>
              <a:t>d</a:t>
            </a:r>
            <a:r>
              <a:rPr sz="2000" spc="-5" dirty="0">
                <a:latin typeface="Calibri"/>
                <a:cs typeface="Calibri"/>
              </a:rPr>
              <a:t>i</a:t>
            </a:r>
            <a:r>
              <a:rPr sz="2000" spc="-30" dirty="0">
                <a:latin typeface="Calibri"/>
                <a:cs typeface="Calibri"/>
              </a:rPr>
              <a:t>s</a:t>
            </a:r>
            <a:r>
              <a:rPr sz="2000" dirty="0">
                <a:latin typeface="Calibri"/>
                <a:cs typeface="Calibri"/>
              </a:rPr>
              <a:t>t</a:t>
            </a:r>
            <a:r>
              <a:rPr sz="2000" spc="-5" dirty="0">
                <a:latin typeface="Calibri"/>
                <a:cs typeface="Calibri"/>
              </a:rPr>
              <a:t>ri</a:t>
            </a:r>
            <a:r>
              <a:rPr sz="2000" dirty="0">
                <a:latin typeface="Calibri"/>
                <a:cs typeface="Calibri"/>
              </a:rPr>
              <a:t>but</a:t>
            </a:r>
            <a:r>
              <a:rPr sz="2000" spc="-5" dirty="0">
                <a:latin typeface="Calibri"/>
                <a:cs typeface="Calibri"/>
              </a:rPr>
              <a:t>i</a:t>
            </a:r>
            <a:r>
              <a:rPr sz="2000" spc="-10" dirty="0">
                <a:latin typeface="Calibri"/>
                <a:cs typeface="Calibri"/>
              </a:rPr>
              <a:t>v</a:t>
            </a:r>
            <a:r>
              <a:rPr sz="2000" dirty="0">
                <a:latin typeface="Calibri"/>
                <a:cs typeface="Calibri"/>
              </a:rPr>
              <a:t>nu</a:t>
            </a:r>
            <a:r>
              <a:rPr sz="2000" spc="-45" dirty="0">
                <a:latin typeface="Times New Roman"/>
                <a:cs typeface="Times New Roman"/>
              </a:rPr>
              <a:t> </a:t>
            </a:r>
            <a:r>
              <a:rPr sz="2000" spc="-5" dirty="0">
                <a:latin typeface="Calibri"/>
                <a:cs typeface="Calibri"/>
              </a:rPr>
              <a:t>m</a:t>
            </a:r>
            <a:r>
              <a:rPr sz="2000" spc="-30" dirty="0">
                <a:latin typeface="Calibri"/>
                <a:cs typeface="Calibri"/>
              </a:rPr>
              <a:t>re</a:t>
            </a:r>
            <a:r>
              <a:rPr sz="2000" spc="-15" dirty="0">
                <a:latin typeface="Calibri"/>
                <a:cs typeface="Calibri"/>
              </a:rPr>
              <a:t>ž</a:t>
            </a:r>
            <a:r>
              <a:rPr sz="2000" dirty="0">
                <a:latin typeface="Calibri"/>
                <a:cs typeface="Calibri"/>
              </a:rPr>
              <a:t>u</a:t>
            </a:r>
            <a:r>
              <a:rPr sz="2000" spc="-45" dirty="0">
                <a:latin typeface="Times New Roman"/>
                <a:cs typeface="Times New Roman"/>
              </a:rPr>
              <a:t> </a:t>
            </a:r>
            <a:r>
              <a:rPr sz="2000" dirty="0">
                <a:latin typeface="Calibri"/>
                <a:cs typeface="Calibri"/>
              </a:rPr>
              <a:t>–</a:t>
            </a:r>
            <a:r>
              <a:rPr sz="2000" spc="-50" dirty="0">
                <a:latin typeface="Times New Roman"/>
                <a:cs typeface="Times New Roman"/>
              </a:rPr>
              <a:t> </a:t>
            </a:r>
            <a:r>
              <a:rPr sz="2000" dirty="0">
                <a:latin typeface="Calibri"/>
                <a:cs typeface="Calibri"/>
              </a:rPr>
              <a:t>n</a:t>
            </a:r>
            <a:r>
              <a:rPr sz="2000" spc="-5" dirty="0">
                <a:latin typeface="Calibri"/>
                <a:cs typeface="Calibri"/>
              </a:rPr>
              <a:t>e</a:t>
            </a:r>
            <a:r>
              <a:rPr sz="2000" spc="-40" dirty="0">
                <a:latin typeface="Calibri"/>
                <a:cs typeface="Calibri"/>
              </a:rPr>
              <a:t>r</a:t>
            </a:r>
            <a:r>
              <a:rPr sz="2000" dirty="0">
                <a:latin typeface="Calibri"/>
                <a:cs typeface="Calibri"/>
              </a:rPr>
              <a:t>a</a:t>
            </a:r>
            <a:r>
              <a:rPr sz="2000" spc="-15" dirty="0">
                <a:latin typeface="Calibri"/>
                <a:cs typeface="Calibri"/>
              </a:rPr>
              <a:t>z</a:t>
            </a:r>
            <a:r>
              <a:rPr sz="2000" spc="-10" dirty="0">
                <a:latin typeface="Calibri"/>
                <a:cs typeface="Calibri"/>
              </a:rPr>
              <a:t>v</a:t>
            </a:r>
            <a:r>
              <a:rPr sz="2000" spc="-5" dirty="0">
                <a:latin typeface="Calibri"/>
                <a:cs typeface="Calibri"/>
              </a:rPr>
              <a:t>i</a:t>
            </a:r>
            <a:r>
              <a:rPr sz="2000" dirty="0">
                <a:latin typeface="Calibri"/>
                <a:cs typeface="Calibri"/>
              </a:rPr>
              <a:t>j</a:t>
            </a:r>
            <a:r>
              <a:rPr sz="2000" spc="-5" dirty="0">
                <a:latin typeface="Calibri"/>
                <a:cs typeface="Calibri"/>
              </a:rPr>
              <a:t>e</a:t>
            </a:r>
            <a:r>
              <a:rPr sz="2000" dirty="0">
                <a:latin typeface="Calibri"/>
                <a:cs typeface="Calibri"/>
              </a:rPr>
              <a:t>na</a:t>
            </a:r>
            <a:r>
              <a:rPr sz="2000" dirty="0">
                <a:latin typeface="Times New Roman"/>
                <a:cs typeface="Times New Roman"/>
              </a:rPr>
              <a:t> </a:t>
            </a:r>
            <a:r>
              <a:rPr sz="2000" dirty="0">
                <a:latin typeface="Calibri"/>
                <a:cs typeface="Calibri"/>
              </a:rPr>
              <a:t>i</a:t>
            </a:r>
            <a:r>
              <a:rPr sz="2000" spc="-40" dirty="0">
                <a:latin typeface="Times New Roman"/>
                <a:cs typeface="Times New Roman"/>
              </a:rPr>
              <a:t> </a:t>
            </a:r>
            <a:r>
              <a:rPr sz="2000" dirty="0">
                <a:latin typeface="Calibri"/>
                <a:cs typeface="Calibri"/>
              </a:rPr>
              <a:t>d</a:t>
            </a:r>
            <a:r>
              <a:rPr sz="2000" spc="-5" dirty="0">
                <a:latin typeface="Calibri"/>
                <a:cs typeface="Calibri"/>
              </a:rPr>
              <a:t>o</a:t>
            </a:r>
            <a:r>
              <a:rPr sz="2000" dirty="0">
                <a:latin typeface="Calibri"/>
                <a:cs typeface="Calibri"/>
              </a:rPr>
              <a:t>t</a:t>
            </a:r>
            <a:r>
              <a:rPr sz="2000" spc="-40" dirty="0">
                <a:latin typeface="Calibri"/>
                <a:cs typeface="Calibri"/>
              </a:rPr>
              <a:t>r</a:t>
            </a:r>
            <a:r>
              <a:rPr sz="2000" spc="-5" dirty="0">
                <a:latin typeface="Calibri"/>
                <a:cs typeface="Calibri"/>
              </a:rPr>
              <a:t>a</a:t>
            </a:r>
            <a:r>
              <a:rPr sz="2000" dirty="0">
                <a:latin typeface="Calibri"/>
                <a:cs typeface="Calibri"/>
              </a:rPr>
              <a:t>ja</a:t>
            </a:r>
            <a:r>
              <a:rPr sz="2000" spc="-5" dirty="0">
                <a:latin typeface="Calibri"/>
                <a:cs typeface="Calibri"/>
              </a:rPr>
              <a:t>l</a:t>
            </a:r>
            <a:r>
              <a:rPr sz="2000" dirty="0">
                <a:latin typeface="Calibri"/>
                <a:cs typeface="Calibri"/>
              </a:rPr>
              <a:t>a</a:t>
            </a:r>
            <a:r>
              <a:rPr sz="2000" spc="-60" dirty="0">
                <a:latin typeface="Times New Roman"/>
                <a:cs typeface="Times New Roman"/>
              </a:rPr>
              <a:t> </a:t>
            </a:r>
            <a:r>
              <a:rPr sz="2000" dirty="0">
                <a:latin typeface="Calibri"/>
                <a:cs typeface="Calibri"/>
              </a:rPr>
              <a:t>d</a:t>
            </a:r>
            <a:r>
              <a:rPr sz="2000" spc="-5" dirty="0">
                <a:latin typeface="Calibri"/>
                <a:cs typeface="Calibri"/>
              </a:rPr>
              <a:t>i</a:t>
            </a:r>
            <a:r>
              <a:rPr sz="2000" spc="-30" dirty="0">
                <a:latin typeface="Calibri"/>
                <a:cs typeface="Calibri"/>
              </a:rPr>
              <a:t>s</a:t>
            </a:r>
            <a:r>
              <a:rPr sz="2000" dirty="0">
                <a:latin typeface="Calibri"/>
                <a:cs typeface="Calibri"/>
              </a:rPr>
              <a:t>t</a:t>
            </a:r>
            <a:r>
              <a:rPr sz="2000" spc="-5" dirty="0">
                <a:latin typeface="Calibri"/>
                <a:cs typeface="Calibri"/>
              </a:rPr>
              <a:t>ri</a:t>
            </a:r>
            <a:r>
              <a:rPr sz="2000" dirty="0">
                <a:latin typeface="Calibri"/>
                <a:cs typeface="Calibri"/>
              </a:rPr>
              <a:t>but</a:t>
            </a:r>
            <a:r>
              <a:rPr sz="2000" spc="-5" dirty="0">
                <a:latin typeface="Calibri"/>
                <a:cs typeface="Calibri"/>
              </a:rPr>
              <a:t>i</a:t>
            </a:r>
            <a:r>
              <a:rPr sz="2000" spc="-10" dirty="0">
                <a:latin typeface="Calibri"/>
                <a:cs typeface="Calibri"/>
              </a:rPr>
              <a:t>v</a:t>
            </a:r>
            <a:r>
              <a:rPr sz="2000" dirty="0">
                <a:latin typeface="Calibri"/>
                <a:cs typeface="Calibri"/>
              </a:rPr>
              <a:t>na</a:t>
            </a:r>
            <a:r>
              <a:rPr sz="2000" spc="-35" dirty="0">
                <a:latin typeface="Times New Roman"/>
                <a:cs typeface="Times New Roman"/>
              </a:rPr>
              <a:t> </a:t>
            </a:r>
            <a:r>
              <a:rPr sz="2000" spc="-5" dirty="0">
                <a:latin typeface="Calibri"/>
                <a:cs typeface="Calibri"/>
              </a:rPr>
              <a:t>m</a:t>
            </a:r>
            <a:r>
              <a:rPr sz="2000" spc="-30" dirty="0">
                <a:latin typeface="Calibri"/>
                <a:cs typeface="Calibri"/>
              </a:rPr>
              <a:t>re</a:t>
            </a:r>
            <a:r>
              <a:rPr sz="2000" spc="-40" dirty="0">
                <a:latin typeface="Calibri"/>
                <a:cs typeface="Calibri"/>
              </a:rPr>
              <a:t>ž</a:t>
            </a:r>
            <a:r>
              <a:rPr sz="2000" dirty="0">
                <a:latin typeface="Calibri"/>
                <a:cs typeface="Calibri"/>
              </a:rPr>
              <a:t>a</a:t>
            </a:r>
            <a:endParaRPr sz="2000">
              <a:latin typeface="Calibri"/>
              <a:cs typeface="Calibri"/>
            </a:endParaRPr>
          </a:p>
          <a:p>
            <a:pPr>
              <a:lnSpc>
                <a:spcPts val="1000"/>
              </a:lnSpc>
              <a:buFont typeface="Arial"/>
              <a:buChar char="•"/>
            </a:pPr>
            <a:endParaRPr sz="1000"/>
          </a:p>
          <a:p>
            <a:pPr>
              <a:lnSpc>
                <a:spcPts val="1400"/>
              </a:lnSpc>
              <a:buFont typeface="Arial"/>
              <a:buChar char="•"/>
            </a:pPr>
            <a:endParaRPr sz="1400"/>
          </a:p>
          <a:p>
            <a:pPr marL="355600" indent="-342900">
              <a:lnSpc>
                <a:spcPct val="100000"/>
              </a:lnSpc>
              <a:buFont typeface="Arial"/>
              <a:buChar char="•"/>
              <a:tabLst>
                <a:tab pos="354965" algn="l"/>
              </a:tabLst>
            </a:pPr>
            <a:r>
              <a:rPr sz="2000" spc="-35" dirty="0">
                <a:latin typeface="Calibri"/>
                <a:cs typeface="Calibri"/>
              </a:rPr>
              <a:t>R</a:t>
            </a:r>
            <a:r>
              <a:rPr sz="2000" spc="-5" dirty="0">
                <a:latin typeface="Calibri"/>
                <a:cs typeface="Calibri"/>
              </a:rPr>
              <a:t>eš</a:t>
            </a:r>
            <a:r>
              <a:rPr sz="2000" spc="-40" dirty="0">
                <a:latin typeface="Calibri"/>
                <a:cs typeface="Calibri"/>
              </a:rPr>
              <a:t>a</a:t>
            </a:r>
            <a:r>
              <a:rPr sz="2000" spc="-30" dirty="0">
                <a:latin typeface="Calibri"/>
                <a:cs typeface="Calibri"/>
              </a:rPr>
              <a:t>v</a:t>
            </a:r>
            <a:r>
              <a:rPr sz="2000" dirty="0">
                <a:latin typeface="Calibri"/>
                <a:cs typeface="Calibri"/>
              </a:rPr>
              <a:t>anje</a:t>
            </a:r>
            <a:r>
              <a:rPr sz="2000" spc="-50" dirty="0">
                <a:latin typeface="Times New Roman"/>
                <a:cs typeface="Times New Roman"/>
              </a:rPr>
              <a:t> </a:t>
            </a:r>
            <a:r>
              <a:rPr sz="2000" spc="-5" dirty="0">
                <a:latin typeface="Calibri"/>
                <a:cs typeface="Calibri"/>
              </a:rPr>
              <a:t>im</a:t>
            </a:r>
            <a:r>
              <a:rPr sz="2000" spc="-15" dirty="0">
                <a:latin typeface="Calibri"/>
                <a:cs typeface="Calibri"/>
              </a:rPr>
              <a:t>o</a:t>
            </a:r>
            <a:r>
              <a:rPr sz="2000" spc="-10" dirty="0">
                <a:latin typeface="Calibri"/>
                <a:cs typeface="Calibri"/>
              </a:rPr>
              <a:t>v</a:t>
            </a:r>
            <a:r>
              <a:rPr sz="2000" spc="-5" dirty="0">
                <a:latin typeface="Calibri"/>
                <a:cs typeface="Calibri"/>
              </a:rPr>
              <a:t>i</a:t>
            </a:r>
            <a:r>
              <a:rPr sz="2000" dirty="0">
                <a:latin typeface="Calibri"/>
                <a:cs typeface="Calibri"/>
              </a:rPr>
              <a:t>n</a:t>
            </a:r>
            <a:r>
              <a:rPr sz="2000" spc="-5" dirty="0">
                <a:latin typeface="Calibri"/>
                <a:cs typeface="Calibri"/>
              </a:rPr>
              <a:t>s</a:t>
            </a:r>
            <a:r>
              <a:rPr sz="2000" spc="-75" dirty="0">
                <a:latin typeface="Calibri"/>
                <a:cs typeface="Calibri"/>
              </a:rPr>
              <a:t>k</a:t>
            </a:r>
            <a:r>
              <a:rPr sz="2000" dirty="0">
                <a:latin typeface="Calibri"/>
                <a:cs typeface="Calibri"/>
              </a:rPr>
              <a:t>o</a:t>
            </a:r>
            <a:r>
              <a:rPr sz="2000" spc="-35" dirty="0">
                <a:latin typeface="Times New Roman"/>
                <a:cs typeface="Times New Roman"/>
              </a:rPr>
              <a:t> </a:t>
            </a:r>
            <a:r>
              <a:rPr sz="2000" dirty="0">
                <a:latin typeface="Calibri"/>
                <a:cs typeface="Calibri"/>
              </a:rPr>
              <a:t>p</a:t>
            </a:r>
            <a:r>
              <a:rPr sz="2000" spc="-40" dirty="0">
                <a:latin typeface="Calibri"/>
                <a:cs typeface="Calibri"/>
              </a:rPr>
              <a:t>ra</a:t>
            </a:r>
            <a:r>
              <a:rPr sz="2000" spc="-10" dirty="0">
                <a:latin typeface="Calibri"/>
                <a:cs typeface="Calibri"/>
              </a:rPr>
              <a:t>v</a:t>
            </a:r>
            <a:r>
              <a:rPr sz="2000" dirty="0">
                <a:latin typeface="Calibri"/>
                <a:cs typeface="Calibri"/>
              </a:rPr>
              <a:t>n</a:t>
            </a:r>
            <a:r>
              <a:rPr sz="2000" spc="-5" dirty="0">
                <a:latin typeface="Calibri"/>
                <a:cs typeface="Calibri"/>
              </a:rPr>
              <a:t>i</a:t>
            </a:r>
            <a:r>
              <a:rPr sz="2000" dirty="0">
                <a:latin typeface="Calibri"/>
                <a:cs typeface="Calibri"/>
              </a:rPr>
              <a:t>h</a:t>
            </a:r>
            <a:r>
              <a:rPr sz="2000" spc="-65" dirty="0">
                <a:latin typeface="Times New Roman"/>
                <a:cs typeface="Times New Roman"/>
              </a:rPr>
              <a:t> </a:t>
            </a:r>
            <a:r>
              <a:rPr sz="2000" spc="-5" dirty="0">
                <a:latin typeface="Calibri"/>
                <a:cs typeface="Calibri"/>
              </a:rPr>
              <a:t>o</a:t>
            </a:r>
            <a:r>
              <a:rPr sz="2000" dirty="0">
                <a:latin typeface="Calibri"/>
                <a:cs typeface="Calibri"/>
              </a:rPr>
              <a:t>dn</a:t>
            </a:r>
            <a:r>
              <a:rPr sz="2000" spc="-5" dirty="0">
                <a:latin typeface="Calibri"/>
                <a:cs typeface="Calibri"/>
              </a:rPr>
              <a:t>os</a:t>
            </a:r>
            <a:r>
              <a:rPr sz="2000" dirty="0">
                <a:latin typeface="Calibri"/>
                <a:cs typeface="Calibri"/>
              </a:rPr>
              <a:t>a</a:t>
            </a:r>
            <a:endParaRPr sz="2000">
              <a:latin typeface="Calibri"/>
              <a:cs typeface="Calibri"/>
            </a:endParaRPr>
          </a:p>
          <a:p>
            <a:pPr>
              <a:lnSpc>
                <a:spcPts val="1000"/>
              </a:lnSpc>
              <a:buFont typeface="Arial"/>
              <a:buChar char="•"/>
            </a:pPr>
            <a:endParaRPr sz="1000"/>
          </a:p>
          <a:p>
            <a:pPr>
              <a:lnSpc>
                <a:spcPts val="1300"/>
              </a:lnSpc>
              <a:spcBef>
                <a:spcPts val="99"/>
              </a:spcBef>
              <a:buFont typeface="Arial"/>
              <a:buChar char="•"/>
            </a:pPr>
            <a:endParaRPr sz="1300"/>
          </a:p>
          <a:p>
            <a:pPr marL="355600" indent="-342900">
              <a:lnSpc>
                <a:spcPct val="100000"/>
              </a:lnSpc>
              <a:buFont typeface="Arial"/>
              <a:buChar char="•"/>
              <a:tabLst>
                <a:tab pos="354965" algn="l"/>
              </a:tabLst>
            </a:pPr>
            <a:r>
              <a:rPr sz="2000" dirty="0">
                <a:latin typeface="Calibri"/>
                <a:cs typeface="Calibri"/>
              </a:rPr>
              <a:t>N</a:t>
            </a:r>
            <a:r>
              <a:rPr sz="2000" spc="-5" dirty="0">
                <a:latin typeface="Calibri"/>
                <a:cs typeface="Calibri"/>
              </a:rPr>
              <a:t>eis</a:t>
            </a:r>
            <a:r>
              <a:rPr sz="2000" spc="-25" dirty="0">
                <a:latin typeface="Calibri"/>
                <a:cs typeface="Calibri"/>
              </a:rPr>
              <a:t>k</a:t>
            </a:r>
            <a:r>
              <a:rPr sz="2000" dirty="0">
                <a:latin typeface="Calibri"/>
                <a:cs typeface="Calibri"/>
              </a:rPr>
              <a:t>u</a:t>
            </a:r>
            <a:r>
              <a:rPr sz="2000" spc="-30" dirty="0">
                <a:latin typeface="Calibri"/>
                <a:cs typeface="Calibri"/>
              </a:rPr>
              <a:t>s</a:t>
            </a:r>
            <a:r>
              <a:rPr sz="2000" dirty="0">
                <a:latin typeface="Calibri"/>
                <a:cs typeface="Calibri"/>
              </a:rPr>
              <a:t>t</a:t>
            </a:r>
            <a:r>
              <a:rPr sz="2000" spc="-30" dirty="0">
                <a:latin typeface="Calibri"/>
                <a:cs typeface="Calibri"/>
              </a:rPr>
              <a:t>v</a:t>
            </a:r>
            <a:r>
              <a:rPr sz="2000" dirty="0">
                <a:latin typeface="Calibri"/>
                <a:cs typeface="Calibri"/>
              </a:rPr>
              <a:t>o</a:t>
            </a:r>
            <a:r>
              <a:rPr sz="2000" spc="-35" dirty="0">
                <a:latin typeface="Times New Roman"/>
                <a:cs typeface="Times New Roman"/>
              </a:rPr>
              <a:t> </a:t>
            </a:r>
            <a:r>
              <a:rPr sz="2000" dirty="0">
                <a:latin typeface="Calibri"/>
                <a:cs typeface="Calibri"/>
              </a:rPr>
              <a:t>p</a:t>
            </a:r>
            <a:r>
              <a:rPr sz="2000" spc="-5" dirty="0">
                <a:latin typeface="Calibri"/>
                <a:cs typeface="Calibri"/>
              </a:rPr>
              <a:t>o</a:t>
            </a:r>
            <a:r>
              <a:rPr sz="2000" dirty="0">
                <a:latin typeface="Calibri"/>
                <a:cs typeface="Calibri"/>
              </a:rPr>
              <a:t>j</a:t>
            </a:r>
            <a:r>
              <a:rPr sz="2000" spc="-5" dirty="0">
                <a:latin typeface="Calibri"/>
                <a:cs typeface="Calibri"/>
              </a:rPr>
              <a:t>e</a:t>
            </a:r>
            <a:r>
              <a:rPr sz="2000" dirty="0">
                <a:latin typeface="Calibri"/>
                <a:cs typeface="Calibri"/>
              </a:rPr>
              <a:t>d</a:t>
            </a:r>
            <a:r>
              <a:rPr sz="2000" spc="-5" dirty="0">
                <a:latin typeface="Calibri"/>
                <a:cs typeface="Calibri"/>
              </a:rPr>
              <a:t>i</a:t>
            </a:r>
            <a:r>
              <a:rPr sz="2000" dirty="0">
                <a:latin typeface="Calibri"/>
                <a:cs typeface="Calibri"/>
              </a:rPr>
              <a:t>n</a:t>
            </a:r>
            <a:r>
              <a:rPr sz="2000" spc="-5" dirty="0">
                <a:latin typeface="Calibri"/>
                <a:cs typeface="Calibri"/>
              </a:rPr>
              <a:t>i</a:t>
            </a:r>
            <a:r>
              <a:rPr sz="2000" dirty="0">
                <a:latin typeface="Calibri"/>
                <a:cs typeface="Calibri"/>
              </a:rPr>
              <a:t>h</a:t>
            </a:r>
            <a:r>
              <a:rPr sz="2000" spc="-65" dirty="0">
                <a:latin typeface="Times New Roman"/>
                <a:cs typeface="Times New Roman"/>
              </a:rPr>
              <a:t> </a:t>
            </a:r>
            <a:r>
              <a:rPr sz="2000" spc="-5" dirty="0">
                <a:latin typeface="Calibri"/>
                <a:cs typeface="Calibri"/>
              </a:rPr>
              <a:t>i</a:t>
            </a:r>
            <a:r>
              <a:rPr sz="2000" spc="-35" dirty="0">
                <a:latin typeface="Calibri"/>
                <a:cs typeface="Calibri"/>
              </a:rPr>
              <a:t>n</a:t>
            </a:r>
            <a:r>
              <a:rPr sz="2000" spc="-30" dirty="0">
                <a:latin typeface="Calibri"/>
                <a:cs typeface="Calibri"/>
              </a:rPr>
              <a:t>v</a:t>
            </a:r>
            <a:r>
              <a:rPr sz="2000" spc="-5" dirty="0">
                <a:latin typeface="Calibri"/>
                <a:cs typeface="Calibri"/>
              </a:rPr>
              <a:t>e</a:t>
            </a:r>
            <a:r>
              <a:rPr sz="2000" spc="-30" dirty="0">
                <a:latin typeface="Calibri"/>
                <a:cs typeface="Calibri"/>
              </a:rPr>
              <a:t>s</a:t>
            </a:r>
            <a:r>
              <a:rPr sz="2000" dirty="0">
                <a:latin typeface="Calibri"/>
                <a:cs typeface="Calibri"/>
              </a:rPr>
              <a:t>t</a:t>
            </a:r>
            <a:r>
              <a:rPr sz="2000" spc="-5" dirty="0">
                <a:latin typeface="Calibri"/>
                <a:cs typeface="Calibri"/>
              </a:rPr>
              <a:t>i</a:t>
            </a:r>
            <a:r>
              <a:rPr sz="2000" spc="-25" dirty="0">
                <a:latin typeface="Calibri"/>
                <a:cs typeface="Calibri"/>
              </a:rPr>
              <a:t>t</a:t>
            </a:r>
            <a:r>
              <a:rPr sz="2000" spc="-5" dirty="0">
                <a:latin typeface="Calibri"/>
                <a:cs typeface="Calibri"/>
              </a:rPr>
              <a:t>o</a:t>
            </a:r>
            <a:r>
              <a:rPr sz="2000" spc="-40" dirty="0">
                <a:latin typeface="Calibri"/>
                <a:cs typeface="Calibri"/>
              </a:rPr>
              <a:t>r</a:t>
            </a:r>
            <a:r>
              <a:rPr sz="2000" dirty="0">
                <a:latin typeface="Calibri"/>
                <a:cs typeface="Calibri"/>
              </a:rPr>
              <a:t>a</a:t>
            </a:r>
            <a:r>
              <a:rPr sz="2000" spc="-20" dirty="0">
                <a:latin typeface="Times New Roman"/>
                <a:cs typeface="Times New Roman"/>
              </a:rPr>
              <a:t> </a:t>
            </a:r>
            <a:r>
              <a:rPr sz="2000" dirty="0">
                <a:latin typeface="Calibri"/>
                <a:cs typeface="Calibri"/>
              </a:rPr>
              <a:t>u</a:t>
            </a:r>
            <a:r>
              <a:rPr sz="2000" spc="-55" dirty="0">
                <a:latin typeface="Times New Roman"/>
                <a:cs typeface="Times New Roman"/>
              </a:rPr>
              <a:t> </a:t>
            </a:r>
            <a:r>
              <a:rPr sz="2000" spc="-15" dirty="0">
                <a:latin typeface="Calibri"/>
                <a:cs typeface="Calibri"/>
              </a:rPr>
              <a:t>o</a:t>
            </a:r>
            <a:r>
              <a:rPr sz="2000" spc="-30" dirty="0">
                <a:latin typeface="Calibri"/>
                <a:cs typeface="Calibri"/>
              </a:rPr>
              <a:t>v</a:t>
            </a:r>
            <a:r>
              <a:rPr sz="2000" spc="-5" dirty="0">
                <a:latin typeface="Calibri"/>
                <a:cs typeface="Calibri"/>
              </a:rPr>
              <a:t>o</a:t>
            </a:r>
            <a:r>
              <a:rPr sz="2000" dirty="0">
                <a:latin typeface="Calibri"/>
                <a:cs typeface="Calibri"/>
              </a:rPr>
              <a:t>j</a:t>
            </a:r>
            <a:r>
              <a:rPr sz="2000" spc="-55" dirty="0">
                <a:latin typeface="Times New Roman"/>
                <a:cs typeface="Times New Roman"/>
              </a:rPr>
              <a:t> </a:t>
            </a:r>
            <a:r>
              <a:rPr sz="2000" spc="-5" dirty="0">
                <a:latin typeface="Calibri"/>
                <a:cs typeface="Calibri"/>
              </a:rPr>
              <a:t>o</a:t>
            </a:r>
            <a:r>
              <a:rPr sz="2000" dirty="0">
                <a:latin typeface="Calibri"/>
                <a:cs typeface="Calibri"/>
              </a:rPr>
              <a:t>b</a:t>
            </a:r>
            <a:r>
              <a:rPr sz="2000" spc="-5" dirty="0">
                <a:latin typeface="Calibri"/>
                <a:cs typeface="Calibri"/>
              </a:rPr>
              <a:t>l</a:t>
            </a:r>
            <a:r>
              <a:rPr sz="2000" dirty="0">
                <a:latin typeface="Calibri"/>
                <a:cs typeface="Calibri"/>
              </a:rPr>
              <a:t>a</a:t>
            </a:r>
            <a:r>
              <a:rPr sz="2000" spc="-30" dirty="0">
                <a:latin typeface="Calibri"/>
                <a:cs typeface="Calibri"/>
              </a:rPr>
              <a:t>s</a:t>
            </a:r>
            <a:r>
              <a:rPr sz="2000" dirty="0">
                <a:latin typeface="Calibri"/>
                <a:cs typeface="Calibri"/>
              </a:rPr>
              <a:t>ti</a:t>
            </a:r>
            <a:endParaRPr sz="2000">
              <a:latin typeface="Calibri"/>
              <a:cs typeface="Calibri"/>
            </a:endParaRPr>
          </a:p>
          <a:p>
            <a:pPr>
              <a:lnSpc>
                <a:spcPts val="1000"/>
              </a:lnSpc>
              <a:buFont typeface="Arial"/>
              <a:buChar char="•"/>
            </a:pPr>
            <a:endParaRPr sz="1000"/>
          </a:p>
          <a:p>
            <a:pPr>
              <a:lnSpc>
                <a:spcPts val="1300"/>
              </a:lnSpc>
              <a:spcBef>
                <a:spcPts val="99"/>
              </a:spcBef>
              <a:buFont typeface="Arial"/>
              <a:buChar char="•"/>
            </a:pPr>
            <a:endParaRPr sz="1300"/>
          </a:p>
          <a:p>
            <a:pPr marL="355600" indent="-342900">
              <a:lnSpc>
                <a:spcPct val="100000"/>
              </a:lnSpc>
              <a:buFont typeface="Arial"/>
              <a:buChar char="•"/>
              <a:tabLst>
                <a:tab pos="354965" algn="l"/>
              </a:tabLst>
            </a:pPr>
            <a:r>
              <a:rPr sz="2000" dirty="0">
                <a:latin typeface="Calibri"/>
                <a:cs typeface="Calibri"/>
              </a:rPr>
              <a:t>N</a:t>
            </a:r>
            <a:r>
              <a:rPr sz="2000" spc="-5" dirty="0">
                <a:latin typeface="Calibri"/>
                <a:cs typeface="Calibri"/>
              </a:rPr>
              <a:t>e</a:t>
            </a:r>
            <a:r>
              <a:rPr sz="2000" dirty="0">
                <a:latin typeface="Calibri"/>
                <a:cs typeface="Calibri"/>
              </a:rPr>
              <a:t>p</a:t>
            </a:r>
            <a:r>
              <a:rPr sz="2000" spc="-5" dirty="0">
                <a:latin typeface="Calibri"/>
                <a:cs typeface="Calibri"/>
              </a:rPr>
              <a:t>o</a:t>
            </a:r>
            <a:r>
              <a:rPr sz="2000" dirty="0">
                <a:latin typeface="Calibri"/>
                <a:cs typeface="Calibri"/>
              </a:rPr>
              <a:t>tpune</a:t>
            </a:r>
            <a:r>
              <a:rPr sz="2000" spc="-85" dirty="0">
                <a:latin typeface="Times New Roman"/>
                <a:cs typeface="Times New Roman"/>
              </a:rPr>
              <a:t> </a:t>
            </a:r>
            <a:r>
              <a:rPr sz="2000" dirty="0">
                <a:latin typeface="Calibri"/>
                <a:cs typeface="Calibri"/>
              </a:rPr>
              <a:t>i</a:t>
            </a:r>
            <a:r>
              <a:rPr sz="2000" spc="-50" dirty="0">
                <a:latin typeface="Times New Roman"/>
                <a:cs typeface="Times New Roman"/>
              </a:rPr>
              <a:t> </a:t>
            </a:r>
            <a:r>
              <a:rPr sz="2000" dirty="0">
                <a:latin typeface="Calibri"/>
                <a:cs typeface="Calibri"/>
              </a:rPr>
              <a:t>n</a:t>
            </a:r>
            <a:r>
              <a:rPr sz="2000" spc="-5" dirty="0">
                <a:latin typeface="Calibri"/>
                <a:cs typeface="Calibri"/>
              </a:rPr>
              <a:t>e</a:t>
            </a:r>
            <a:r>
              <a:rPr sz="2000" dirty="0">
                <a:latin typeface="Calibri"/>
                <a:cs typeface="Calibri"/>
              </a:rPr>
              <a:t>p</a:t>
            </a:r>
            <a:r>
              <a:rPr sz="2000" spc="-5" dirty="0">
                <a:latin typeface="Calibri"/>
                <a:cs typeface="Calibri"/>
              </a:rPr>
              <a:t>o</a:t>
            </a:r>
            <a:r>
              <a:rPr sz="2000" dirty="0">
                <a:latin typeface="Calibri"/>
                <a:cs typeface="Calibri"/>
              </a:rPr>
              <a:t>u</a:t>
            </a:r>
            <a:r>
              <a:rPr sz="2000" spc="-50" dirty="0">
                <a:latin typeface="Calibri"/>
                <a:cs typeface="Calibri"/>
              </a:rPr>
              <a:t>z</a:t>
            </a:r>
            <a:r>
              <a:rPr sz="2000" dirty="0">
                <a:latin typeface="Calibri"/>
                <a:cs typeface="Calibri"/>
              </a:rPr>
              <a:t>dane</a:t>
            </a:r>
            <a:r>
              <a:rPr sz="2000" spc="-70" dirty="0">
                <a:latin typeface="Times New Roman"/>
                <a:cs typeface="Times New Roman"/>
              </a:rPr>
              <a:t> </a:t>
            </a:r>
            <a:r>
              <a:rPr sz="2000" dirty="0">
                <a:latin typeface="Calibri"/>
                <a:cs typeface="Calibri"/>
              </a:rPr>
              <a:t>h</a:t>
            </a:r>
            <a:r>
              <a:rPr sz="2000" spc="-5" dirty="0">
                <a:latin typeface="Calibri"/>
                <a:cs typeface="Calibri"/>
              </a:rPr>
              <a:t>i</a:t>
            </a:r>
            <a:r>
              <a:rPr sz="2000" dirty="0">
                <a:latin typeface="Calibri"/>
                <a:cs typeface="Calibri"/>
              </a:rPr>
              <a:t>d</a:t>
            </a:r>
            <a:r>
              <a:rPr sz="2000" spc="-40" dirty="0">
                <a:latin typeface="Calibri"/>
                <a:cs typeface="Calibri"/>
              </a:rPr>
              <a:t>r</a:t>
            </a:r>
            <a:r>
              <a:rPr sz="2000" spc="-5" dirty="0">
                <a:latin typeface="Calibri"/>
                <a:cs typeface="Calibri"/>
              </a:rPr>
              <a:t>ološ</a:t>
            </a:r>
            <a:r>
              <a:rPr sz="2000" spc="-60" dirty="0">
                <a:latin typeface="Calibri"/>
                <a:cs typeface="Calibri"/>
              </a:rPr>
              <a:t>k</a:t>
            </a:r>
            <a:r>
              <a:rPr sz="2000" dirty="0">
                <a:latin typeface="Calibri"/>
                <a:cs typeface="Calibri"/>
              </a:rPr>
              <a:t>e</a:t>
            </a:r>
            <a:r>
              <a:rPr sz="2000" spc="-60" dirty="0">
                <a:latin typeface="Times New Roman"/>
                <a:cs typeface="Times New Roman"/>
              </a:rPr>
              <a:t> </a:t>
            </a:r>
            <a:r>
              <a:rPr sz="2000" dirty="0">
                <a:latin typeface="Calibri"/>
                <a:cs typeface="Calibri"/>
              </a:rPr>
              <a:t>p</a:t>
            </a:r>
            <a:r>
              <a:rPr sz="2000" spc="-5" dirty="0">
                <a:latin typeface="Calibri"/>
                <a:cs typeface="Calibri"/>
              </a:rPr>
              <a:t>o</a:t>
            </a:r>
            <a:r>
              <a:rPr sz="2000" dirty="0">
                <a:latin typeface="Calibri"/>
                <a:cs typeface="Calibri"/>
              </a:rPr>
              <a:t>d</a:t>
            </a:r>
            <a:r>
              <a:rPr sz="2000" spc="-5" dirty="0">
                <a:latin typeface="Calibri"/>
                <a:cs typeface="Calibri"/>
              </a:rPr>
              <a:t>lo</a:t>
            </a:r>
            <a:r>
              <a:rPr sz="2000" spc="-10" dirty="0">
                <a:latin typeface="Calibri"/>
                <a:cs typeface="Calibri"/>
              </a:rPr>
              <a:t>g</a:t>
            </a:r>
            <a:r>
              <a:rPr sz="2000" dirty="0">
                <a:latin typeface="Calibri"/>
                <a:cs typeface="Calibri"/>
              </a:rPr>
              <a:t>e</a:t>
            </a:r>
            <a:endParaRPr sz="2000">
              <a:latin typeface="Calibri"/>
              <a:cs typeface="Calibri"/>
            </a:endParaRPr>
          </a:p>
          <a:p>
            <a:pPr>
              <a:lnSpc>
                <a:spcPts val="1000"/>
              </a:lnSpc>
              <a:buFont typeface="Arial"/>
              <a:buChar char="•"/>
            </a:pPr>
            <a:endParaRPr sz="1000"/>
          </a:p>
          <a:p>
            <a:pPr>
              <a:lnSpc>
                <a:spcPts val="1300"/>
              </a:lnSpc>
              <a:spcBef>
                <a:spcPts val="99"/>
              </a:spcBef>
              <a:buFont typeface="Arial"/>
              <a:buChar char="•"/>
            </a:pPr>
            <a:endParaRPr sz="1300"/>
          </a:p>
          <a:p>
            <a:pPr marL="355600" indent="-342900">
              <a:lnSpc>
                <a:spcPct val="100000"/>
              </a:lnSpc>
              <a:buFont typeface="Arial"/>
              <a:buChar char="•"/>
              <a:tabLst>
                <a:tab pos="354965" algn="l"/>
              </a:tabLst>
            </a:pPr>
            <a:r>
              <a:rPr sz="2000" dirty="0">
                <a:latin typeface="Calibri"/>
                <a:cs typeface="Calibri"/>
              </a:rPr>
              <a:t>N</a:t>
            </a:r>
            <a:r>
              <a:rPr sz="2000" spc="-5" dirty="0">
                <a:latin typeface="Calibri"/>
                <a:cs typeface="Calibri"/>
              </a:rPr>
              <a:t>e</a:t>
            </a:r>
            <a:r>
              <a:rPr sz="2000" dirty="0">
                <a:latin typeface="Calibri"/>
                <a:cs typeface="Calibri"/>
              </a:rPr>
              <a:t>ad</a:t>
            </a:r>
            <a:r>
              <a:rPr sz="2000" spc="-5" dirty="0">
                <a:latin typeface="Calibri"/>
                <a:cs typeface="Calibri"/>
              </a:rPr>
              <a:t>e</a:t>
            </a:r>
            <a:r>
              <a:rPr sz="2000" dirty="0">
                <a:latin typeface="Calibri"/>
                <a:cs typeface="Calibri"/>
              </a:rPr>
              <a:t>k</a:t>
            </a:r>
            <a:r>
              <a:rPr sz="2000" spc="-30" dirty="0">
                <a:latin typeface="Calibri"/>
                <a:cs typeface="Calibri"/>
              </a:rPr>
              <a:t>v</a:t>
            </a:r>
            <a:r>
              <a:rPr sz="2000" spc="-25" dirty="0">
                <a:latin typeface="Calibri"/>
                <a:cs typeface="Calibri"/>
              </a:rPr>
              <a:t>at</a:t>
            </a:r>
            <a:r>
              <a:rPr sz="2000" dirty="0">
                <a:latin typeface="Calibri"/>
                <a:cs typeface="Calibri"/>
              </a:rPr>
              <a:t>an</a:t>
            </a:r>
            <a:r>
              <a:rPr sz="2000" spc="-55" dirty="0">
                <a:latin typeface="Times New Roman"/>
                <a:cs typeface="Times New Roman"/>
              </a:rPr>
              <a:t> </a:t>
            </a:r>
            <a:r>
              <a:rPr sz="2000" spc="-5" dirty="0">
                <a:latin typeface="Calibri"/>
                <a:cs typeface="Calibri"/>
              </a:rPr>
              <a:t>i</a:t>
            </a:r>
            <a:r>
              <a:rPr sz="2000" dirty="0">
                <a:latin typeface="Calibri"/>
                <a:cs typeface="Calibri"/>
              </a:rPr>
              <a:t>zb</a:t>
            </a:r>
            <a:r>
              <a:rPr sz="2000" spc="-5" dirty="0">
                <a:latin typeface="Calibri"/>
                <a:cs typeface="Calibri"/>
              </a:rPr>
              <a:t>o</a:t>
            </a:r>
            <a:r>
              <a:rPr sz="2000" dirty="0">
                <a:latin typeface="Calibri"/>
                <a:cs typeface="Calibri"/>
              </a:rPr>
              <a:t>r</a:t>
            </a:r>
            <a:r>
              <a:rPr sz="2000" spc="-60" dirty="0">
                <a:latin typeface="Times New Roman"/>
                <a:cs typeface="Times New Roman"/>
              </a:rPr>
              <a:t> </a:t>
            </a:r>
            <a:r>
              <a:rPr sz="2000" spc="-30" dirty="0">
                <a:latin typeface="Calibri"/>
                <a:cs typeface="Calibri"/>
              </a:rPr>
              <a:t>v</a:t>
            </a:r>
            <a:r>
              <a:rPr sz="2000" spc="-5" dirty="0">
                <a:latin typeface="Calibri"/>
                <a:cs typeface="Calibri"/>
              </a:rPr>
              <a:t>o</a:t>
            </a:r>
            <a:r>
              <a:rPr sz="2000" dirty="0">
                <a:latin typeface="Calibri"/>
                <a:cs typeface="Calibri"/>
              </a:rPr>
              <a:t>d</a:t>
            </a:r>
            <a:r>
              <a:rPr sz="2000" spc="-5" dirty="0">
                <a:latin typeface="Calibri"/>
                <a:cs typeface="Calibri"/>
              </a:rPr>
              <a:t>o</a:t>
            </a:r>
            <a:r>
              <a:rPr sz="2000" spc="-25" dirty="0">
                <a:latin typeface="Calibri"/>
                <a:cs typeface="Calibri"/>
              </a:rPr>
              <a:t>t</a:t>
            </a:r>
            <a:r>
              <a:rPr sz="2000" spc="-5" dirty="0">
                <a:latin typeface="Calibri"/>
                <a:cs typeface="Calibri"/>
              </a:rPr>
              <a:t>o</a:t>
            </a:r>
            <a:r>
              <a:rPr sz="2000" spc="-35" dirty="0">
                <a:latin typeface="Calibri"/>
                <a:cs typeface="Calibri"/>
              </a:rPr>
              <a:t>k</a:t>
            </a:r>
            <a:r>
              <a:rPr sz="2000" dirty="0">
                <a:latin typeface="Calibri"/>
                <a:cs typeface="Calibri"/>
              </a:rPr>
              <a:t>a</a:t>
            </a:r>
            <a:r>
              <a:rPr sz="2000" spc="-60" dirty="0">
                <a:latin typeface="Times New Roman"/>
                <a:cs typeface="Times New Roman"/>
              </a:rPr>
              <a:t> </a:t>
            </a:r>
            <a:r>
              <a:rPr sz="2000" spc="-40" dirty="0">
                <a:latin typeface="Calibri"/>
                <a:cs typeface="Calibri"/>
              </a:rPr>
              <a:t>z</a:t>
            </a:r>
            <a:r>
              <a:rPr sz="2000" dirty="0">
                <a:latin typeface="Calibri"/>
                <a:cs typeface="Calibri"/>
              </a:rPr>
              <a:t>a</a:t>
            </a:r>
            <a:r>
              <a:rPr sz="2000" spc="-45" dirty="0">
                <a:latin typeface="Times New Roman"/>
                <a:cs typeface="Times New Roman"/>
              </a:rPr>
              <a:t> </a:t>
            </a:r>
            <a:r>
              <a:rPr sz="2000" spc="-25" dirty="0">
                <a:latin typeface="Calibri"/>
                <a:cs typeface="Calibri"/>
              </a:rPr>
              <a:t>t</a:t>
            </a:r>
            <a:r>
              <a:rPr sz="2000" spc="-5" dirty="0">
                <a:latin typeface="Calibri"/>
                <a:cs typeface="Calibri"/>
              </a:rPr>
              <a:t>e</a:t>
            </a:r>
            <a:r>
              <a:rPr sz="2000" dirty="0">
                <a:latin typeface="Calibri"/>
                <a:cs typeface="Calibri"/>
              </a:rPr>
              <a:t>nd</a:t>
            </a:r>
            <a:r>
              <a:rPr sz="2000" spc="-5" dirty="0">
                <a:latin typeface="Calibri"/>
                <a:cs typeface="Calibri"/>
              </a:rPr>
              <a:t>e</a:t>
            </a:r>
            <a:r>
              <a:rPr sz="2000" spc="-30" dirty="0">
                <a:latin typeface="Calibri"/>
                <a:cs typeface="Calibri"/>
              </a:rPr>
              <a:t>r</a:t>
            </a:r>
            <a:r>
              <a:rPr sz="2000" dirty="0">
                <a:latin typeface="Calibri"/>
                <a:cs typeface="Calibri"/>
              </a:rPr>
              <a:t>e</a:t>
            </a:r>
            <a:r>
              <a:rPr sz="2000" spc="-50" dirty="0">
                <a:latin typeface="Times New Roman"/>
                <a:cs typeface="Times New Roman"/>
              </a:rPr>
              <a:t> </a:t>
            </a:r>
            <a:r>
              <a:rPr sz="2000" spc="-5" dirty="0">
                <a:latin typeface="Calibri"/>
                <a:cs typeface="Calibri"/>
              </a:rPr>
              <a:t>o</a:t>
            </a:r>
            <a:r>
              <a:rPr sz="2000" dirty="0">
                <a:latin typeface="Calibri"/>
                <a:cs typeface="Calibri"/>
              </a:rPr>
              <a:t>d</a:t>
            </a:r>
            <a:r>
              <a:rPr sz="2000" spc="-55" dirty="0">
                <a:latin typeface="Times New Roman"/>
                <a:cs typeface="Times New Roman"/>
              </a:rPr>
              <a:t> </a:t>
            </a:r>
            <a:r>
              <a:rPr sz="2000" spc="-30" dirty="0">
                <a:latin typeface="Calibri"/>
                <a:cs typeface="Calibri"/>
              </a:rPr>
              <a:t>s</a:t>
            </a:r>
            <a:r>
              <a:rPr sz="2000" dirty="0">
                <a:latin typeface="Calibri"/>
                <a:cs typeface="Calibri"/>
              </a:rPr>
              <a:t>t</a:t>
            </a:r>
            <a:r>
              <a:rPr sz="2000" spc="-40" dirty="0">
                <a:latin typeface="Calibri"/>
                <a:cs typeface="Calibri"/>
              </a:rPr>
              <a:t>r</a:t>
            </a:r>
            <a:r>
              <a:rPr sz="2000" dirty="0">
                <a:latin typeface="Calibri"/>
                <a:cs typeface="Calibri"/>
              </a:rPr>
              <a:t>ane</a:t>
            </a:r>
            <a:r>
              <a:rPr sz="2000" spc="-50" dirty="0">
                <a:latin typeface="Times New Roman"/>
                <a:cs typeface="Times New Roman"/>
              </a:rPr>
              <a:t> </a:t>
            </a:r>
            <a:r>
              <a:rPr sz="2000" dirty="0">
                <a:latin typeface="Calibri"/>
                <a:cs typeface="Calibri"/>
              </a:rPr>
              <a:t>M</a:t>
            </a:r>
            <a:r>
              <a:rPr sz="2000" spc="-5" dirty="0">
                <a:latin typeface="Calibri"/>
                <a:cs typeface="Calibri"/>
              </a:rPr>
              <a:t>i</a:t>
            </a:r>
            <a:r>
              <a:rPr sz="2000" dirty="0">
                <a:latin typeface="Calibri"/>
                <a:cs typeface="Calibri"/>
              </a:rPr>
              <a:t>n</a:t>
            </a:r>
            <a:r>
              <a:rPr sz="2000" spc="-5" dirty="0">
                <a:latin typeface="Calibri"/>
                <a:cs typeface="Calibri"/>
              </a:rPr>
              <a:t>i</a:t>
            </a:r>
            <a:r>
              <a:rPr sz="2000" spc="-30" dirty="0">
                <a:latin typeface="Calibri"/>
                <a:cs typeface="Calibri"/>
              </a:rPr>
              <a:t>s</a:t>
            </a:r>
            <a:r>
              <a:rPr sz="2000" spc="-25" dirty="0">
                <a:latin typeface="Calibri"/>
                <a:cs typeface="Calibri"/>
              </a:rPr>
              <a:t>t</a:t>
            </a:r>
            <a:r>
              <a:rPr sz="2000" dirty="0">
                <a:latin typeface="Calibri"/>
                <a:cs typeface="Calibri"/>
              </a:rPr>
              <a:t>a</a:t>
            </a:r>
            <a:r>
              <a:rPr sz="2000" spc="-40" dirty="0">
                <a:latin typeface="Calibri"/>
                <a:cs typeface="Calibri"/>
              </a:rPr>
              <a:t>r</a:t>
            </a:r>
            <a:r>
              <a:rPr sz="2000" spc="-30" dirty="0">
                <a:latin typeface="Calibri"/>
                <a:cs typeface="Calibri"/>
              </a:rPr>
              <a:t>s</a:t>
            </a:r>
            <a:r>
              <a:rPr sz="2000" dirty="0">
                <a:latin typeface="Calibri"/>
                <a:cs typeface="Calibri"/>
              </a:rPr>
              <a:t>t</a:t>
            </a:r>
            <a:r>
              <a:rPr sz="2000" spc="-30" dirty="0">
                <a:latin typeface="Calibri"/>
                <a:cs typeface="Calibri"/>
              </a:rPr>
              <a:t>v</a:t>
            </a:r>
            <a:r>
              <a:rPr sz="2000" dirty="0">
                <a:latin typeface="Calibri"/>
                <a:cs typeface="Calibri"/>
              </a:rPr>
              <a:t>a</a:t>
            </a:r>
            <a:r>
              <a:rPr sz="2000" spc="-20" dirty="0">
                <a:latin typeface="Times New Roman"/>
                <a:cs typeface="Times New Roman"/>
              </a:rPr>
              <a:t> </a:t>
            </a:r>
            <a:r>
              <a:rPr sz="2000" spc="-5" dirty="0">
                <a:latin typeface="Calibri"/>
                <a:cs typeface="Calibri"/>
              </a:rPr>
              <a:t>e</a:t>
            </a:r>
            <a:r>
              <a:rPr sz="2000" spc="-75" dirty="0">
                <a:latin typeface="Calibri"/>
                <a:cs typeface="Calibri"/>
              </a:rPr>
              <a:t>k</a:t>
            </a:r>
            <a:r>
              <a:rPr sz="2000" spc="-5" dirty="0">
                <a:latin typeface="Calibri"/>
                <a:cs typeface="Calibri"/>
              </a:rPr>
              <a:t>o</a:t>
            </a:r>
            <a:r>
              <a:rPr sz="2000" dirty="0">
                <a:latin typeface="Calibri"/>
                <a:cs typeface="Calibri"/>
              </a:rPr>
              <a:t>n</a:t>
            </a:r>
            <a:r>
              <a:rPr sz="2000" spc="-5" dirty="0">
                <a:latin typeface="Calibri"/>
                <a:cs typeface="Calibri"/>
              </a:rPr>
              <a:t>omi</a:t>
            </a:r>
            <a:r>
              <a:rPr sz="2000" dirty="0">
                <a:latin typeface="Calibri"/>
                <a:cs typeface="Calibri"/>
              </a:rPr>
              <a:t>je</a:t>
            </a:r>
            <a:endParaRPr sz="2000">
              <a:latin typeface="Calibri"/>
              <a:cs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828800" y="1066800"/>
            <a:ext cx="5682615" cy="4803879"/>
          </a:xfrm>
          <a:prstGeom prst="rect">
            <a:avLst/>
          </a:prstGeom>
        </p:spPr>
        <p:txBody>
          <a:bodyPr vert="horz" wrap="square" lIns="0" tIns="0" rIns="0" bIns="0" rtlCol="0">
            <a:spAutoFit/>
          </a:bodyPr>
          <a:lstStyle/>
          <a:p>
            <a:pPr marL="2388235">
              <a:lnSpc>
                <a:spcPct val="100000"/>
              </a:lnSpc>
            </a:pPr>
            <a:r>
              <a:rPr sz="2400" b="1" spc="-10" dirty="0">
                <a:latin typeface="Calibri"/>
                <a:cs typeface="Calibri"/>
              </a:rPr>
              <a:t>Os</a:t>
            </a:r>
            <a:r>
              <a:rPr sz="2400" b="1" spc="-5" dirty="0">
                <a:latin typeface="Calibri"/>
                <a:cs typeface="Calibri"/>
              </a:rPr>
              <a:t>n</a:t>
            </a:r>
            <a:r>
              <a:rPr sz="2400" b="1" spc="-10" dirty="0">
                <a:latin typeface="Calibri"/>
                <a:cs typeface="Calibri"/>
              </a:rPr>
              <a:t>o</a:t>
            </a:r>
            <a:r>
              <a:rPr sz="2400" b="1" dirty="0">
                <a:latin typeface="Calibri"/>
                <a:cs typeface="Calibri"/>
              </a:rPr>
              <a:t>v</a:t>
            </a:r>
            <a:r>
              <a:rPr sz="2400" b="1" spc="-20" dirty="0">
                <a:latin typeface="Calibri"/>
                <a:cs typeface="Calibri"/>
              </a:rPr>
              <a:t>n</a:t>
            </a:r>
            <a:r>
              <a:rPr sz="2400" b="1" spc="-5" dirty="0">
                <a:latin typeface="Calibri"/>
                <a:cs typeface="Calibri"/>
              </a:rPr>
              <a:t>i</a:t>
            </a:r>
            <a:r>
              <a:rPr sz="2400" b="1" spc="-80" dirty="0">
                <a:latin typeface="Times New Roman"/>
                <a:cs typeface="Times New Roman"/>
              </a:rPr>
              <a:t> </a:t>
            </a:r>
            <a:r>
              <a:rPr sz="2400" b="1" spc="-5" dirty="0">
                <a:latin typeface="Calibri"/>
                <a:cs typeface="Calibri"/>
              </a:rPr>
              <a:t>dj</a:t>
            </a:r>
            <a:r>
              <a:rPr sz="2400" b="1" spc="5" dirty="0">
                <a:latin typeface="Calibri"/>
                <a:cs typeface="Calibri"/>
              </a:rPr>
              <a:t>e</a:t>
            </a:r>
            <a:r>
              <a:rPr sz="2400" b="1" spc="-10" dirty="0">
                <a:latin typeface="Calibri"/>
                <a:cs typeface="Calibri"/>
              </a:rPr>
              <a:t>lo</a:t>
            </a:r>
            <a:r>
              <a:rPr sz="2400" b="1" dirty="0">
                <a:latin typeface="Calibri"/>
                <a:cs typeface="Calibri"/>
              </a:rPr>
              <a:t>v</a:t>
            </a:r>
            <a:r>
              <a:rPr sz="2400" b="1" spc="-5" dirty="0">
                <a:latin typeface="Calibri"/>
                <a:cs typeface="Calibri"/>
              </a:rPr>
              <a:t>i</a:t>
            </a:r>
            <a:r>
              <a:rPr sz="2400" b="1" spc="-55" dirty="0">
                <a:latin typeface="Times New Roman"/>
                <a:cs typeface="Times New Roman"/>
              </a:rPr>
              <a:t> </a:t>
            </a:r>
            <a:r>
              <a:rPr sz="2400" b="1" spc="-5" dirty="0">
                <a:latin typeface="Calibri"/>
                <a:cs typeface="Calibri"/>
              </a:rPr>
              <a:t>m</a:t>
            </a:r>
            <a:r>
              <a:rPr sz="2400" b="1" spc="-10" dirty="0">
                <a:latin typeface="Calibri"/>
                <a:cs typeface="Calibri"/>
              </a:rPr>
              <a:t>HE</a:t>
            </a:r>
            <a:endParaRPr sz="2400" dirty="0">
              <a:latin typeface="Calibri"/>
              <a:cs typeface="Calibri"/>
            </a:endParaRPr>
          </a:p>
          <a:p>
            <a:pPr>
              <a:lnSpc>
                <a:spcPts val="900"/>
              </a:lnSpc>
              <a:spcBef>
                <a:spcPts val="3"/>
              </a:spcBef>
            </a:pPr>
            <a:endParaRPr sz="900" dirty="0"/>
          </a:p>
          <a:p>
            <a:pPr>
              <a:lnSpc>
                <a:spcPts val="1000"/>
              </a:lnSpc>
            </a:pPr>
            <a:endParaRPr sz="1000" dirty="0"/>
          </a:p>
          <a:p>
            <a:pPr>
              <a:lnSpc>
                <a:spcPts val="1000"/>
              </a:lnSpc>
            </a:pPr>
            <a:endParaRPr sz="1000" dirty="0"/>
          </a:p>
          <a:p>
            <a:pPr marL="299085" indent="-287020">
              <a:lnSpc>
                <a:spcPct val="100000"/>
              </a:lnSpc>
              <a:buFont typeface="Arial"/>
              <a:buChar char="•"/>
              <a:tabLst>
                <a:tab pos="299085" algn="l"/>
              </a:tabLst>
            </a:pPr>
            <a:r>
              <a:rPr sz="2400" spc="-105" dirty="0">
                <a:latin typeface="Calibri"/>
                <a:cs typeface="Calibri"/>
              </a:rPr>
              <a:t>V</a:t>
            </a:r>
            <a:r>
              <a:rPr sz="2400" spc="-10" dirty="0">
                <a:latin typeface="Calibri"/>
                <a:cs typeface="Calibri"/>
              </a:rPr>
              <a:t>o</a:t>
            </a:r>
            <a:r>
              <a:rPr sz="2400" dirty="0">
                <a:latin typeface="Calibri"/>
                <a:cs typeface="Calibri"/>
              </a:rPr>
              <a:t>d</a:t>
            </a:r>
            <a:r>
              <a:rPr sz="2400" spc="-45" dirty="0">
                <a:latin typeface="Calibri"/>
                <a:cs typeface="Calibri"/>
              </a:rPr>
              <a:t>o</a:t>
            </a:r>
            <a:r>
              <a:rPr sz="2400" spc="-40" dirty="0">
                <a:latin typeface="Calibri"/>
                <a:cs typeface="Calibri"/>
              </a:rPr>
              <a:t>z</a:t>
            </a:r>
            <a:r>
              <a:rPr sz="2400" dirty="0">
                <a:latin typeface="Calibri"/>
                <a:cs typeface="Calibri"/>
              </a:rPr>
              <a:t>a</a:t>
            </a:r>
            <a:r>
              <a:rPr sz="2400" spc="-40" dirty="0">
                <a:latin typeface="Calibri"/>
                <a:cs typeface="Calibri"/>
              </a:rPr>
              <a:t>h</a:t>
            </a:r>
            <a:r>
              <a:rPr sz="2400" spc="-55" dirty="0">
                <a:latin typeface="Calibri"/>
                <a:cs typeface="Calibri"/>
              </a:rPr>
              <a:t>v</a:t>
            </a:r>
            <a:r>
              <a:rPr sz="2400" spc="-25" dirty="0">
                <a:latin typeface="Calibri"/>
                <a:cs typeface="Calibri"/>
              </a:rPr>
              <a:t>a</a:t>
            </a:r>
            <a:r>
              <a:rPr sz="2400" spc="-10" dirty="0">
                <a:latin typeface="Calibri"/>
                <a:cs typeface="Calibri"/>
              </a:rPr>
              <a:t>t</a:t>
            </a:r>
            <a:r>
              <a:rPr sz="2400" spc="-50" dirty="0">
                <a:latin typeface="Times New Roman"/>
                <a:cs typeface="Times New Roman"/>
              </a:rPr>
              <a:t> </a:t>
            </a:r>
            <a:r>
              <a:rPr sz="2400" spc="-5" dirty="0">
                <a:latin typeface="Calibri"/>
                <a:cs typeface="Calibri"/>
              </a:rPr>
              <a:t>s</a:t>
            </a:r>
            <a:r>
              <a:rPr sz="2400" dirty="0">
                <a:latin typeface="Calibri"/>
                <a:cs typeface="Calibri"/>
              </a:rPr>
              <a:t>a</a:t>
            </a:r>
            <a:r>
              <a:rPr sz="2400" spc="-60" dirty="0">
                <a:latin typeface="Times New Roman"/>
                <a:cs typeface="Times New Roman"/>
              </a:rPr>
              <a:t> </a:t>
            </a:r>
            <a:r>
              <a:rPr sz="2400" spc="-35" dirty="0">
                <a:latin typeface="Calibri"/>
                <a:cs typeface="Calibri"/>
              </a:rPr>
              <a:t>t</a:t>
            </a:r>
            <a:r>
              <a:rPr sz="2400" dirty="0">
                <a:latin typeface="Calibri"/>
                <a:cs typeface="Calibri"/>
              </a:rPr>
              <a:t>al</a:t>
            </a:r>
            <a:r>
              <a:rPr sz="2400" spc="-45" dirty="0">
                <a:latin typeface="Calibri"/>
                <a:cs typeface="Calibri"/>
              </a:rPr>
              <a:t>o</a:t>
            </a:r>
            <a:r>
              <a:rPr sz="2400" dirty="0">
                <a:latin typeface="Calibri"/>
                <a:cs typeface="Calibri"/>
              </a:rPr>
              <a:t>žni</a:t>
            </a:r>
            <a:r>
              <a:rPr sz="2400" spc="-35" dirty="0">
                <a:latin typeface="Calibri"/>
                <a:cs typeface="Calibri"/>
              </a:rPr>
              <a:t>c</a:t>
            </a:r>
            <a:r>
              <a:rPr sz="2400" spc="-10" dirty="0">
                <a:latin typeface="Calibri"/>
                <a:cs typeface="Calibri"/>
              </a:rPr>
              <a:t>o</a:t>
            </a:r>
            <a:r>
              <a:rPr sz="2400" spc="-20" dirty="0">
                <a:latin typeface="Calibri"/>
                <a:cs typeface="Calibri"/>
              </a:rPr>
              <a:t>m</a:t>
            </a:r>
            <a:endParaRPr sz="2400" dirty="0">
              <a:latin typeface="Calibri"/>
              <a:cs typeface="Calibri"/>
            </a:endParaRPr>
          </a:p>
          <a:p>
            <a:pPr marL="299085" marR="80645" indent="-287020">
              <a:lnSpc>
                <a:spcPct val="100000"/>
              </a:lnSpc>
              <a:buFont typeface="Arial"/>
              <a:buChar char="•"/>
              <a:tabLst>
                <a:tab pos="299085" algn="l"/>
              </a:tabLst>
            </a:pPr>
            <a:r>
              <a:rPr sz="2400" spc="-5" dirty="0">
                <a:latin typeface="Calibri"/>
                <a:cs typeface="Calibri"/>
              </a:rPr>
              <a:t>D</a:t>
            </a:r>
            <a:r>
              <a:rPr sz="2400" spc="-20" dirty="0">
                <a:latin typeface="Calibri"/>
                <a:cs typeface="Calibri"/>
              </a:rPr>
              <a:t>o</a:t>
            </a:r>
            <a:r>
              <a:rPr sz="2400" spc="-45" dirty="0">
                <a:latin typeface="Calibri"/>
                <a:cs typeface="Calibri"/>
              </a:rPr>
              <a:t>v</a:t>
            </a:r>
            <a:r>
              <a:rPr sz="2400" spc="-10" dirty="0">
                <a:latin typeface="Calibri"/>
                <a:cs typeface="Calibri"/>
              </a:rPr>
              <a:t>o</a:t>
            </a:r>
            <a:r>
              <a:rPr sz="2400" dirty="0">
                <a:latin typeface="Calibri"/>
                <a:cs typeface="Calibri"/>
              </a:rPr>
              <a:t>d</a:t>
            </a:r>
            <a:r>
              <a:rPr sz="2400" spc="-50" dirty="0">
                <a:latin typeface="Times New Roman"/>
                <a:cs typeface="Times New Roman"/>
              </a:rPr>
              <a:t> </a:t>
            </a:r>
            <a:r>
              <a:rPr sz="2400" spc="-45" dirty="0">
                <a:latin typeface="Calibri"/>
                <a:cs typeface="Calibri"/>
              </a:rPr>
              <a:t>v</a:t>
            </a:r>
            <a:r>
              <a:rPr sz="2400" spc="-10" dirty="0">
                <a:latin typeface="Calibri"/>
                <a:cs typeface="Calibri"/>
              </a:rPr>
              <a:t>o</a:t>
            </a:r>
            <a:r>
              <a:rPr sz="2400" spc="-15" dirty="0">
                <a:latin typeface="Calibri"/>
                <a:cs typeface="Calibri"/>
              </a:rPr>
              <a:t>de</a:t>
            </a:r>
            <a:r>
              <a:rPr sz="2400" spc="-45" dirty="0">
                <a:latin typeface="Times New Roman"/>
                <a:cs typeface="Times New Roman"/>
              </a:rPr>
              <a:t> </a:t>
            </a:r>
            <a:r>
              <a:rPr sz="2400" dirty="0">
                <a:latin typeface="Calibri"/>
                <a:cs typeface="Calibri"/>
              </a:rPr>
              <a:t>do</a:t>
            </a:r>
            <a:r>
              <a:rPr sz="2400" spc="-70" dirty="0">
                <a:latin typeface="Times New Roman"/>
                <a:cs typeface="Times New Roman"/>
              </a:rPr>
              <a:t> </a:t>
            </a:r>
            <a:r>
              <a:rPr sz="2400" spc="-10" dirty="0">
                <a:latin typeface="Calibri"/>
                <a:cs typeface="Calibri"/>
              </a:rPr>
              <a:t>tur</a:t>
            </a:r>
            <a:r>
              <a:rPr sz="2400" dirty="0">
                <a:latin typeface="Calibri"/>
                <a:cs typeface="Calibri"/>
              </a:rPr>
              <a:t>bi</a:t>
            </a:r>
            <a:r>
              <a:rPr sz="2400" spc="-15" dirty="0">
                <a:latin typeface="Calibri"/>
                <a:cs typeface="Calibri"/>
              </a:rPr>
              <a:t>ne</a:t>
            </a:r>
            <a:r>
              <a:rPr sz="2400" spc="-55" dirty="0">
                <a:latin typeface="Times New Roman"/>
                <a:cs typeface="Times New Roman"/>
              </a:rPr>
              <a:t> </a:t>
            </a:r>
            <a:r>
              <a:rPr sz="2400" dirty="0">
                <a:latin typeface="Calibri"/>
                <a:cs typeface="Calibri"/>
              </a:rPr>
              <a:t>(</a:t>
            </a:r>
            <a:r>
              <a:rPr sz="2400" spc="-50" dirty="0">
                <a:latin typeface="Calibri"/>
                <a:cs typeface="Calibri"/>
              </a:rPr>
              <a:t>k</a:t>
            </a:r>
            <a:r>
              <a:rPr sz="2400" dirty="0">
                <a:latin typeface="Calibri"/>
                <a:cs typeface="Calibri"/>
              </a:rPr>
              <a:t>anal</a:t>
            </a:r>
            <a:r>
              <a:rPr sz="2400" spc="-85" dirty="0">
                <a:latin typeface="Times New Roman"/>
                <a:cs typeface="Times New Roman"/>
              </a:rPr>
              <a:t> </a:t>
            </a:r>
            <a:r>
              <a:rPr sz="2400" dirty="0">
                <a:latin typeface="Calibri"/>
                <a:cs typeface="Calibri"/>
              </a:rPr>
              <a:t>i</a:t>
            </a:r>
            <a:r>
              <a:rPr sz="2400" spc="-5" dirty="0">
                <a:latin typeface="Calibri"/>
                <a:cs typeface="Calibri"/>
              </a:rPr>
              <a:t>/</a:t>
            </a:r>
            <a:r>
              <a:rPr sz="2400" dirty="0">
                <a:latin typeface="Calibri"/>
                <a:cs typeface="Calibri"/>
              </a:rPr>
              <a:t>ili</a:t>
            </a:r>
            <a:r>
              <a:rPr sz="2400" spc="-75" dirty="0">
                <a:latin typeface="Times New Roman"/>
                <a:cs typeface="Times New Roman"/>
              </a:rPr>
              <a:t> </a:t>
            </a:r>
            <a:r>
              <a:rPr sz="2400" spc="-15" dirty="0">
                <a:latin typeface="Calibri"/>
                <a:cs typeface="Calibri"/>
              </a:rPr>
              <a:t>c</a:t>
            </a:r>
            <a:r>
              <a:rPr sz="2400" dirty="0">
                <a:latin typeface="Calibri"/>
                <a:cs typeface="Calibri"/>
              </a:rPr>
              <a:t>j</a:t>
            </a:r>
            <a:r>
              <a:rPr sz="2400" spc="-25" dirty="0">
                <a:latin typeface="Calibri"/>
                <a:cs typeface="Calibri"/>
              </a:rPr>
              <a:t>e</a:t>
            </a:r>
            <a:r>
              <a:rPr sz="2400" spc="-45" dirty="0">
                <a:latin typeface="Calibri"/>
                <a:cs typeface="Calibri"/>
              </a:rPr>
              <a:t>v</a:t>
            </a:r>
            <a:r>
              <a:rPr sz="2400" spc="-20" dirty="0">
                <a:latin typeface="Calibri"/>
                <a:cs typeface="Calibri"/>
              </a:rPr>
              <a:t>o</a:t>
            </a:r>
            <a:r>
              <a:rPr sz="2400" spc="-45" dirty="0">
                <a:latin typeface="Calibri"/>
                <a:cs typeface="Calibri"/>
              </a:rPr>
              <a:t>v</a:t>
            </a:r>
            <a:r>
              <a:rPr sz="2400" spc="-10" dirty="0">
                <a:latin typeface="Calibri"/>
                <a:cs typeface="Calibri"/>
              </a:rPr>
              <a:t>o</a:t>
            </a:r>
            <a:r>
              <a:rPr sz="2400" dirty="0">
                <a:latin typeface="Calibri"/>
                <a:cs typeface="Calibri"/>
              </a:rPr>
              <a:t>d</a:t>
            </a:r>
            <a:r>
              <a:rPr sz="2400" dirty="0">
                <a:latin typeface="Times New Roman"/>
                <a:cs typeface="Times New Roman"/>
              </a:rPr>
              <a:t> </a:t>
            </a:r>
            <a:r>
              <a:rPr sz="2400" dirty="0">
                <a:latin typeface="Calibri"/>
                <a:cs typeface="Calibri"/>
              </a:rPr>
              <a:t>p</a:t>
            </a:r>
            <a:r>
              <a:rPr sz="2400" spc="-10" dirty="0">
                <a:latin typeface="Calibri"/>
                <a:cs typeface="Calibri"/>
              </a:rPr>
              <a:t>o</a:t>
            </a:r>
            <a:r>
              <a:rPr sz="2400" dirty="0">
                <a:latin typeface="Calibri"/>
                <a:cs typeface="Calibri"/>
              </a:rPr>
              <a:t>d</a:t>
            </a:r>
            <a:r>
              <a:rPr sz="2400" spc="-65" dirty="0">
                <a:latin typeface="Times New Roman"/>
                <a:cs typeface="Times New Roman"/>
              </a:rPr>
              <a:t> </a:t>
            </a:r>
            <a:r>
              <a:rPr sz="2400" dirty="0">
                <a:latin typeface="Calibri"/>
                <a:cs typeface="Calibri"/>
              </a:rPr>
              <a:t>priti</a:t>
            </a:r>
            <a:r>
              <a:rPr sz="2400" spc="-5" dirty="0">
                <a:latin typeface="Calibri"/>
                <a:cs typeface="Calibri"/>
              </a:rPr>
              <a:t>s</a:t>
            </a:r>
            <a:r>
              <a:rPr sz="2400" spc="-100" dirty="0">
                <a:latin typeface="Calibri"/>
                <a:cs typeface="Calibri"/>
              </a:rPr>
              <a:t>k</a:t>
            </a:r>
            <a:r>
              <a:rPr sz="2400" spc="-10" dirty="0">
                <a:latin typeface="Calibri"/>
                <a:cs typeface="Calibri"/>
              </a:rPr>
              <a:t>o</a:t>
            </a:r>
            <a:r>
              <a:rPr sz="2400" spc="-20" dirty="0">
                <a:latin typeface="Calibri"/>
                <a:cs typeface="Calibri"/>
              </a:rPr>
              <a:t>m</a:t>
            </a:r>
            <a:r>
              <a:rPr sz="2400" dirty="0">
                <a:latin typeface="Calibri"/>
                <a:cs typeface="Calibri"/>
              </a:rPr>
              <a:t>)</a:t>
            </a:r>
          </a:p>
          <a:p>
            <a:pPr marL="299085" marR="891540" indent="-287020">
              <a:lnSpc>
                <a:spcPct val="100000"/>
              </a:lnSpc>
              <a:buFont typeface="Arial"/>
              <a:buChar char="•"/>
              <a:tabLst>
                <a:tab pos="299085" algn="l"/>
              </a:tabLst>
            </a:pPr>
            <a:r>
              <a:rPr sz="2400" spc="-105" dirty="0">
                <a:latin typeface="Calibri"/>
                <a:cs typeface="Calibri"/>
              </a:rPr>
              <a:t>V</a:t>
            </a:r>
            <a:r>
              <a:rPr sz="2400" spc="-10" dirty="0">
                <a:latin typeface="Calibri"/>
                <a:cs typeface="Calibri"/>
              </a:rPr>
              <a:t>o</a:t>
            </a:r>
            <a:r>
              <a:rPr sz="2400" dirty="0">
                <a:latin typeface="Calibri"/>
                <a:cs typeface="Calibri"/>
              </a:rPr>
              <a:t>d</a:t>
            </a:r>
            <a:r>
              <a:rPr sz="2400" spc="-10" dirty="0">
                <a:latin typeface="Calibri"/>
                <a:cs typeface="Calibri"/>
              </a:rPr>
              <a:t>o</a:t>
            </a:r>
            <a:r>
              <a:rPr sz="2400" spc="-30" dirty="0">
                <a:latin typeface="Calibri"/>
                <a:cs typeface="Calibri"/>
              </a:rPr>
              <a:t>s</a:t>
            </a:r>
            <a:r>
              <a:rPr sz="2400" spc="-35" dirty="0">
                <a:latin typeface="Calibri"/>
                <a:cs typeface="Calibri"/>
              </a:rPr>
              <a:t>t</a:t>
            </a:r>
            <a:r>
              <a:rPr sz="2400" dirty="0">
                <a:latin typeface="Calibri"/>
                <a:cs typeface="Calibri"/>
              </a:rPr>
              <a:t>an</a:t>
            </a:r>
            <a:r>
              <a:rPr sz="2400" spc="-65" dirty="0">
                <a:latin typeface="Times New Roman"/>
                <a:cs typeface="Times New Roman"/>
              </a:rPr>
              <a:t> </a:t>
            </a:r>
            <a:r>
              <a:rPr sz="2400" dirty="0">
                <a:latin typeface="Calibri"/>
                <a:cs typeface="Calibri"/>
              </a:rPr>
              <a:t>ili</a:t>
            </a:r>
            <a:r>
              <a:rPr sz="2400" spc="-75" dirty="0">
                <a:latin typeface="Times New Roman"/>
                <a:cs typeface="Times New Roman"/>
              </a:rPr>
              <a:t> </a:t>
            </a:r>
            <a:r>
              <a:rPr sz="2400" spc="-45" dirty="0">
                <a:latin typeface="Calibri"/>
                <a:cs typeface="Calibri"/>
              </a:rPr>
              <a:t>v</a:t>
            </a:r>
            <a:r>
              <a:rPr sz="2400" spc="-10" dirty="0">
                <a:latin typeface="Calibri"/>
                <a:cs typeface="Calibri"/>
              </a:rPr>
              <a:t>o</a:t>
            </a:r>
            <a:r>
              <a:rPr sz="2400" spc="-15" dirty="0">
                <a:latin typeface="Calibri"/>
                <a:cs typeface="Calibri"/>
              </a:rPr>
              <a:t>d</a:t>
            </a:r>
            <a:r>
              <a:rPr sz="2400" spc="-10" dirty="0">
                <a:latin typeface="Calibri"/>
                <a:cs typeface="Calibri"/>
              </a:rPr>
              <a:t>e</a:t>
            </a:r>
            <a:r>
              <a:rPr sz="2400" dirty="0">
                <a:latin typeface="Calibri"/>
                <a:cs typeface="Calibri"/>
              </a:rPr>
              <a:t>na</a:t>
            </a:r>
            <a:r>
              <a:rPr sz="2400" spc="-50" dirty="0">
                <a:latin typeface="Times New Roman"/>
                <a:cs typeface="Times New Roman"/>
              </a:rPr>
              <a:t> </a:t>
            </a:r>
            <a:r>
              <a:rPr sz="2400" spc="-100" dirty="0">
                <a:latin typeface="Calibri"/>
                <a:cs typeface="Calibri"/>
              </a:rPr>
              <a:t>k</a:t>
            </a:r>
            <a:r>
              <a:rPr sz="2400" spc="-10" dirty="0">
                <a:latin typeface="Calibri"/>
                <a:cs typeface="Calibri"/>
              </a:rPr>
              <a:t>o</a:t>
            </a:r>
            <a:r>
              <a:rPr sz="2400" spc="-20" dirty="0">
                <a:latin typeface="Calibri"/>
                <a:cs typeface="Calibri"/>
              </a:rPr>
              <a:t>m</a:t>
            </a:r>
            <a:r>
              <a:rPr sz="2400" spc="-10" dirty="0">
                <a:latin typeface="Calibri"/>
                <a:cs typeface="Calibri"/>
              </a:rPr>
              <a:t>o</a:t>
            </a:r>
            <a:r>
              <a:rPr sz="2400" spc="-55" dirty="0">
                <a:latin typeface="Calibri"/>
                <a:cs typeface="Calibri"/>
              </a:rPr>
              <a:t>r</a:t>
            </a:r>
            <a:r>
              <a:rPr sz="2400" dirty="0">
                <a:latin typeface="Calibri"/>
                <a:cs typeface="Calibri"/>
              </a:rPr>
              <a:t>a</a:t>
            </a:r>
            <a:r>
              <a:rPr sz="2400" spc="-70" dirty="0">
                <a:latin typeface="Times New Roman"/>
                <a:cs typeface="Times New Roman"/>
              </a:rPr>
              <a:t> </a:t>
            </a:r>
            <a:r>
              <a:rPr sz="2400" dirty="0">
                <a:latin typeface="Calibri"/>
                <a:cs typeface="Calibri"/>
              </a:rPr>
              <a:t>(</a:t>
            </a:r>
            <a:r>
              <a:rPr sz="2400" spc="-5" dirty="0">
                <a:latin typeface="Calibri"/>
                <a:cs typeface="Calibri"/>
              </a:rPr>
              <a:t>s</a:t>
            </a:r>
            <a:r>
              <a:rPr sz="2400" dirty="0">
                <a:latin typeface="Calibri"/>
                <a:cs typeface="Calibri"/>
              </a:rPr>
              <a:t>a</a:t>
            </a:r>
            <a:r>
              <a:rPr sz="2400" spc="-20" dirty="0">
                <a:latin typeface="Calibri"/>
                <a:cs typeface="Calibri"/>
              </a:rPr>
              <a:t>m</a:t>
            </a:r>
            <a:r>
              <a:rPr sz="2400" dirty="0">
                <a:latin typeface="Calibri"/>
                <a:cs typeface="Calibri"/>
              </a:rPr>
              <a:t>o</a:t>
            </a:r>
            <a:r>
              <a:rPr sz="2400" spc="-80" dirty="0">
                <a:latin typeface="Times New Roman"/>
                <a:cs typeface="Times New Roman"/>
              </a:rPr>
              <a:t> </a:t>
            </a:r>
            <a:r>
              <a:rPr sz="2400" dirty="0">
                <a:latin typeface="Calibri"/>
                <a:cs typeface="Calibri"/>
              </a:rPr>
              <a:t>u</a:t>
            </a:r>
            <a:r>
              <a:rPr sz="2400" dirty="0">
                <a:latin typeface="Times New Roman"/>
                <a:cs typeface="Times New Roman"/>
              </a:rPr>
              <a:t> </a:t>
            </a:r>
            <a:r>
              <a:rPr sz="2400" dirty="0">
                <a:latin typeface="Calibri"/>
                <a:cs typeface="Calibri"/>
              </a:rPr>
              <a:t>p</a:t>
            </a:r>
            <a:r>
              <a:rPr sz="2400" spc="-10" dirty="0">
                <a:latin typeface="Calibri"/>
                <a:cs typeface="Calibri"/>
              </a:rPr>
              <a:t>o</a:t>
            </a:r>
            <a:r>
              <a:rPr sz="2400" dirty="0">
                <a:latin typeface="Calibri"/>
                <a:cs typeface="Calibri"/>
              </a:rPr>
              <a:t>j</a:t>
            </a:r>
            <a:r>
              <a:rPr sz="2400" spc="-10" dirty="0">
                <a:latin typeface="Calibri"/>
                <a:cs typeface="Calibri"/>
              </a:rPr>
              <a:t>e</a:t>
            </a:r>
            <a:r>
              <a:rPr sz="2400" dirty="0">
                <a:latin typeface="Calibri"/>
                <a:cs typeface="Calibri"/>
              </a:rPr>
              <a:t>dini</a:t>
            </a:r>
            <a:r>
              <a:rPr sz="2400" spc="-20" dirty="0">
                <a:latin typeface="Calibri"/>
                <a:cs typeface="Calibri"/>
              </a:rPr>
              <a:t>m</a:t>
            </a:r>
            <a:r>
              <a:rPr sz="2400" spc="-60" dirty="0">
                <a:latin typeface="Times New Roman"/>
                <a:cs typeface="Times New Roman"/>
              </a:rPr>
              <a:t> </a:t>
            </a:r>
            <a:r>
              <a:rPr sz="2400" spc="-5" dirty="0">
                <a:latin typeface="Calibri"/>
                <a:cs typeface="Calibri"/>
              </a:rPr>
              <a:t>s</a:t>
            </a:r>
            <a:r>
              <a:rPr sz="2400" dirty="0">
                <a:latin typeface="Calibri"/>
                <a:cs typeface="Calibri"/>
              </a:rPr>
              <a:t>lu</a:t>
            </a:r>
            <a:r>
              <a:rPr sz="2400" spc="-20" dirty="0">
                <a:latin typeface="Calibri"/>
                <a:cs typeface="Calibri"/>
              </a:rPr>
              <a:t>č</a:t>
            </a:r>
            <a:r>
              <a:rPr sz="2400" dirty="0">
                <a:latin typeface="Calibri"/>
                <a:cs typeface="Calibri"/>
              </a:rPr>
              <a:t>aj</a:t>
            </a:r>
            <a:r>
              <a:rPr sz="2400" spc="-25" dirty="0">
                <a:latin typeface="Calibri"/>
                <a:cs typeface="Calibri"/>
              </a:rPr>
              <a:t>e</a:t>
            </a:r>
            <a:r>
              <a:rPr sz="2400" spc="-20" dirty="0">
                <a:latin typeface="Calibri"/>
                <a:cs typeface="Calibri"/>
              </a:rPr>
              <a:t>v</a:t>
            </a:r>
            <a:r>
              <a:rPr sz="2400" dirty="0">
                <a:latin typeface="Calibri"/>
                <a:cs typeface="Calibri"/>
              </a:rPr>
              <a:t>i</a:t>
            </a:r>
            <a:r>
              <a:rPr sz="2400" spc="-20" dirty="0">
                <a:latin typeface="Calibri"/>
                <a:cs typeface="Calibri"/>
              </a:rPr>
              <a:t>m</a:t>
            </a:r>
            <a:r>
              <a:rPr sz="2400" dirty="0">
                <a:latin typeface="Calibri"/>
                <a:cs typeface="Calibri"/>
              </a:rPr>
              <a:t>a)</a:t>
            </a:r>
          </a:p>
          <a:p>
            <a:pPr marL="299085" indent="-287020">
              <a:lnSpc>
                <a:spcPct val="100000"/>
              </a:lnSpc>
              <a:buFont typeface="Arial"/>
              <a:buChar char="•"/>
              <a:tabLst>
                <a:tab pos="299085" algn="l"/>
              </a:tabLst>
            </a:pPr>
            <a:r>
              <a:rPr sz="2400" spc="-150" dirty="0">
                <a:latin typeface="Calibri"/>
                <a:cs typeface="Calibri"/>
              </a:rPr>
              <a:t>T</a:t>
            </a:r>
            <a:r>
              <a:rPr sz="2400" dirty="0">
                <a:latin typeface="Calibri"/>
                <a:cs typeface="Calibri"/>
              </a:rPr>
              <a:t>urbina</a:t>
            </a:r>
          </a:p>
          <a:p>
            <a:pPr marL="299085" indent="-287020">
              <a:lnSpc>
                <a:spcPct val="100000"/>
              </a:lnSpc>
              <a:buFont typeface="Arial"/>
              <a:buChar char="•"/>
              <a:tabLst>
                <a:tab pos="299085" algn="l"/>
              </a:tabLst>
            </a:pPr>
            <a:r>
              <a:rPr sz="2400" spc="-25" dirty="0">
                <a:latin typeface="Calibri"/>
                <a:cs typeface="Calibri"/>
              </a:rPr>
              <a:t>G</a:t>
            </a:r>
            <a:r>
              <a:rPr sz="2400" spc="-10" dirty="0">
                <a:latin typeface="Calibri"/>
                <a:cs typeface="Calibri"/>
              </a:rPr>
              <a:t>e</a:t>
            </a:r>
            <a:r>
              <a:rPr sz="2400" spc="-15" dirty="0">
                <a:latin typeface="Calibri"/>
                <a:cs typeface="Calibri"/>
              </a:rPr>
              <a:t>n</a:t>
            </a:r>
            <a:r>
              <a:rPr sz="2400" spc="-10" dirty="0">
                <a:latin typeface="Calibri"/>
                <a:cs typeface="Calibri"/>
              </a:rPr>
              <a:t>e</a:t>
            </a:r>
            <a:r>
              <a:rPr sz="2400" spc="-55" dirty="0">
                <a:latin typeface="Calibri"/>
                <a:cs typeface="Calibri"/>
              </a:rPr>
              <a:t>r</a:t>
            </a:r>
            <a:r>
              <a:rPr sz="2400" spc="-25" dirty="0">
                <a:latin typeface="Calibri"/>
                <a:cs typeface="Calibri"/>
              </a:rPr>
              <a:t>a</a:t>
            </a:r>
            <a:r>
              <a:rPr sz="2400" spc="-35" dirty="0">
                <a:latin typeface="Calibri"/>
                <a:cs typeface="Calibri"/>
              </a:rPr>
              <a:t>t</a:t>
            </a:r>
            <a:r>
              <a:rPr sz="2400" spc="-10" dirty="0">
                <a:latin typeface="Calibri"/>
                <a:cs typeface="Calibri"/>
              </a:rPr>
              <a:t>or</a:t>
            </a:r>
            <a:endParaRPr sz="2400" dirty="0">
              <a:latin typeface="Calibri"/>
              <a:cs typeface="Calibri"/>
            </a:endParaRPr>
          </a:p>
          <a:p>
            <a:pPr marL="299085" indent="-287020">
              <a:lnSpc>
                <a:spcPct val="100000"/>
              </a:lnSpc>
              <a:buFont typeface="Arial"/>
              <a:buChar char="•"/>
              <a:tabLst>
                <a:tab pos="299085" algn="l"/>
              </a:tabLst>
            </a:pPr>
            <a:r>
              <a:rPr sz="2400" dirty="0">
                <a:latin typeface="Calibri"/>
                <a:cs typeface="Calibri"/>
              </a:rPr>
              <a:t>Si</a:t>
            </a:r>
            <a:r>
              <a:rPr sz="2400" spc="-30" dirty="0">
                <a:latin typeface="Calibri"/>
                <a:cs typeface="Calibri"/>
              </a:rPr>
              <a:t>s</a:t>
            </a:r>
            <a:r>
              <a:rPr sz="2400" spc="-35" dirty="0">
                <a:latin typeface="Calibri"/>
                <a:cs typeface="Calibri"/>
              </a:rPr>
              <a:t>t</a:t>
            </a:r>
            <a:r>
              <a:rPr sz="2400" spc="-10" dirty="0">
                <a:latin typeface="Calibri"/>
                <a:cs typeface="Calibri"/>
              </a:rPr>
              <a:t>e</a:t>
            </a:r>
            <a:r>
              <a:rPr sz="2400" spc="-20" dirty="0">
                <a:latin typeface="Calibri"/>
                <a:cs typeface="Calibri"/>
              </a:rPr>
              <a:t>m</a:t>
            </a:r>
            <a:r>
              <a:rPr sz="2400" spc="-85" dirty="0">
                <a:latin typeface="Times New Roman"/>
                <a:cs typeface="Times New Roman"/>
              </a:rPr>
              <a:t> </a:t>
            </a:r>
            <a:r>
              <a:rPr sz="2400" spc="-40" dirty="0">
                <a:latin typeface="Calibri"/>
                <a:cs typeface="Calibri"/>
              </a:rPr>
              <a:t>z</a:t>
            </a:r>
            <a:r>
              <a:rPr sz="2400" dirty="0">
                <a:latin typeface="Calibri"/>
                <a:cs typeface="Calibri"/>
              </a:rPr>
              <a:t>a</a:t>
            </a:r>
            <a:r>
              <a:rPr sz="2400" spc="-70" dirty="0">
                <a:latin typeface="Times New Roman"/>
                <a:cs typeface="Times New Roman"/>
              </a:rPr>
              <a:t> </a:t>
            </a:r>
            <a:r>
              <a:rPr sz="2400" dirty="0">
                <a:latin typeface="Calibri"/>
                <a:cs typeface="Calibri"/>
              </a:rPr>
              <a:t>up</a:t>
            </a:r>
            <a:r>
              <a:rPr sz="2400" spc="-50" dirty="0">
                <a:latin typeface="Calibri"/>
                <a:cs typeface="Calibri"/>
              </a:rPr>
              <a:t>r</a:t>
            </a:r>
            <a:r>
              <a:rPr sz="2400" spc="-35" dirty="0">
                <a:latin typeface="Calibri"/>
                <a:cs typeface="Calibri"/>
              </a:rPr>
              <a:t>a</a:t>
            </a:r>
            <a:r>
              <a:rPr sz="2400" spc="-20" dirty="0">
                <a:latin typeface="Calibri"/>
                <a:cs typeface="Calibri"/>
              </a:rPr>
              <a:t>v</a:t>
            </a:r>
            <a:r>
              <a:rPr sz="2400" dirty="0">
                <a:latin typeface="Calibri"/>
                <a:cs typeface="Calibri"/>
              </a:rPr>
              <a:t>lja</a:t>
            </a:r>
            <a:r>
              <a:rPr sz="2400" spc="-5" dirty="0">
                <a:latin typeface="Calibri"/>
                <a:cs typeface="Calibri"/>
              </a:rPr>
              <a:t>n</a:t>
            </a:r>
            <a:r>
              <a:rPr sz="2400" dirty="0">
                <a:latin typeface="Calibri"/>
                <a:cs typeface="Calibri"/>
              </a:rPr>
              <a:t>j</a:t>
            </a:r>
            <a:r>
              <a:rPr sz="2400" spc="-15" dirty="0">
                <a:latin typeface="Calibri"/>
                <a:cs typeface="Calibri"/>
              </a:rPr>
              <a:t>e</a:t>
            </a:r>
            <a:r>
              <a:rPr sz="2400" spc="-55" dirty="0">
                <a:latin typeface="Times New Roman"/>
                <a:cs typeface="Times New Roman"/>
              </a:rPr>
              <a:t> </a:t>
            </a:r>
            <a:r>
              <a:rPr sz="2400" dirty="0">
                <a:latin typeface="Calibri"/>
                <a:cs typeface="Calibri"/>
              </a:rPr>
              <a:t>a</a:t>
            </a:r>
            <a:r>
              <a:rPr sz="2400" spc="-20" dirty="0">
                <a:latin typeface="Calibri"/>
                <a:cs typeface="Calibri"/>
              </a:rPr>
              <a:t>g</a:t>
            </a:r>
            <a:r>
              <a:rPr sz="2400" spc="-45" dirty="0">
                <a:latin typeface="Calibri"/>
                <a:cs typeface="Calibri"/>
              </a:rPr>
              <a:t>r</a:t>
            </a:r>
            <a:r>
              <a:rPr sz="2400" spc="-10" dirty="0">
                <a:latin typeface="Calibri"/>
                <a:cs typeface="Calibri"/>
              </a:rPr>
              <a:t>e</a:t>
            </a:r>
            <a:r>
              <a:rPr sz="2400" spc="-65" dirty="0">
                <a:latin typeface="Calibri"/>
                <a:cs typeface="Calibri"/>
              </a:rPr>
              <a:t>g</a:t>
            </a:r>
            <a:r>
              <a:rPr sz="2400" spc="-25" dirty="0">
                <a:latin typeface="Calibri"/>
                <a:cs typeface="Calibri"/>
              </a:rPr>
              <a:t>a</a:t>
            </a:r>
            <a:r>
              <a:rPr sz="2400" spc="-35" dirty="0">
                <a:latin typeface="Calibri"/>
                <a:cs typeface="Calibri"/>
              </a:rPr>
              <a:t>t</a:t>
            </a:r>
            <a:r>
              <a:rPr sz="2400" spc="-10" dirty="0">
                <a:latin typeface="Calibri"/>
                <a:cs typeface="Calibri"/>
              </a:rPr>
              <a:t>o</a:t>
            </a:r>
            <a:r>
              <a:rPr sz="2400" spc="-20" dirty="0">
                <a:latin typeface="Calibri"/>
                <a:cs typeface="Calibri"/>
              </a:rPr>
              <a:t>m</a:t>
            </a:r>
            <a:endParaRPr sz="2400" dirty="0">
              <a:latin typeface="Calibri"/>
              <a:cs typeface="Calibri"/>
            </a:endParaRPr>
          </a:p>
          <a:p>
            <a:pPr marL="299085" indent="-287020">
              <a:lnSpc>
                <a:spcPct val="100000"/>
              </a:lnSpc>
              <a:buFont typeface="Arial"/>
              <a:buChar char="•"/>
              <a:tabLst>
                <a:tab pos="299085" algn="l"/>
              </a:tabLst>
            </a:pPr>
            <a:r>
              <a:rPr sz="2400" spc="-20" dirty="0">
                <a:latin typeface="Calibri"/>
                <a:cs typeface="Calibri"/>
              </a:rPr>
              <a:t>Ma</a:t>
            </a:r>
            <a:r>
              <a:rPr sz="2400" spc="-5" dirty="0">
                <a:latin typeface="Calibri"/>
                <a:cs typeface="Calibri"/>
              </a:rPr>
              <a:t>š</a:t>
            </a:r>
            <a:r>
              <a:rPr sz="2400" dirty="0">
                <a:latin typeface="Calibri"/>
                <a:cs typeface="Calibri"/>
              </a:rPr>
              <a:t>in</a:t>
            </a:r>
            <a:r>
              <a:rPr sz="2400" spc="-5" dirty="0">
                <a:latin typeface="Calibri"/>
                <a:cs typeface="Calibri"/>
              </a:rPr>
              <a:t>s</a:t>
            </a:r>
            <a:r>
              <a:rPr sz="2400" spc="-50" dirty="0">
                <a:latin typeface="Calibri"/>
                <a:cs typeface="Calibri"/>
              </a:rPr>
              <a:t>k</a:t>
            </a:r>
            <a:r>
              <a:rPr sz="2400" dirty="0">
                <a:latin typeface="Calibri"/>
                <a:cs typeface="Calibri"/>
              </a:rPr>
              <a:t>a</a:t>
            </a:r>
            <a:r>
              <a:rPr sz="2400" spc="-70" dirty="0">
                <a:latin typeface="Times New Roman"/>
                <a:cs typeface="Times New Roman"/>
              </a:rPr>
              <a:t> </a:t>
            </a:r>
            <a:r>
              <a:rPr sz="2400" spc="-25" dirty="0">
                <a:latin typeface="Calibri"/>
                <a:cs typeface="Calibri"/>
              </a:rPr>
              <a:t>z</a:t>
            </a:r>
            <a:r>
              <a:rPr sz="2400" spc="-20" dirty="0">
                <a:latin typeface="Calibri"/>
                <a:cs typeface="Calibri"/>
              </a:rPr>
              <a:t>g</a:t>
            </a:r>
            <a:r>
              <a:rPr sz="2400" spc="-55" dirty="0">
                <a:latin typeface="Calibri"/>
                <a:cs typeface="Calibri"/>
              </a:rPr>
              <a:t>r</a:t>
            </a:r>
            <a:r>
              <a:rPr sz="2400" dirty="0">
                <a:latin typeface="Calibri"/>
                <a:cs typeface="Calibri"/>
              </a:rPr>
              <a:t>ada</a:t>
            </a:r>
          </a:p>
          <a:p>
            <a:pPr marL="299085" indent="-287020">
              <a:lnSpc>
                <a:spcPct val="100000"/>
              </a:lnSpc>
              <a:buFont typeface="Arial"/>
              <a:buChar char="•"/>
              <a:tabLst>
                <a:tab pos="299085" algn="l"/>
              </a:tabLst>
            </a:pPr>
            <a:r>
              <a:rPr sz="2400" spc="-10" dirty="0">
                <a:latin typeface="Calibri"/>
                <a:cs typeface="Calibri"/>
              </a:rPr>
              <a:t>R</a:t>
            </a:r>
            <a:r>
              <a:rPr sz="2400" dirty="0">
                <a:latin typeface="Calibri"/>
                <a:cs typeface="Calibri"/>
              </a:rPr>
              <a:t>a</a:t>
            </a:r>
            <a:r>
              <a:rPr sz="2400" spc="-5" dirty="0">
                <a:latin typeface="Calibri"/>
                <a:cs typeface="Calibri"/>
              </a:rPr>
              <a:t>s</a:t>
            </a:r>
            <a:r>
              <a:rPr sz="2400" dirty="0">
                <a:latin typeface="Calibri"/>
                <a:cs typeface="Calibri"/>
              </a:rPr>
              <a:t>kl</a:t>
            </a:r>
            <a:r>
              <a:rPr sz="2400" spc="-10" dirty="0">
                <a:latin typeface="Calibri"/>
                <a:cs typeface="Calibri"/>
              </a:rPr>
              <a:t>o</a:t>
            </a:r>
            <a:r>
              <a:rPr sz="2400" dirty="0">
                <a:latin typeface="Calibri"/>
                <a:cs typeface="Calibri"/>
              </a:rPr>
              <a:t>pno</a:t>
            </a:r>
            <a:r>
              <a:rPr sz="2400" spc="-80" dirty="0">
                <a:latin typeface="Times New Roman"/>
                <a:cs typeface="Times New Roman"/>
              </a:rPr>
              <a:t> </a:t>
            </a:r>
            <a:r>
              <a:rPr sz="2400" dirty="0">
                <a:latin typeface="Calibri"/>
                <a:cs typeface="Calibri"/>
              </a:rPr>
              <a:t>p</a:t>
            </a:r>
            <a:r>
              <a:rPr sz="2400" spc="-10" dirty="0">
                <a:latin typeface="Calibri"/>
                <a:cs typeface="Calibri"/>
              </a:rPr>
              <a:t>o</a:t>
            </a:r>
            <a:r>
              <a:rPr sz="2400" spc="-30" dirty="0">
                <a:latin typeface="Calibri"/>
                <a:cs typeface="Calibri"/>
              </a:rPr>
              <a:t>s</a:t>
            </a:r>
            <a:r>
              <a:rPr sz="2400" spc="-10" dirty="0">
                <a:latin typeface="Calibri"/>
                <a:cs typeface="Calibri"/>
              </a:rPr>
              <a:t>t</a:t>
            </a:r>
            <a:r>
              <a:rPr sz="2400" spc="-45" dirty="0">
                <a:latin typeface="Calibri"/>
                <a:cs typeface="Calibri"/>
              </a:rPr>
              <a:t>r</a:t>
            </a:r>
            <a:r>
              <a:rPr sz="2400" spc="-10" dirty="0">
                <a:latin typeface="Calibri"/>
                <a:cs typeface="Calibri"/>
              </a:rPr>
              <a:t>o</a:t>
            </a:r>
            <a:r>
              <a:rPr sz="2400" dirty="0">
                <a:latin typeface="Calibri"/>
                <a:cs typeface="Calibri"/>
              </a:rPr>
              <a:t>j</a:t>
            </a:r>
            <a:r>
              <a:rPr sz="2400" spc="-10" dirty="0">
                <a:latin typeface="Calibri"/>
                <a:cs typeface="Calibri"/>
              </a:rPr>
              <a:t>e</a:t>
            </a:r>
            <a:r>
              <a:rPr sz="2400" spc="-5" dirty="0">
                <a:latin typeface="Calibri"/>
                <a:cs typeface="Calibri"/>
              </a:rPr>
              <a:t>n</a:t>
            </a:r>
            <a:r>
              <a:rPr sz="2400" dirty="0">
                <a:latin typeface="Calibri"/>
                <a:cs typeface="Calibri"/>
              </a:rPr>
              <a:t>j</a:t>
            </a:r>
            <a:r>
              <a:rPr sz="2400" spc="-15" dirty="0">
                <a:latin typeface="Calibri"/>
                <a:cs typeface="Calibri"/>
              </a:rPr>
              <a:t>e</a:t>
            </a:r>
            <a:r>
              <a:rPr sz="2400" spc="-55" dirty="0">
                <a:latin typeface="Times New Roman"/>
                <a:cs typeface="Times New Roman"/>
              </a:rPr>
              <a:t> </a:t>
            </a:r>
            <a:r>
              <a:rPr sz="2400" dirty="0">
                <a:latin typeface="Calibri"/>
                <a:cs typeface="Calibri"/>
              </a:rPr>
              <a:t>i</a:t>
            </a:r>
            <a:r>
              <a:rPr sz="2400" spc="-60" dirty="0">
                <a:latin typeface="Times New Roman"/>
                <a:cs typeface="Times New Roman"/>
              </a:rPr>
              <a:t> </a:t>
            </a:r>
            <a:r>
              <a:rPr sz="2400" dirty="0">
                <a:latin typeface="Calibri"/>
                <a:cs typeface="Calibri"/>
              </a:rPr>
              <a:t>priklju</a:t>
            </a:r>
            <a:r>
              <a:rPr sz="2400" spc="-20" dirty="0">
                <a:latin typeface="Calibri"/>
                <a:cs typeface="Calibri"/>
              </a:rPr>
              <a:t>č</a:t>
            </a:r>
            <a:r>
              <a:rPr sz="2400" dirty="0">
                <a:latin typeface="Calibri"/>
                <a:cs typeface="Calibri"/>
              </a:rPr>
              <a:t>a</a:t>
            </a:r>
            <a:r>
              <a:rPr sz="2400" spc="-15" dirty="0">
                <a:latin typeface="Calibri"/>
                <a:cs typeface="Calibri"/>
              </a:rPr>
              <a:t>k</a:t>
            </a:r>
            <a:r>
              <a:rPr sz="2400" spc="-85" dirty="0">
                <a:latin typeface="Times New Roman"/>
                <a:cs typeface="Times New Roman"/>
              </a:rPr>
              <a:t> </a:t>
            </a:r>
            <a:r>
              <a:rPr sz="2400" dirty="0">
                <a:latin typeface="Calibri"/>
                <a:cs typeface="Calibri"/>
              </a:rPr>
              <a:t>na</a:t>
            </a:r>
            <a:r>
              <a:rPr sz="2400" spc="-60" dirty="0">
                <a:latin typeface="Times New Roman"/>
                <a:cs typeface="Times New Roman"/>
              </a:rPr>
              <a:t> </a:t>
            </a:r>
            <a:r>
              <a:rPr sz="2400" spc="-20" dirty="0">
                <a:latin typeface="Calibri"/>
                <a:cs typeface="Calibri"/>
              </a:rPr>
              <a:t>m</a:t>
            </a:r>
            <a:r>
              <a:rPr sz="2400" spc="-45" dirty="0">
                <a:latin typeface="Calibri"/>
                <a:cs typeface="Calibri"/>
              </a:rPr>
              <a:t>r</a:t>
            </a:r>
            <a:r>
              <a:rPr sz="2400" spc="-35" dirty="0">
                <a:latin typeface="Calibri"/>
                <a:cs typeface="Calibri"/>
              </a:rPr>
              <a:t>e</a:t>
            </a:r>
            <a:r>
              <a:rPr sz="2400" spc="-15" dirty="0">
                <a:latin typeface="Calibri"/>
                <a:cs typeface="Calibri"/>
              </a:rPr>
              <a:t>ž</a:t>
            </a:r>
            <a:r>
              <a:rPr sz="2400" dirty="0">
                <a:latin typeface="Calibri"/>
                <a:cs typeface="Calibri"/>
              </a:rPr>
              <a:t>u</a:t>
            </a:r>
          </a:p>
          <a:p>
            <a:pPr marL="299085" indent="-287020">
              <a:lnSpc>
                <a:spcPct val="100000"/>
              </a:lnSpc>
              <a:buFont typeface="Arial"/>
              <a:buChar char="•"/>
              <a:tabLst>
                <a:tab pos="299085" algn="l"/>
              </a:tabLst>
            </a:pPr>
            <a:r>
              <a:rPr sz="2400" spc="-10" dirty="0">
                <a:latin typeface="Calibri"/>
                <a:cs typeface="Calibri"/>
              </a:rPr>
              <a:t>O</a:t>
            </a:r>
            <a:r>
              <a:rPr sz="2400" dirty="0">
                <a:latin typeface="Calibri"/>
                <a:cs typeface="Calibri"/>
              </a:rPr>
              <a:t>d</a:t>
            </a:r>
            <a:r>
              <a:rPr sz="2400" spc="-30" dirty="0">
                <a:latin typeface="Calibri"/>
                <a:cs typeface="Calibri"/>
              </a:rPr>
              <a:t>v</a:t>
            </a:r>
            <a:r>
              <a:rPr sz="2400" spc="-10" dirty="0">
                <a:latin typeface="Calibri"/>
                <a:cs typeface="Calibri"/>
              </a:rPr>
              <a:t>o</a:t>
            </a:r>
            <a:r>
              <a:rPr sz="2400" dirty="0">
                <a:latin typeface="Calibri"/>
                <a:cs typeface="Calibri"/>
              </a:rPr>
              <a:t>d</a:t>
            </a:r>
            <a:r>
              <a:rPr sz="2400" spc="-50" dirty="0">
                <a:latin typeface="Times New Roman"/>
                <a:cs typeface="Times New Roman"/>
              </a:rPr>
              <a:t> </a:t>
            </a:r>
            <a:r>
              <a:rPr sz="2400" spc="-45" dirty="0">
                <a:latin typeface="Calibri"/>
                <a:cs typeface="Calibri"/>
              </a:rPr>
              <a:t>v</a:t>
            </a:r>
            <a:r>
              <a:rPr sz="2400" spc="-10" dirty="0">
                <a:latin typeface="Calibri"/>
                <a:cs typeface="Calibri"/>
              </a:rPr>
              <a:t>o</a:t>
            </a:r>
            <a:r>
              <a:rPr sz="2400" spc="-15" dirty="0">
                <a:latin typeface="Calibri"/>
                <a:cs typeface="Calibri"/>
              </a:rPr>
              <a:t>de</a:t>
            </a:r>
            <a:endParaRPr sz="2400" dirty="0">
              <a:latin typeface="Calibri"/>
              <a:cs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681493" y="764978"/>
            <a:ext cx="2473325" cy="298450"/>
          </a:xfrm>
          <a:prstGeom prst="rect">
            <a:avLst/>
          </a:prstGeom>
        </p:spPr>
        <p:txBody>
          <a:bodyPr vert="horz" wrap="square" lIns="0" tIns="0" rIns="0" bIns="0" rtlCol="0">
            <a:spAutoFit/>
          </a:bodyPr>
          <a:lstStyle/>
          <a:p>
            <a:pPr marL="12700">
              <a:lnSpc>
                <a:spcPct val="100000"/>
              </a:lnSpc>
            </a:pPr>
            <a:r>
              <a:rPr sz="1800" b="1" spc="-85" dirty="0">
                <a:latin typeface="Calibri"/>
                <a:cs typeface="Calibri"/>
              </a:rPr>
              <a:t>V</a:t>
            </a:r>
            <a:r>
              <a:rPr sz="1800" b="1" spc="-10" dirty="0">
                <a:latin typeface="Calibri"/>
                <a:cs typeface="Calibri"/>
              </a:rPr>
              <a:t>o</a:t>
            </a:r>
            <a:r>
              <a:rPr sz="1800" b="1" spc="-5" dirty="0">
                <a:latin typeface="Calibri"/>
                <a:cs typeface="Calibri"/>
              </a:rPr>
              <a:t>d</a:t>
            </a:r>
            <a:r>
              <a:rPr sz="1800" b="1" spc="-30" dirty="0">
                <a:latin typeface="Calibri"/>
                <a:cs typeface="Calibri"/>
              </a:rPr>
              <a:t>o</a:t>
            </a:r>
            <a:r>
              <a:rPr sz="1800" b="1" spc="-20" dirty="0">
                <a:latin typeface="Calibri"/>
                <a:cs typeface="Calibri"/>
              </a:rPr>
              <a:t>z</a:t>
            </a:r>
            <a:r>
              <a:rPr sz="1800" b="1" spc="-15" dirty="0">
                <a:latin typeface="Calibri"/>
                <a:cs typeface="Calibri"/>
              </a:rPr>
              <a:t>a</a:t>
            </a:r>
            <a:r>
              <a:rPr sz="1800" b="1" spc="-40" dirty="0">
                <a:latin typeface="Calibri"/>
                <a:cs typeface="Calibri"/>
              </a:rPr>
              <a:t>h</a:t>
            </a:r>
            <a:r>
              <a:rPr sz="1800" b="1" spc="-25" dirty="0">
                <a:latin typeface="Calibri"/>
                <a:cs typeface="Calibri"/>
              </a:rPr>
              <a:t>v</a:t>
            </a:r>
            <a:r>
              <a:rPr sz="1800" b="1" spc="-35" dirty="0">
                <a:latin typeface="Calibri"/>
                <a:cs typeface="Calibri"/>
              </a:rPr>
              <a:t>a</a:t>
            </a:r>
            <a:r>
              <a:rPr sz="1800" b="1" spc="-10" dirty="0">
                <a:latin typeface="Calibri"/>
                <a:cs typeface="Calibri"/>
              </a:rPr>
              <a:t>t</a:t>
            </a:r>
            <a:r>
              <a:rPr sz="1800" b="1" spc="-70" dirty="0">
                <a:latin typeface="Times New Roman"/>
                <a:cs typeface="Times New Roman"/>
              </a:rPr>
              <a:t> </a:t>
            </a:r>
            <a:r>
              <a:rPr sz="1800" b="1" spc="-10" dirty="0">
                <a:latin typeface="Calibri"/>
                <a:cs typeface="Calibri"/>
              </a:rPr>
              <a:t>sa</a:t>
            </a:r>
            <a:r>
              <a:rPr sz="1800" b="1" spc="-45" dirty="0">
                <a:latin typeface="Times New Roman"/>
                <a:cs typeface="Times New Roman"/>
              </a:rPr>
              <a:t> </a:t>
            </a:r>
            <a:r>
              <a:rPr sz="1800" b="1" spc="-25" dirty="0">
                <a:latin typeface="Calibri"/>
                <a:cs typeface="Calibri"/>
              </a:rPr>
              <a:t>t</a:t>
            </a:r>
            <a:r>
              <a:rPr sz="1800" b="1" spc="-15" dirty="0">
                <a:latin typeface="Calibri"/>
                <a:cs typeface="Calibri"/>
              </a:rPr>
              <a:t>a</a:t>
            </a:r>
            <a:r>
              <a:rPr sz="1800" b="1" spc="-5" dirty="0">
                <a:latin typeface="Calibri"/>
                <a:cs typeface="Calibri"/>
              </a:rPr>
              <a:t>l</a:t>
            </a:r>
            <a:r>
              <a:rPr sz="1800" b="1" spc="-30" dirty="0">
                <a:latin typeface="Calibri"/>
                <a:cs typeface="Calibri"/>
              </a:rPr>
              <a:t>o</a:t>
            </a:r>
            <a:r>
              <a:rPr sz="1800" b="1" dirty="0">
                <a:latin typeface="Calibri"/>
                <a:cs typeface="Calibri"/>
              </a:rPr>
              <a:t>ž</a:t>
            </a:r>
            <a:r>
              <a:rPr sz="1800" b="1" spc="-20" dirty="0">
                <a:latin typeface="Calibri"/>
                <a:cs typeface="Calibri"/>
              </a:rPr>
              <a:t>n</a:t>
            </a:r>
            <a:r>
              <a:rPr sz="1800" b="1" spc="-15" dirty="0">
                <a:latin typeface="Calibri"/>
                <a:cs typeface="Calibri"/>
              </a:rPr>
              <a:t>i</a:t>
            </a:r>
            <a:r>
              <a:rPr sz="1800" b="1" spc="-25" dirty="0">
                <a:latin typeface="Calibri"/>
                <a:cs typeface="Calibri"/>
              </a:rPr>
              <a:t>c</a:t>
            </a:r>
            <a:r>
              <a:rPr sz="1800" b="1" spc="-20" dirty="0">
                <a:latin typeface="Calibri"/>
                <a:cs typeface="Calibri"/>
              </a:rPr>
              <a:t>o</a:t>
            </a:r>
            <a:r>
              <a:rPr sz="1800" b="1" dirty="0">
                <a:latin typeface="Calibri"/>
                <a:cs typeface="Calibri"/>
              </a:rPr>
              <a:t>m</a:t>
            </a:r>
            <a:endParaRPr sz="1800" dirty="0">
              <a:latin typeface="Calibri"/>
              <a:cs typeface="Calibri"/>
            </a:endParaRPr>
          </a:p>
        </p:txBody>
      </p:sp>
      <p:sp>
        <p:nvSpPr>
          <p:cNvPr id="7" name="object 7"/>
          <p:cNvSpPr/>
          <p:nvPr/>
        </p:nvSpPr>
        <p:spPr>
          <a:xfrm>
            <a:off x="860506" y="1600200"/>
            <a:ext cx="8207294" cy="4975859"/>
          </a:xfrm>
          <a:prstGeom prst="rect">
            <a:avLst/>
          </a:prstGeom>
          <a:blipFill>
            <a:blip r:embed="rId2" cstate="print"/>
            <a:stretch>
              <a:fillRect/>
            </a:stretch>
          </a:blipFill>
        </p:spPr>
        <p:txBody>
          <a:bodyPr wrap="square" lIns="0" tIns="0" rIns="0" bIns="0" rtlCol="0">
            <a:spAutoFit/>
          </a:bodyPr>
          <a:lstStyle/>
          <a:p>
            <a:endParaRPr/>
          </a:p>
        </p:txBody>
      </p:sp>
      <p:sp>
        <p:nvSpPr>
          <p:cNvPr id="8" name="object 8"/>
          <p:cNvSpPr/>
          <p:nvPr/>
        </p:nvSpPr>
        <p:spPr>
          <a:xfrm>
            <a:off x="1370075" y="2249423"/>
            <a:ext cx="2211323" cy="614171"/>
          </a:xfrm>
          <a:custGeom>
            <a:avLst/>
            <a:gdLst/>
            <a:ahLst/>
            <a:cxnLst/>
            <a:rect l="l" t="t" r="r" b="b"/>
            <a:pathLst>
              <a:path w="2211323" h="614171">
                <a:moveTo>
                  <a:pt x="0" y="0"/>
                </a:moveTo>
                <a:lnTo>
                  <a:pt x="0" y="614171"/>
                </a:lnTo>
                <a:lnTo>
                  <a:pt x="2211323" y="614171"/>
                </a:lnTo>
                <a:lnTo>
                  <a:pt x="2211323" y="0"/>
                </a:lnTo>
                <a:lnTo>
                  <a:pt x="0" y="0"/>
                </a:lnTo>
                <a:close/>
              </a:path>
            </a:pathLst>
          </a:custGeom>
          <a:solidFill>
            <a:srgbClr val="D7E4BC"/>
          </a:solidFill>
        </p:spPr>
        <p:txBody>
          <a:bodyPr wrap="square" lIns="0" tIns="0" rIns="0" bIns="0" rtlCol="0">
            <a:spAutoFit/>
          </a:bodyPr>
          <a:lstStyle/>
          <a:p>
            <a:endParaRPr/>
          </a:p>
        </p:txBody>
      </p:sp>
      <p:sp>
        <p:nvSpPr>
          <p:cNvPr id="9" name="object 9"/>
          <p:cNvSpPr/>
          <p:nvPr/>
        </p:nvSpPr>
        <p:spPr>
          <a:xfrm>
            <a:off x="1356359" y="2237232"/>
            <a:ext cx="2237231" cy="640079"/>
          </a:xfrm>
          <a:custGeom>
            <a:avLst/>
            <a:gdLst/>
            <a:ahLst/>
            <a:cxnLst/>
            <a:rect l="l" t="t" r="r" b="b"/>
            <a:pathLst>
              <a:path w="2237231" h="640079">
                <a:moveTo>
                  <a:pt x="2237231" y="633983"/>
                </a:moveTo>
                <a:lnTo>
                  <a:pt x="2237231" y="6095"/>
                </a:lnTo>
                <a:lnTo>
                  <a:pt x="2231135" y="0"/>
                </a:lnTo>
                <a:lnTo>
                  <a:pt x="6095" y="0"/>
                </a:lnTo>
                <a:lnTo>
                  <a:pt x="0" y="6095"/>
                </a:lnTo>
                <a:lnTo>
                  <a:pt x="0" y="633983"/>
                </a:lnTo>
                <a:lnTo>
                  <a:pt x="6095" y="640079"/>
                </a:lnTo>
                <a:lnTo>
                  <a:pt x="13715" y="640079"/>
                </a:lnTo>
                <a:lnTo>
                  <a:pt x="13715" y="25907"/>
                </a:lnTo>
                <a:lnTo>
                  <a:pt x="25907" y="12191"/>
                </a:lnTo>
                <a:lnTo>
                  <a:pt x="25907" y="25907"/>
                </a:lnTo>
                <a:lnTo>
                  <a:pt x="2211323" y="25907"/>
                </a:lnTo>
                <a:lnTo>
                  <a:pt x="2211323" y="12191"/>
                </a:lnTo>
                <a:lnTo>
                  <a:pt x="2225039" y="25907"/>
                </a:lnTo>
                <a:lnTo>
                  <a:pt x="2225039" y="640079"/>
                </a:lnTo>
                <a:lnTo>
                  <a:pt x="2231135" y="640079"/>
                </a:lnTo>
                <a:lnTo>
                  <a:pt x="2237231" y="633983"/>
                </a:lnTo>
                <a:close/>
              </a:path>
              <a:path w="2237231" h="640079">
                <a:moveTo>
                  <a:pt x="25907" y="25907"/>
                </a:moveTo>
                <a:lnTo>
                  <a:pt x="25907" y="12191"/>
                </a:lnTo>
                <a:lnTo>
                  <a:pt x="13715" y="25907"/>
                </a:lnTo>
                <a:lnTo>
                  <a:pt x="25907" y="25907"/>
                </a:lnTo>
                <a:close/>
              </a:path>
              <a:path w="2237231" h="640079">
                <a:moveTo>
                  <a:pt x="25907" y="614171"/>
                </a:moveTo>
                <a:lnTo>
                  <a:pt x="25907" y="25907"/>
                </a:lnTo>
                <a:lnTo>
                  <a:pt x="13715" y="25907"/>
                </a:lnTo>
                <a:lnTo>
                  <a:pt x="13715" y="614171"/>
                </a:lnTo>
                <a:lnTo>
                  <a:pt x="25907" y="614171"/>
                </a:lnTo>
                <a:close/>
              </a:path>
              <a:path w="2237231" h="640079">
                <a:moveTo>
                  <a:pt x="2225039" y="614171"/>
                </a:moveTo>
                <a:lnTo>
                  <a:pt x="13715" y="614171"/>
                </a:lnTo>
                <a:lnTo>
                  <a:pt x="25907" y="626363"/>
                </a:lnTo>
                <a:lnTo>
                  <a:pt x="25907" y="640079"/>
                </a:lnTo>
                <a:lnTo>
                  <a:pt x="2211323" y="640079"/>
                </a:lnTo>
                <a:lnTo>
                  <a:pt x="2211323" y="626363"/>
                </a:lnTo>
                <a:lnTo>
                  <a:pt x="2225039" y="614171"/>
                </a:lnTo>
                <a:close/>
              </a:path>
              <a:path w="2237231" h="640079">
                <a:moveTo>
                  <a:pt x="25907" y="640079"/>
                </a:moveTo>
                <a:lnTo>
                  <a:pt x="25907" y="626363"/>
                </a:lnTo>
                <a:lnTo>
                  <a:pt x="13715" y="614171"/>
                </a:lnTo>
                <a:lnTo>
                  <a:pt x="13715" y="640079"/>
                </a:lnTo>
                <a:lnTo>
                  <a:pt x="25907" y="640079"/>
                </a:lnTo>
                <a:close/>
              </a:path>
              <a:path w="2237231" h="640079">
                <a:moveTo>
                  <a:pt x="2225039" y="25907"/>
                </a:moveTo>
                <a:lnTo>
                  <a:pt x="2211323" y="12191"/>
                </a:lnTo>
                <a:lnTo>
                  <a:pt x="2211323" y="25907"/>
                </a:lnTo>
                <a:lnTo>
                  <a:pt x="2225039" y="25907"/>
                </a:lnTo>
                <a:close/>
              </a:path>
              <a:path w="2237231" h="640079">
                <a:moveTo>
                  <a:pt x="2225039" y="614171"/>
                </a:moveTo>
                <a:lnTo>
                  <a:pt x="2225039" y="25907"/>
                </a:lnTo>
                <a:lnTo>
                  <a:pt x="2211323" y="25907"/>
                </a:lnTo>
                <a:lnTo>
                  <a:pt x="2211323" y="614171"/>
                </a:lnTo>
                <a:lnTo>
                  <a:pt x="2225039" y="614171"/>
                </a:lnTo>
                <a:close/>
              </a:path>
              <a:path w="2237231" h="640079">
                <a:moveTo>
                  <a:pt x="2225039" y="640079"/>
                </a:moveTo>
                <a:lnTo>
                  <a:pt x="2225039" y="614171"/>
                </a:lnTo>
                <a:lnTo>
                  <a:pt x="2211323" y="626363"/>
                </a:lnTo>
                <a:lnTo>
                  <a:pt x="2211323" y="640079"/>
                </a:lnTo>
                <a:lnTo>
                  <a:pt x="2225039" y="640079"/>
                </a:lnTo>
                <a:close/>
              </a:path>
            </a:pathLst>
          </a:custGeom>
          <a:solidFill>
            <a:srgbClr val="385D89"/>
          </a:solidFill>
        </p:spPr>
        <p:txBody>
          <a:bodyPr wrap="square" lIns="0" tIns="0" rIns="0" bIns="0" rtlCol="0">
            <a:spAutoFit/>
          </a:bodyPr>
          <a:lstStyle/>
          <a:p>
            <a:endParaRPr/>
          </a:p>
        </p:txBody>
      </p:sp>
      <p:sp>
        <p:nvSpPr>
          <p:cNvPr id="10" name="object 10"/>
          <p:cNvSpPr/>
          <p:nvPr/>
        </p:nvSpPr>
        <p:spPr>
          <a:xfrm>
            <a:off x="2365247" y="2863595"/>
            <a:ext cx="359663" cy="879347"/>
          </a:xfrm>
          <a:custGeom>
            <a:avLst/>
            <a:gdLst/>
            <a:ahLst/>
            <a:cxnLst/>
            <a:rect l="l" t="t" r="r" b="b"/>
            <a:pathLst>
              <a:path w="359663" h="879347">
                <a:moveTo>
                  <a:pt x="359663" y="699515"/>
                </a:moveTo>
                <a:lnTo>
                  <a:pt x="269747" y="699515"/>
                </a:lnTo>
                <a:lnTo>
                  <a:pt x="269747" y="0"/>
                </a:lnTo>
                <a:lnTo>
                  <a:pt x="89915" y="0"/>
                </a:lnTo>
                <a:lnTo>
                  <a:pt x="89915" y="699515"/>
                </a:lnTo>
                <a:lnTo>
                  <a:pt x="0" y="699515"/>
                </a:lnTo>
                <a:lnTo>
                  <a:pt x="179831" y="879347"/>
                </a:lnTo>
                <a:lnTo>
                  <a:pt x="359663" y="699515"/>
                </a:lnTo>
                <a:close/>
              </a:path>
            </a:pathLst>
          </a:custGeom>
          <a:solidFill>
            <a:srgbClr val="4F80BC"/>
          </a:solidFill>
        </p:spPr>
        <p:txBody>
          <a:bodyPr wrap="square" lIns="0" tIns="0" rIns="0" bIns="0" rtlCol="0">
            <a:spAutoFit/>
          </a:bodyPr>
          <a:lstStyle/>
          <a:p>
            <a:endParaRPr/>
          </a:p>
        </p:txBody>
      </p:sp>
      <p:sp>
        <p:nvSpPr>
          <p:cNvPr id="11" name="object 11"/>
          <p:cNvSpPr/>
          <p:nvPr/>
        </p:nvSpPr>
        <p:spPr>
          <a:xfrm>
            <a:off x="2334767" y="2851403"/>
            <a:ext cx="422147" cy="909827"/>
          </a:xfrm>
          <a:custGeom>
            <a:avLst/>
            <a:gdLst/>
            <a:ahLst/>
            <a:cxnLst/>
            <a:rect l="l" t="t" r="r" b="b"/>
            <a:pathLst>
              <a:path w="422147" h="909827">
                <a:moveTo>
                  <a:pt x="120395" y="699515"/>
                </a:moveTo>
                <a:lnTo>
                  <a:pt x="0" y="699515"/>
                </a:lnTo>
                <a:lnTo>
                  <a:pt x="30479" y="729995"/>
                </a:lnTo>
                <a:lnTo>
                  <a:pt x="30479" y="723899"/>
                </a:lnTo>
                <a:lnTo>
                  <a:pt x="39623" y="702563"/>
                </a:lnTo>
                <a:lnTo>
                  <a:pt x="60959" y="723899"/>
                </a:lnTo>
                <a:lnTo>
                  <a:pt x="108203" y="723899"/>
                </a:lnTo>
                <a:lnTo>
                  <a:pt x="108203" y="711707"/>
                </a:lnTo>
                <a:lnTo>
                  <a:pt x="120395" y="699515"/>
                </a:lnTo>
                <a:close/>
              </a:path>
              <a:path w="422147" h="909827">
                <a:moveTo>
                  <a:pt x="60959" y="723899"/>
                </a:moveTo>
                <a:lnTo>
                  <a:pt x="39623" y="702563"/>
                </a:lnTo>
                <a:lnTo>
                  <a:pt x="30479" y="723899"/>
                </a:lnTo>
                <a:lnTo>
                  <a:pt x="60959" y="723899"/>
                </a:lnTo>
                <a:close/>
              </a:path>
              <a:path w="422147" h="909827">
                <a:moveTo>
                  <a:pt x="210350" y="873290"/>
                </a:moveTo>
                <a:lnTo>
                  <a:pt x="60959" y="723899"/>
                </a:lnTo>
                <a:lnTo>
                  <a:pt x="30479" y="723899"/>
                </a:lnTo>
                <a:lnTo>
                  <a:pt x="30479" y="729995"/>
                </a:lnTo>
                <a:lnTo>
                  <a:pt x="201167" y="900683"/>
                </a:lnTo>
                <a:lnTo>
                  <a:pt x="201167" y="882395"/>
                </a:lnTo>
                <a:lnTo>
                  <a:pt x="210350" y="873290"/>
                </a:lnTo>
                <a:close/>
              </a:path>
              <a:path w="422147" h="909827">
                <a:moveTo>
                  <a:pt x="313943" y="699515"/>
                </a:moveTo>
                <a:lnTo>
                  <a:pt x="313943" y="0"/>
                </a:lnTo>
                <a:lnTo>
                  <a:pt x="108203" y="0"/>
                </a:lnTo>
                <a:lnTo>
                  <a:pt x="108203" y="699515"/>
                </a:lnTo>
                <a:lnTo>
                  <a:pt x="120395" y="699515"/>
                </a:lnTo>
                <a:lnTo>
                  <a:pt x="120395" y="25907"/>
                </a:lnTo>
                <a:lnTo>
                  <a:pt x="134111" y="12191"/>
                </a:lnTo>
                <a:lnTo>
                  <a:pt x="134111" y="25907"/>
                </a:lnTo>
                <a:lnTo>
                  <a:pt x="288035" y="25907"/>
                </a:lnTo>
                <a:lnTo>
                  <a:pt x="288035" y="12191"/>
                </a:lnTo>
                <a:lnTo>
                  <a:pt x="300227" y="25907"/>
                </a:lnTo>
                <a:lnTo>
                  <a:pt x="300227" y="699515"/>
                </a:lnTo>
                <a:lnTo>
                  <a:pt x="313943" y="699515"/>
                </a:lnTo>
                <a:close/>
              </a:path>
              <a:path w="422147" h="909827">
                <a:moveTo>
                  <a:pt x="134111" y="723899"/>
                </a:moveTo>
                <a:lnTo>
                  <a:pt x="134111" y="25907"/>
                </a:lnTo>
                <a:lnTo>
                  <a:pt x="120395" y="25907"/>
                </a:lnTo>
                <a:lnTo>
                  <a:pt x="120395" y="699515"/>
                </a:lnTo>
                <a:lnTo>
                  <a:pt x="108203" y="711707"/>
                </a:lnTo>
                <a:lnTo>
                  <a:pt x="108203" y="723899"/>
                </a:lnTo>
                <a:lnTo>
                  <a:pt x="134111" y="723899"/>
                </a:lnTo>
                <a:close/>
              </a:path>
              <a:path w="422147" h="909827">
                <a:moveTo>
                  <a:pt x="134111" y="25907"/>
                </a:moveTo>
                <a:lnTo>
                  <a:pt x="134111" y="12191"/>
                </a:lnTo>
                <a:lnTo>
                  <a:pt x="120395" y="25907"/>
                </a:lnTo>
                <a:lnTo>
                  <a:pt x="134111" y="25907"/>
                </a:lnTo>
                <a:close/>
              </a:path>
              <a:path w="422147" h="909827">
                <a:moveTo>
                  <a:pt x="219455" y="882395"/>
                </a:moveTo>
                <a:lnTo>
                  <a:pt x="210350" y="873290"/>
                </a:lnTo>
                <a:lnTo>
                  <a:pt x="201167" y="882395"/>
                </a:lnTo>
                <a:lnTo>
                  <a:pt x="219455" y="882395"/>
                </a:lnTo>
                <a:close/>
              </a:path>
              <a:path w="422147" h="909827">
                <a:moveTo>
                  <a:pt x="219455" y="900749"/>
                </a:moveTo>
                <a:lnTo>
                  <a:pt x="219455" y="882395"/>
                </a:lnTo>
                <a:lnTo>
                  <a:pt x="201167" y="882395"/>
                </a:lnTo>
                <a:lnTo>
                  <a:pt x="201167" y="900683"/>
                </a:lnTo>
                <a:lnTo>
                  <a:pt x="210311" y="909827"/>
                </a:lnTo>
                <a:lnTo>
                  <a:pt x="219455" y="900749"/>
                </a:lnTo>
                <a:close/>
              </a:path>
              <a:path w="422147" h="909827">
                <a:moveTo>
                  <a:pt x="390143" y="731289"/>
                </a:moveTo>
                <a:lnTo>
                  <a:pt x="390143" y="723899"/>
                </a:lnTo>
                <a:lnTo>
                  <a:pt x="361007" y="723899"/>
                </a:lnTo>
                <a:lnTo>
                  <a:pt x="210350" y="873290"/>
                </a:lnTo>
                <a:lnTo>
                  <a:pt x="219455" y="882395"/>
                </a:lnTo>
                <a:lnTo>
                  <a:pt x="219455" y="900749"/>
                </a:lnTo>
                <a:lnTo>
                  <a:pt x="390143" y="731289"/>
                </a:lnTo>
                <a:close/>
              </a:path>
              <a:path w="422147" h="909827">
                <a:moveTo>
                  <a:pt x="300227" y="25907"/>
                </a:moveTo>
                <a:lnTo>
                  <a:pt x="288035" y="12191"/>
                </a:lnTo>
                <a:lnTo>
                  <a:pt x="288035" y="25907"/>
                </a:lnTo>
                <a:lnTo>
                  <a:pt x="300227" y="25907"/>
                </a:lnTo>
                <a:close/>
              </a:path>
              <a:path w="422147" h="909827">
                <a:moveTo>
                  <a:pt x="313943" y="723899"/>
                </a:moveTo>
                <a:lnTo>
                  <a:pt x="313943" y="711707"/>
                </a:lnTo>
                <a:lnTo>
                  <a:pt x="300227" y="699515"/>
                </a:lnTo>
                <a:lnTo>
                  <a:pt x="300227" y="25907"/>
                </a:lnTo>
                <a:lnTo>
                  <a:pt x="288035" y="25907"/>
                </a:lnTo>
                <a:lnTo>
                  <a:pt x="288035" y="723899"/>
                </a:lnTo>
                <a:lnTo>
                  <a:pt x="313943" y="723899"/>
                </a:lnTo>
                <a:close/>
              </a:path>
              <a:path w="422147" h="909827">
                <a:moveTo>
                  <a:pt x="422147" y="699515"/>
                </a:moveTo>
                <a:lnTo>
                  <a:pt x="300227" y="699515"/>
                </a:lnTo>
                <a:lnTo>
                  <a:pt x="313943" y="711707"/>
                </a:lnTo>
                <a:lnTo>
                  <a:pt x="313943" y="723899"/>
                </a:lnTo>
                <a:lnTo>
                  <a:pt x="361007" y="723899"/>
                </a:lnTo>
                <a:lnTo>
                  <a:pt x="382523" y="702563"/>
                </a:lnTo>
                <a:lnTo>
                  <a:pt x="390143" y="723899"/>
                </a:lnTo>
                <a:lnTo>
                  <a:pt x="390143" y="731289"/>
                </a:lnTo>
                <a:lnTo>
                  <a:pt x="422147" y="699515"/>
                </a:lnTo>
                <a:close/>
              </a:path>
              <a:path w="422147" h="909827">
                <a:moveTo>
                  <a:pt x="390143" y="723899"/>
                </a:moveTo>
                <a:lnTo>
                  <a:pt x="382523" y="702563"/>
                </a:lnTo>
                <a:lnTo>
                  <a:pt x="361007" y="723899"/>
                </a:lnTo>
                <a:lnTo>
                  <a:pt x="390143" y="723899"/>
                </a:lnTo>
                <a:close/>
              </a:path>
            </a:pathLst>
          </a:custGeom>
          <a:solidFill>
            <a:srgbClr val="385D89"/>
          </a:solidFill>
        </p:spPr>
        <p:txBody>
          <a:bodyPr wrap="square" lIns="0" tIns="0" rIns="0" bIns="0" rtlCol="0">
            <a:spAutoFit/>
          </a:bodyPr>
          <a:lstStyle/>
          <a:p>
            <a:endParaRPr/>
          </a:p>
        </p:txBody>
      </p:sp>
      <p:sp>
        <p:nvSpPr>
          <p:cNvPr id="12" name="object 12"/>
          <p:cNvSpPr/>
          <p:nvPr/>
        </p:nvSpPr>
        <p:spPr>
          <a:xfrm>
            <a:off x="6202679" y="3064763"/>
            <a:ext cx="2552699" cy="638555"/>
          </a:xfrm>
          <a:custGeom>
            <a:avLst/>
            <a:gdLst/>
            <a:ahLst/>
            <a:cxnLst/>
            <a:rect l="l" t="t" r="r" b="b"/>
            <a:pathLst>
              <a:path w="2552699" h="638555">
                <a:moveTo>
                  <a:pt x="0" y="0"/>
                </a:moveTo>
                <a:lnTo>
                  <a:pt x="0" y="638555"/>
                </a:lnTo>
                <a:lnTo>
                  <a:pt x="2552699" y="638555"/>
                </a:lnTo>
                <a:lnTo>
                  <a:pt x="2552699" y="0"/>
                </a:lnTo>
                <a:lnTo>
                  <a:pt x="0" y="0"/>
                </a:lnTo>
                <a:close/>
              </a:path>
            </a:pathLst>
          </a:custGeom>
          <a:solidFill>
            <a:srgbClr val="D7E4BC"/>
          </a:solidFill>
        </p:spPr>
        <p:txBody>
          <a:bodyPr wrap="square" lIns="0" tIns="0" rIns="0" bIns="0" rtlCol="0">
            <a:spAutoFit/>
          </a:bodyPr>
          <a:lstStyle/>
          <a:p>
            <a:endParaRPr/>
          </a:p>
        </p:txBody>
      </p:sp>
      <p:sp>
        <p:nvSpPr>
          <p:cNvPr id="13" name="object 13"/>
          <p:cNvSpPr/>
          <p:nvPr/>
        </p:nvSpPr>
        <p:spPr>
          <a:xfrm>
            <a:off x="6190488" y="3052572"/>
            <a:ext cx="2577083" cy="662939"/>
          </a:xfrm>
          <a:custGeom>
            <a:avLst/>
            <a:gdLst/>
            <a:ahLst/>
            <a:cxnLst/>
            <a:rect l="l" t="t" r="r" b="b"/>
            <a:pathLst>
              <a:path w="2577083" h="662939">
                <a:moveTo>
                  <a:pt x="2577083" y="658367"/>
                </a:moveTo>
                <a:lnTo>
                  <a:pt x="2577083" y="4571"/>
                </a:lnTo>
                <a:lnTo>
                  <a:pt x="2572511" y="0"/>
                </a:lnTo>
                <a:lnTo>
                  <a:pt x="6095" y="0"/>
                </a:lnTo>
                <a:lnTo>
                  <a:pt x="0" y="4571"/>
                </a:lnTo>
                <a:lnTo>
                  <a:pt x="0" y="658367"/>
                </a:lnTo>
                <a:lnTo>
                  <a:pt x="6095" y="662939"/>
                </a:lnTo>
                <a:lnTo>
                  <a:pt x="12191" y="662939"/>
                </a:lnTo>
                <a:lnTo>
                  <a:pt x="12191" y="24383"/>
                </a:lnTo>
                <a:lnTo>
                  <a:pt x="25907" y="12191"/>
                </a:lnTo>
                <a:lnTo>
                  <a:pt x="25907" y="24383"/>
                </a:lnTo>
                <a:lnTo>
                  <a:pt x="2552699" y="24383"/>
                </a:lnTo>
                <a:lnTo>
                  <a:pt x="2552699" y="12191"/>
                </a:lnTo>
                <a:lnTo>
                  <a:pt x="2564891" y="24383"/>
                </a:lnTo>
                <a:lnTo>
                  <a:pt x="2564891" y="662939"/>
                </a:lnTo>
                <a:lnTo>
                  <a:pt x="2572511" y="662939"/>
                </a:lnTo>
                <a:lnTo>
                  <a:pt x="2577083" y="658367"/>
                </a:lnTo>
                <a:close/>
              </a:path>
              <a:path w="2577083" h="662939">
                <a:moveTo>
                  <a:pt x="25907" y="24383"/>
                </a:moveTo>
                <a:lnTo>
                  <a:pt x="25907" y="12191"/>
                </a:lnTo>
                <a:lnTo>
                  <a:pt x="12191" y="24383"/>
                </a:lnTo>
                <a:lnTo>
                  <a:pt x="25907" y="24383"/>
                </a:lnTo>
                <a:close/>
              </a:path>
              <a:path w="2577083" h="662939">
                <a:moveTo>
                  <a:pt x="25907" y="638555"/>
                </a:moveTo>
                <a:lnTo>
                  <a:pt x="25907" y="24383"/>
                </a:lnTo>
                <a:lnTo>
                  <a:pt x="12191" y="24383"/>
                </a:lnTo>
                <a:lnTo>
                  <a:pt x="12191" y="638555"/>
                </a:lnTo>
                <a:lnTo>
                  <a:pt x="25907" y="638555"/>
                </a:lnTo>
                <a:close/>
              </a:path>
              <a:path w="2577083" h="662939">
                <a:moveTo>
                  <a:pt x="2564891" y="638555"/>
                </a:moveTo>
                <a:lnTo>
                  <a:pt x="12191" y="638555"/>
                </a:lnTo>
                <a:lnTo>
                  <a:pt x="25907" y="650747"/>
                </a:lnTo>
                <a:lnTo>
                  <a:pt x="25907" y="662939"/>
                </a:lnTo>
                <a:lnTo>
                  <a:pt x="2552699" y="662939"/>
                </a:lnTo>
                <a:lnTo>
                  <a:pt x="2552699" y="650747"/>
                </a:lnTo>
                <a:lnTo>
                  <a:pt x="2564891" y="638555"/>
                </a:lnTo>
                <a:close/>
              </a:path>
              <a:path w="2577083" h="662939">
                <a:moveTo>
                  <a:pt x="25907" y="662939"/>
                </a:moveTo>
                <a:lnTo>
                  <a:pt x="25907" y="650747"/>
                </a:lnTo>
                <a:lnTo>
                  <a:pt x="12191" y="638555"/>
                </a:lnTo>
                <a:lnTo>
                  <a:pt x="12191" y="662939"/>
                </a:lnTo>
                <a:lnTo>
                  <a:pt x="25907" y="662939"/>
                </a:lnTo>
                <a:close/>
              </a:path>
              <a:path w="2577083" h="662939">
                <a:moveTo>
                  <a:pt x="2564891" y="24383"/>
                </a:moveTo>
                <a:lnTo>
                  <a:pt x="2552699" y="12191"/>
                </a:lnTo>
                <a:lnTo>
                  <a:pt x="2552699" y="24383"/>
                </a:lnTo>
                <a:lnTo>
                  <a:pt x="2564891" y="24383"/>
                </a:lnTo>
                <a:close/>
              </a:path>
              <a:path w="2577083" h="662939">
                <a:moveTo>
                  <a:pt x="2564891" y="638555"/>
                </a:moveTo>
                <a:lnTo>
                  <a:pt x="2564891" y="24383"/>
                </a:lnTo>
                <a:lnTo>
                  <a:pt x="2552699" y="24383"/>
                </a:lnTo>
                <a:lnTo>
                  <a:pt x="2552699" y="638555"/>
                </a:lnTo>
                <a:lnTo>
                  <a:pt x="2564891" y="638555"/>
                </a:lnTo>
                <a:close/>
              </a:path>
              <a:path w="2577083" h="662939">
                <a:moveTo>
                  <a:pt x="2564891" y="662939"/>
                </a:moveTo>
                <a:lnTo>
                  <a:pt x="2564891" y="638555"/>
                </a:lnTo>
                <a:lnTo>
                  <a:pt x="2552699" y="650747"/>
                </a:lnTo>
                <a:lnTo>
                  <a:pt x="2552699" y="662939"/>
                </a:lnTo>
                <a:lnTo>
                  <a:pt x="2564891" y="662939"/>
                </a:lnTo>
                <a:close/>
              </a:path>
            </a:pathLst>
          </a:custGeom>
          <a:solidFill>
            <a:srgbClr val="385D89"/>
          </a:solidFill>
        </p:spPr>
        <p:txBody>
          <a:bodyPr wrap="square" lIns="0" tIns="0" rIns="0" bIns="0" rtlCol="0">
            <a:spAutoFit/>
          </a:bodyPr>
          <a:lstStyle/>
          <a:p>
            <a:endParaRPr/>
          </a:p>
        </p:txBody>
      </p:sp>
      <p:sp>
        <p:nvSpPr>
          <p:cNvPr id="14" name="object 14"/>
          <p:cNvSpPr txBox="1"/>
          <p:nvPr/>
        </p:nvSpPr>
        <p:spPr>
          <a:xfrm>
            <a:off x="1448815" y="2272283"/>
            <a:ext cx="7152005" cy="1397000"/>
          </a:xfrm>
          <a:prstGeom prst="rect">
            <a:avLst/>
          </a:prstGeom>
        </p:spPr>
        <p:txBody>
          <a:bodyPr vert="horz" wrap="square" lIns="0" tIns="0" rIns="0" bIns="0" rtlCol="0">
            <a:spAutoFit/>
          </a:bodyPr>
          <a:lstStyle/>
          <a:p>
            <a:pPr marL="12700" marR="5105400" indent="-1905" algn="ctr">
              <a:lnSpc>
                <a:spcPct val="100000"/>
              </a:lnSpc>
            </a:pPr>
            <a:r>
              <a:rPr sz="1200" spc="-10" dirty="0">
                <a:solidFill>
                  <a:srgbClr val="1F497C"/>
                </a:solidFill>
                <a:latin typeface="Calibri"/>
                <a:cs typeface="Calibri"/>
              </a:rPr>
              <a:t>U</a:t>
            </a:r>
            <a:r>
              <a:rPr sz="1200" spc="-30" dirty="0">
                <a:solidFill>
                  <a:srgbClr val="1F497C"/>
                </a:solidFill>
                <a:latin typeface="Times New Roman"/>
                <a:cs typeface="Times New Roman"/>
              </a:rPr>
              <a:t> </a:t>
            </a:r>
            <a:r>
              <a:rPr sz="1200" spc="-20" dirty="0">
                <a:solidFill>
                  <a:srgbClr val="1F497C"/>
                </a:solidFill>
                <a:latin typeface="Calibri"/>
                <a:cs typeface="Calibri"/>
              </a:rPr>
              <a:t>re</a:t>
            </a:r>
            <a:r>
              <a:rPr sz="1200" spc="5" dirty="0">
                <a:solidFill>
                  <a:srgbClr val="1F497C"/>
                </a:solidFill>
                <a:latin typeface="Calibri"/>
                <a:cs typeface="Calibri"/>
              </a:rPr>
              <a:t>ž</a:t>
            </a:r>
            <a:r>
              <a:rPr sz="1200" dirty="0">
                <a:solidFill>
                  <a:srgbClr val="1F497C"/>
                </a:solidFill>
                <a:latin typeface="Calibri"/>
                <a:cs typeface="Calibri"/>
              </a:rPr>
              <a:t>i</a:t>
            </a:r>
            <a:r>
              <a:rPr sz="1200" spc="-10" dirty="0">
                <a:solidFill>
                  <a:srgbClr val="1F497C"/>
                </a:solidFill>
                <a:latin typeface="Calibri"/>
                <a:cs typeface="Calibri"/>
              </a:rPr>
              <a:t>m</a:t>
            </a:r>
            <a:r>
              <a:rPr sz="1200" dirty="0">
                <a:solidFill>
                  <a:srgbClr val="1F497C"/>
                </a:solidFill>
                <a:latin typeface="Calibri"/>
                <a:cs typeface="Calibri"/>
              </a:rPr>
              <a:t>u</a:t>
            </a:r>
            <a:r>
              <a:rPr sz="1200" spc="-45" dirty="0">
                <a:solidFill>
                  <a:srgbClr val="1F497C"/>
                </a:solidFill>
                <a:latin typeface="Times New Roman"/>
                <a:cs typeface="Times New Roman"/>
              </a:rPr>
              <a:t> </a:t>
            </a:r>
            <a:r>
              <a:rPr sz="1200" spc="-30" dirty="0">
                <a:solidFill>
                  <a:srgbClr val="1F497C"/>
                </a:solidFill>
                <a:latin typeface="Calibri"/>
                <a:cs typeface="Calibri"/>
              </a:rPr>
              <a:t>r</a:t>
            </a:r>
            <a:r>
              <a:rPr sz="1200" dirty="0">
                <a:solidFill>
                  <a:srgbClr val="1F497C"/>
                </a:solidFill>
                <a:latin typeface="Calibri"/>
                <a:cs typeface="Calibri"/>
              </a:rPr>
              <a:t>a</a:t>
            </a:r>
            <a:r>
              <a:rPr sz="1200" spc="5" dirty="0">
                <a:solidFill>
                  <a:srgbClr val="1F497C"/>
                </a:solidFill>
                <a:latin typeface="Calibri"/>
                <a:cs typeface="Calibri"/>
              </a:rPr>
              <a:t>d</a:t>
            </a:r>
            <a:r>
              <a:rPr sz="1200" dirty="0">
                <a:solidFill>
                  <a:srgbClr val="1F497C"/>
                </a:solidFill>
                <a:latin typeface="Calibri"/>
                <a:cs typeface="Calibri"/>
              </a:rPr>
              <a:t>a</a:t>
            </a:r>
            <a:r>
              <a:rPr sz="1200" spc="-50" dirty="0">
                <a:solidFill>
                  <a:srgbClr val="1F497C"/>
                </a:solidFill>
                <a:latin typeface="Times New Roman"/>
                <a:cs typeface="Times New Roman"/>
              </a:rPr>
              <a:t> </a:t>
            </a:r>
            <a:r>
              <a:rPr sz="1200" spc="-10" dirty="0">
                <a:solidFill>
                  <a:srgbClr val="1F497C"/>
                </a:solidFill>
                <a:latin typeface="Calibri"/>
                <a:cs typeface="Calibri"/>
              </a:rPr>
              <a:t>m</a:t>
            </a:r>
            <a:r>
              <a:rPr sz="1200" spc="-5" dirty="0">
                <a:solidFill>
                  <a:srgbClr val="1F497C"/>
                </a:solidFill>
                <a:latin typeface="Calibri"/>
                <a:cs typeface="Calibri"/>
              </a:rPr>
              <a:t>H</a:t>
            </a:r>
            <a:r>
              <a:rPr sz="1200" dirty="0">
                <a:solidFill>
                  <a:srgbClr val="1F497C"/>
                </a:solidFill>
                <a:latin typeface="Calibri"/>
                <a:cs typeface="Calibri"/>
              </a:rPr>
              <a:t>E</a:t>
            </a:r>
            <a:r>
              <a:rPr sz="1200" dirty="0">
                <a:solidFill>
                  <a:srgbClr val="1F497C"/>
                </a:solidFill>
                <a:latin typeface="Times New Roman"/>
                <a:cs typeface="Times New Roman"/>
              </a:rPr>
              <a:t> </a:t>
            </a:r>
            <a:r>
              <a:rPr sz="1200" spc="-35" dirty="0">
                <a:solidFill>
                  <a:srgbClr val="1F497C"/>
                </a:solidFill>
                <a:latin typeface="Times New Roman"/>
                <a:cs typeface="Times New Roman"/>
              </a:rPr>
              <a:t> </a:t>
            </a:r>
            <a:r>
              <a:rPr sz="1200" spc="-15" dirty="0">
                <a:solidFill>
                  <a:srgbClr val="1F497C"/>
                </a:solidFill>
                <a:latin typeface="Calibri"/>
                <a:cs typeface="Calibri"/>
              </a:rPr>
              <a:t>v</a:t>
            </a:r>
            <a:r>
              <a:rPr sz="1200" dirty="0">
                <a:solidFill>
                  <a:srgbClr val="1F497C"/>
                </a:solidFill>
                <a:latin typeface="Calibri"/>
                <a:cs typeface="Calibri"/>
              </a:rPr>
              <a:t>i</a:t>
            </a:r>
            <a:r>
              <a:rPr sz="1200" spc="5" dirty="0">
                <a:solidFill>
                  <a:srgbClr val="1F497C"/>
                </a:solidFill>
                <a:latin typeface="Calibri"/>
                <a:cs typeface="Calibri"/>
              </a:rPr>
              <a:t>d</a:t>
            </a:r>
            <a:r>
              <a:rPr sz="1200" dirty="0">
                <a:solidFill>
                  <a:srgbClr val="1F497C"/>
                </a:solidFill>
                <a:latin typeface="Calibri"/>
                <a:cs typeface="Calibri"/>
              </a:rPr>
              <a:t>i</a:t>
            </a:r>
            <a:r>
              <a:rPr sz="1200" spc="-40" dirty="0">
                <a:solidFill>
                  <a:srgbClr val="1F497C"/>
                </a:solidFill>
                <a:latin typeface="Times New Roman"/>
                <a:cs typeface="Times New Roman"/>
              </a:rPr>
              <a:t> </a:t>
            </a:r>
            <a:r>
              <a:rPr sz="1200" spc="-5" dirty="0">
                <a:solidFill>
                  <a:srgbClr val="1F497C"/>
                </a:solidFill>
                <a:latin typeface="Calibri"/>
                <a:cs typeface="Calibri"/>
              </a:rPr>
              <a:t>s</a:t>
            </a:r>
            <a:r>
              <a:rPr sz="1200" spc="-10" dirty="0">
                <a:solidFill>
                  <a:srgbClr val="1F497C"/>
                </a:solidFill>
                <a:latin typeface="Calibri"/>
                <a:cs typeface="Calibri"/>
              </a:rPr>
              <a:t>e</a:t>
            </a:r>
            <a:r>
              <a:rPr sz="1200" spc="-25" dirty="0">
                <a:solidFill>
                  <a:srgbClr val="1F497C"/>
                </a:solidFill>
                <a:latin typeface="Times New Roman"/>
                <a:cs typeface="Times New Roman"/>
              </a:rPr>
              <a:t> </a:t>
            </a:r>
            <a:r>
              <a:rPr sz="1200" spc="5" dirty="0">
                <a:solidFill>
                  <a:srgbClr val="1F497C"/>
                </a:solidFill>
                <a:latin typeface="Calibri"/>
                <a:cs typeface="Calibri"/>
              </a:rPr>
              <a:t>n</a:t>
            </a:r>
            <a:r>
              <a:rPr sz="1200" dirty="0">
                <a:solidFill>
                  <a:srgbClr val="1F497C"/>
                </a:solidFill>
                <a:latin typeface="Calibri"/>
                <a:cs typeface="Calibri"/>
              </a:rPr>
              <a:t>a</a:t>
            </a:r>
            <a:r>
              <a:rPr sz="1200" dirty="0">
                <a:solidFill>
                  <a:srgbClr val="1F497C"/>
                </a:solidFill>
                <a:latin typeface="Times New Roman"/>
                <a:cs typeface="Times New Roman"/>
              </a:rPr>
              <a:t> </a:t>
            </a:r>
            <a:r>
              <a:rPr sz="1200" spc="-20" dirty="0">
                <a:solidFill>
                  <a:srgbClr val="1F497C"/>
                </a:solidFill>
                <a:latin typeface="Calibri"/>
                <a:cs typeface="Calibri"/>
              </a:rPr>
              <a:t>z</a:t>
            </a:r>
            <a:r>
              <a:rPr sz="1200" dirty="0">
                <a:solidFill>
                  <a:srgbClr val="1F497C"/>
                </a:solidFill>
                <a:latin typeface="Calibri"/>
                <a:cs typeface="Calibri"/>
              </a:rPr>
              <a:t>a</a:t>
            </a:r>
            <a:r>
              <a:rPr sz="1200" spc="-20" dirty="0">
                <a:solidFill>
                  <a:srgbClr val="1F497C"/>
                </a:solidFill>
                <a:latin typeface="Calibri"/>
                <a:cs typeface="Calibri"/>
              </a:rPr>
              <a:t>h</a:t>
            </a:r>
            <a:r>
              <a:rPr sz="1200" spc="-25" dirty="0">
                <a:solidFill>
                  <a:srgbClr val="1F497C"/>
                </a:solidFill>
                <a:latin typeface="Calibri"/>
                <a:cs typeface="Calibri"/>
              </a:rPr>
              <a:t>v</a:t>
            </a:r>
            <a:r>
              <a:rPr sz="1200" spc="-15" dirty="0">
                <a:solidFill>
                  <a:srgbClr val="1F497C"/>
                </a:solidFill>
                <a:latin typeface="Calibri"/>
                <a:cs typeface="Calibri"/>
              </a:rPr>
              <a:t>a</a:t>
            </a:r>
            <a:r>
              <a:rPr sz="1200" dirty="0">
                <a:solidFill>
                  <a:srgbClr val="1F497C"/>
                </a:solidFill>
                <a:latin typeface="Calibri"/>
                <a:cs typeface="Calibri"/>
              </a:rPr>
              <a:t>t</a:t>
            </a:r>
            <a:r>
              <a:rPr sz="1200" spc="5" dirty="0">
                <a:solidFill>
                  <a:srgbClr val="1F497C"/>
                </a:solidFill>
                <a:latin typeface="Calibri"/>
                <a:cs typeface="Calibri"/>
              </a:rPr>
              <a:t>n</a:t>
            </a:r>
            <a:r>
              <a:rPr sz="1200" dirty="0">
                <a:solidFill>
                  <a:srgbClr val="1F497C"/>
                </a:solidFill>
                <a:latin typeface="Calibri"/>
                <a:cs typeface="Calibri"/>
              </a:rPr>
              <a:t>o</a:t>
            </a:r>
            <a:r>
              <a:rPr sz="1200" spc="-10" dirty="0">
                <a:solidFill>
                  <a:srgbClr val="1F497C"/>
                </a:solidFill>
                <a:latin typeface="Calibri"/>
                <a:cs typeface="Calibri"/>
              </a:rPr>
              <a:t>m</a:t>
            </a:r>
            <a:r>
              <a:rPr sz="1200" spc="-60" dirty="0">
                <a:solidFill>
                  <a:srgbClr val="1F497C"/>
                </a:solidFill>
                <a:latin typeface="Times New Roman"/>
                <a:cs typeface="Times New Roman"/>
              </a:rPr>
              <a:t> </a:t>
            </a:r>
            <a:r>
              <a:rPr sz="1200" spc="5" dirty="0">
                <a:solidFill>
                  <a:srgbClr val="1F497C"/>
                </a:solidFill>
                <a:latin typeface="Calibri"/>
                <a:cs typeface="Calibri"/>
              </a:rPr>
              <a:t>d</a:t>
            </a:r>
            <a:r>
              <a:rPr sz="1200" dirty="0">
                <a:solidFill>
                  <a:srgbClr val="1F497C"/>
                </a:solidFill>
                <a:latin typeface="Calibri"/>
                <a:cs typeface="Calibri"/>
              </a:rPr>
              <a:t>ij</a:t>
            </a:r>
            <a:r>
              <a:rPr sz="1200" spc="-10" dirty="0">
                <a:solidFill>
                  <a:srgbClr val="1F497C"/>
                </a:solidFill>
                <a:latin typeface="Calibri"/>
                <a:cs typeface="Calibri"/>
              </a:rPr>
              <a:t>e</a:t>
            </a:r>
            <a:r>
              <a:rPr sz="1200" dirty="0">
                <a:solidFill>
                  <a:srgbClr val="1F497C"/>
                </a:solidFill>
                <a:latin typeface="Calibri"/>
                <a:cs typeface="Calibri"/>
              </a:rPr>
              <a:t>lu</a:t>
            </a:r>
            <a:r>
              <a:rPr sz="1200" spc="-45" dirty="0">
                <a:solidFill>
                  <a:srgbClr val="1F497C"/>
                </a:solidFill>
                <a:latin typeface="Times New Roman"/>
                <a:cs typeface="Times New Roman"/>
              </a:rPr>
              <a:t> </a:t>
            </a:r>
            <a:r>
              <a:rPr sz="1200" spc="5" dirty="0">
                <a:solidFill>
                  <a:srgbClr val="1F497C"/>
                </a:solidFill>
                <a:latin typeface="Calibri"/>
                <a:cs typeface="Calibri"/>
              </a:rPr>
              <a:t>d</a:t>
            </a:r>
            <a:r>
              <a:rPr sz="1200" dirty="0">
                <a:solidFill>
                  <a:srgbClr val="1F497C"/>
                </a:solidFill>
                <a:latin typeface="Calibri"/>
                <a:cs typeface="Calibri"/>
              </a:rPr>
              <a:t>a</a:t>
            </a:r>
            <a:r>
              <a:rPr sz="1200" spc="-35" dirty="0">
                <a:solidFill>
                  <a:srgbClr val="1F497C"/>
                </a:solidFill>
                <a:latin typeface="Times New Roman"/>
                <a:cs typeface="Times New Roman"/>
              </a:rPr>
              <a:t> </a:t>
            </a:r>
            <a:r>
              <a:rPr sz="1200" spc="-25" dirty="0">
                <a:solidFill>
                  <a:srgbClr val="1F497C"/>
                </a:solidFill>
                <a:latin typeface="Calibri"/>
                <a:cs typeface="Calibri"/>
              </a:rPr>
              <a:t>v</a:t>
            </a:r>
            <a:r>
              <a:rPr sz="1200" dirty="0">
                <a:solidFill>
                  <a:srgbClr val="1F497C"/>
                </a:solidFill>
                <a:latin typeface="Calibri"/>
                <a:cs typeface="Calibri"/>
              </a:rPr>
              <a:t>o</a:t>
            </a:r>
            <a:r>
              <a:rPr sz="1200" spc="5" dirty="0">
                <a:solidFill>
                  <a:srgbClr val="1F497C"/>
                </a:solidFill>
                <a:latin typeface="Calibri"/>
                <a:cs typeface="Calibri"/>
              </a:rPr>
              <a:t>d</a:t>
            </a:r>
            <a:r>
              <a:rPr sz="1200" dirty="0">
                <a:solidFill>
                  <a:srgbClr val="1F497C"/>
                </a:solidFill>
                <a:latin typeface="Calibri"/>
                <a:cs typeface="Calibri"/>
              </a:rPr>
              <a:t>a</a:t>
            </a:r>
            <a:r>
              <a:rPr sz="1200" spc="-35" dirty="0">
                <a:solidFill>
                  <a:srgbClr val="1F497C"/>
                </a:solidFill>
                <a:latin typeface="Times New Roman"/>
                <a:cs typeface="Times New Roman"/>
              </a:rPr>
              <a:t> </a:t>
            </a:r>
            <a:r>
              <a:rPr sz="1200" spc="5" dirty="0">
                <a:solidFill>
                  <a:srgbClr val="1F497C"/>
                </a:solidFill>
                <a:latin typeface="Calibri"/>
                <a:cs typeface="Calibri"/>
              </a:rPr>
              <a:t>p</a:t>
            </a:r>
            <a:r>
              <a:rPr sz="1200" spc="-20" dirty="0">
                <a:solidFill>
                  <a:srgbClr val="1F497C"/>
                </a:solidFill>
                <a:latin typeface="Calibri"/>
                <a:cs typeface="Calibri"/>
              </a:rPr>
              <a:t>r</a:t>
            </a:r>
            <a:r>
              <a:rPr sz="1200" spc="-10" dirty="0">
                <a:solidFill>
                  <a:srgbClr val="1F497C"/>
                </a:solidFill>
                <a:latin typeface="Calibri"/>
                <a:cs typeface="Calibri"/>
              </a:rPr>
              <a:t>e</a:t>
            </a:r>
            <a:r>
              <a:rPr sz="1200" spc="-15" dirty="0">
                <a:solidFill>
                  <a:srgbClr val="1F497C"/>
                </a:solidFill>
                <a:latin typeface="Calibri"/>
                <a:cs typeface="Calibri"/>
              </a:rPr>
              <a:t>li</a:t>
            </a:r>
            <a:r>
              <a:rPr sz="1200" spc="-40" dirty="0">
                <a:solidFill>
                  <a:srgbClr val="1F497C"/>
                </a:solidFill>
                <a:latin typeface="Calibri"/>
                <a:cs typeface="Calibri"/>
              </a:rPr>
              <a:t>v</a:t>
            </a:r>
            <a:r>
              <a:rPr sz="1200" dirty="0">
                <a:solidFill>
                  <a:srgbClr val="1F497C"/>
                </a:solidFill>
                <a:latin typeface="Calibri"/>
                <a:cs typeface="Calibri"/>
              </a:rPr>
              <a:t>a</a:t>
            </a:r>
            <a:r>
              <a:rPr sz="1200" dirty="0">
                <a:solidFill>
                  <a:srgbClr val="1F497C"/>
                </a:solidFill>
                <a:latin typeface="Times New Roman"/>
                <a:cs typeface="Times New Roman"/>
              </a:rPr>
              <a:t> </a:t>
            </a:r>
            <a:r>
              <a:rPr sz="1200" dirty="0">
                <a:solidFill>
                  <a:srgbClr val="1F497C"/>
                </a:solidFill>
                <a:latin typeface="Calibri"/>
                <a:cs typeface="Calibri"/>
              </a:rPr>
              <a:t>i</a:t>
            </a:r>
            <a:r>
              <a:rPr sz="1200" spc="-25" dirty="0">
                <a:solidFill>
                  <a:srgbClr val="1F497C"/>
                </a:solidFill>
                <a:latin typeface="Times New Roman"/>
                <a:cs typeface="Times New Roman"/>
              </a:rPr>
              <a:t> </a:t>
            </a:r>
            <a:r>
              <a:rPr sz="1200" spc="5" dirty="0">
                <a:solidFill>
                  <a:srgbClr val="1F497C"/>
                </a:solidFill>
                <a:latin typeface="Calibri"/>
                <a:cs typeface="Calibri"/>
              </a:rPr>
              <a:t>up</a:t>
            </a:r>
            <a:r>
              <a:rPr sz="1200" spc="-30" dirty="0">
                <a:solidFill>
                  <a:srgbClr val="1F497C"/>
                </a:solidFill>
                <a:latin typeface="Calibri"/>
                <a:cs typeface="Calibri"/>
              </a:rPr>
              <a:t>r</a:t>
            </a:r>
            <a:r>
              <a:rPr sz="1200" dirty="0">
                <a:solidFill>
                  <a:srgbClr val="1F497C"/>
                </a:solidFill>
                <a:latin typeface="Calibri"/>
                <a:cs typeface="Calibri"/>
              </a:rPr>
              <a:t>ola</a:t>
            </a:r>
            <a:r>
              <a:rPr sz="1200" spc="5" dirty="0">
                <a:solidFill>
                  <a:srgbClr val="1F497C"/>
                </a:solidFill>
                <a:latin typeface="Calibri"/>
                <a:cs typeface="Calibri"/>
              </a:rPr>
              <a:t>z</a:t>
            </a:r>
            <a:r>
              <a:rPr sz="1200" dirty="0">
                <a:solidFill>
                  <a:srgbClr val="1F497C"/>
                </a:solidFill>
                <a:latin typeface="Calibri"/>
                <a:cs typeface="Calibri"/>
              </a:rPr>
              <a:t>i</a:t>
            </a:r>
            <a:r>
              <a:rPr sz="1200" spc="-60" dirty="0">
                <a:solidFill>
                  <a:srgbClr val="1F497C"/>
                </a:solidFill>
                <a:latin typeface="Times New Roman"/>
                <a:cs typeface="Times New Roman"/>
              </a:rPr>
              <a:t> </a:t>
            </a:r>
            <a:r>
              <a:rPr sz="1200" spc="-20" dirty="0">
                <a:solidFill>
                  <a:srgbClr val="1F497C"/>
                </a:solidFill>
                <a:latin typeface="Calibri"/>
                <a:cs typeface="Calibri"/>
              </a:rPr>
              <a:t>k</a:t>
            </a:r>
            <a:r>
              <a:rPr sz="1200" spc="-30" dirty="0">
                <a:solidFill>
                  <a:srgbClr val="1F497C"/>
                </a:solidFill>
                <a:latin typeface="Calibri"/>
                <a:cs typeface="Calibri"/>
              </a:rPr>
              <a:t>r</a:t>
            </a:r>
            <a:r>
              <a:rPr sz="1200" spc="-10" dirty="0">
                <a:solidFill>
                  <a:srgbClr val="1F497C"/>
                </a:solidFill>
                <a:latin typeface="Calibri"/>
                <a:cs typeface="Calibri"/>
              </a:rPr>
              <a:t>o</a:t>
            </a:r>
            <a:r>
              <a:rPr sz="1200" dirty="0">
                <a:solidFill>
                  <a:srgbClr val="1F497C"/>
                </a:solidFill>
                <a:latin typeface="Calibri"/>
                <a:cs typeface="Calibri"/>
              </a:rPr>
              <a:t>z</a:t>
            </a:r>
            <a:r>
              <a:rPr sz="1200" spc="-20" dirty="0">
                <a:solidFill>
                  <a:srgbClr val="1F497C"/>
                </a:solidFill>
                <a:latin typeface="Times New Roman"/>
                <a:cs typeface="Times New Roman"/>
              </a:rPr>
              <a:t> </a:t>
            </a:r>
            <a:r>
              <a:rPr sz="1200" spc="-20" dirty="0">
                <a:solidFill>
                  <a:srgbClr val="1F497C"/>
                </a:solidFill>
                <a:latin typeface="Calibri"/>
                <a:cs typeface="Calibri"/>
              </a:rPr>
              <a:t>r</a:t>
            </a:r>
            <a:r>
              <a:rPr sz="1200" spc="-10" dirty="0">
                <a:solidFill>
                  <a:srgbClr val="1F497C"/>
                </a:solidFill>
                <a:latin typeface="Calibri"/>
                <a:cs typeface="Calibri"/>
              </a:rPr>
              <a:t>e</a:t>
            </a:r>
            <a:r>
              <a:rPr sz="1200" spc="-5" dirty="0">
                <a:solidFill>
                  <a:srgbClr val="1F497C"/>
                </a:solidFill>
                <a:latin typeface="Calibri"/>
                <a:cs typeface="Calibri"/>
              </a:rPr>
              <a:t>š</a:t>
            </a:r>
            <a:r>
              <a:rPr sz="1200" spc="-20" dirty="0">
                <a:solidFill>
                  <a:srgbClr val="1F497C"/>
                </a:solidFill>
                <a:latin typeface="Calibri"/>
                <a:cs typeface="Calibri"/>
              </a:rPr>
              <a:t>e</a:t>
            </a:r>
            <a:r>
              <a:rPr sz="1200" dirty="0">
                <a:solidFill>
                  <a:srgbClr val="1F497C"/>
                </a:solidFill>
                <a:latin typeface="Calibri"/>
                <a:cs typeface="Calibri"/>
              </a:rPr>
              <a:t>t</a:t>
            </a:r>
            <a:r>
              <a:rPr sz="1200" spc="-30" dirty="0">
                <a:solidFill>
                  <a:srgbClr val="1F497C"/>
                </a:solidFill>
                <a:latin typeface="Calibri"/>
                <a:cs typeface="Calibri"/>
              </a:rPr>
              <a:t>k</a:t>
            </a:r>
            <a:r>
              <a:rPr sz="1200" spc="5" dirty="0">
                <a:solidFill>
                  <a:srgbClr val="1F497C"/>
                </a:solidFill>
                <a:latin typeface="Calibri"/>
                <a:cs typeface="Calibri"/>
              </a:rPr>
              <a:t>u</a:t>
            </a:r>
            <a:r>
              <a:rPr sz="1200" dirty="0">
                <a:solidFill>
                  <a:srgbClr val="1F497C"/>
                </a:solidFill>
                <a:latin typeface="Calibri"/>
                <a:cs typeface="Calibri"/>
              </a:rPr>
              <a:t>.</a:t>
            </a:r>
            <a:endParaRPr sz="1200">
              <a:latin typeface="Calibri"/>
              <a:cs typeface="Calibri"/>
            </a:endParaRPr>
          </a:p>
          <a:p>
            <a:pPr>
              <a:lnSpc>
                <a:spcPts val="1000"/>
              </a:lnSpc>
            </a:pPr>
            <a:endParaRPr sz="1000"/>
          </a:p>
          <a:p>
            <a:pPr>
              <a:lnSpc>
                <a:spcPts val="1100"/>
              </a:lnSpc>
              <a:spcBef>
                <a:spcPts val="95"/>
              </a:spcBef>
            </a:pPr>
            <a:endParaRPr sz="1100"/>
          </a:p>
          <a:p>
            <a:pPr marL="4921250" marR="6350" indent="-635" algn="ctr">
              <a:lnSpc>
                <a:spcPct val="100000"/>
              </a:lnSpc>
            </a:pPr>
            <a:r>
              <a:rPr sz="1200" spc="-15" dirty="0">
                <a:solidFill>
                  <a:srgbClr val="1F497C"/>
                </a:solidFill>
                <a:latin typeface="Calibri"/>
                <a:cs typeface="Calibri"/>
              </a:rPr>
              <a:t>R</a:t>
            </a:r>
            <a:r>
              <a:rPr sz="1200" dirty="0">
                <a:solidFill>
                  <a:srgbClr val="1F497C"/>
                </a:solidFill>
                <a:latin typeface="Calibri"/>
                <a:cs typeface="Calibri"/>
              </a:rPr>
              <a:t>i</a:t>
            </a:r>
            <a:r>
              <a:rPr sz="1200" spc="5" dirty="0">
                <a:solidFill>
                  <a:srgbClr val="1F497C"/>
                </a:solidFill>
                <a:latin typeface="Calibri"/>
                <a:cs typeface="Calibri"/>
              </a:rPr>
              <a:t>b</a:t>
            </a:r>
            <a:r>
              <a:rPr sz="1200" dirty="0">
                <a:solidFill>
                  <a:srgbClr val="1F497C"/>
                </a:solidFill>
                <a:latin typeface="Calibri"/>
                <a:cs typeface="Calibri"/>
              </a:rPr>
              <a:t>lja</a:t>
            </a:r>
            <a:r>
              <a:rPr sz="1200" spc="-35" dirty="0">
                <a:solidFill>
                  <a:srgbClr val="1F497C"/>
                </a:solidFill>
                <a:latin typeface="Times New Roman"/>
                <a:cs typeface="Times New Roman"/>
              </a:rPr>
              <a:t> </a:t>
            </a:r>
            <a:r>
              <a:rPr sz="1200" spc="-15" dirty="0">
                <a:solidFill>
                  <a:srgbClr val="1F497C"/>
                </a:solidFill>
                <a:latin typeface="Calibri"/>
                <a:cs typeface="Calibri"/>
              </a:rPr>
              <a:t>st</a:t>
            </a:r>
            <a:r>
              <a:rPr sz="1200" dirty="0">
                <a:solidFill>
                  <a:srgbClr val="1F497C"/>
                </a:solidFill>
                <a:latin typeface="Calibri"/>
                <a:cs typeface="Calibri"/>
              </a:rPr>
              <a:t>a</a:t>
            </a:r>
            <a:r>
              <a:rPr sz="1200" spc="-20" dirty="0">
                <a:solidFill>
                  <a:srgbClr val="1F497C"/>
                </a:solidFill>
                <a:latin typeface="Calibri"/>
                <a:cs typeface="Calibri"/>
              </a:rPr>
              <a:t>z</a:t>
            </a:r>
            <a:r>
              <a:rPr sz="1200" dirty="0">
                <a:solidFill>
                  <a:srgbClr val="1F497C"/>
                </a:solidFill>
                <a:latin typeface="Calibri"/>
                <a:cs typeface="Calibri"/>
              </a:rPr>
              <a:t>a</a:t>
            </a:r>
            <a:r>
              <a:rPr sz="1200" dirty="0">
                <a:solidFill>
                  <a:srgbClr val="1F497C"/>
                </a:solidFill>
                <a:latin typeface="Times New Roman"/>
                <a:cs typeface="Times New Roman"/>
              </a:rPr>
              <a:t> </a:t>
            </a:r>
            <a:r>
              <a:rPr sz="1200" spc="-60" dirty="0">
                <a:solidFill>
                  <a:srgbClr val="1F497C"/>
                </a:solidFill>
                <a:latin typeface="Times New Roman"/>
                <a:cs typeface="Times New Roman"/>
              </a:rPr>
              <a:t> </a:t>
            </a:r>
            <a:r>
              <a:rPr sz="1200" spc="-55" dirty="0">
                <a:solidFill>
                  <a:srgbClr val="1F497C"/>
                </a:solidFill>
                <a:latin typeface="Calibri"/>
                <a:cs typeface="Calibri"/>
              </a:rPr>
              <a:t>k</a:t>
            </a:r>
            <a:r>
              <a:rPr sz="1200" dirty="0">
                <a:solidFill>
                  <a:srgbClr val="1F497C"/>
                </a:solidFill>
                <a:latin typeface="Calibri"/>
                <a:cs typeface="Calibri"/>
              </a:rPr>
              <a:t>oja</a:t>
            </a:r>
            <a:r>
              <a:rPr sz="1200" spc="-25" dirty="0">
                <a:solidFill>
                  <a:srgbClr val="1F497C"/>
                </a:solidFill>
                <a:latin typeface="Times New Roman"/>
                <a:cs typeface="Times New Roman"/>
              </a:rPr>
              <a:t> </a:t>
            </a:r>
            <a:r>
              <a:rPr sz="1200" dirty="0">
                <a:solidFill>
                  <a:srgbClr val="1F497C"/>
                </a:solidFill>
                <a:latin typeface="Calibri"/>
                <a:cs typeface="Calibri"/>
              </a:rPr>
              <a:t>u</a:t>
            </a:r>
            <a:r>
              <a:rPr sz="1200" spc="-35" dirty="0">
                <a:solidFill>
                  <a:srgbClr val="1F497C"/>
                </a:solidFill>
                <a:latin typeface="Times New Roman"/>
                <a:cs typeface="Times New Roman"/>
              </a:rPr>
              <a:t> </a:t>
            </a:r>
            <a:r>
              <a:rPr sz="1200" spc="-25" dirty="0">
                <a:solidFill>
                  <a:srgbClr val="1F497C"/>
                </a:solidFill>
                <a:latin typeface="Calibri"/>
                <a:cs typeface="Calibri"/>
              </a:rPr>
              <a:t>v</a:t>
            </a:r>
            <a:r>
              <a:rPr sz="1200" spc="-10" dirty="0">
                <a:solidFill>
                  <a:srgbClr val="1F497C"/>
                </a:solidFill>
                <a:latin typeface="Calibri"/>
                <a:cs typeface="Calibri"/>
              </a:rPr>
              <a:t>e</a:t>
            </a:r>
            <a:r>
              <a:rPr sz="1200" dirty="0">
                <a:solidFill>
                  <a:srgbClr val="1F497C"/>
                </a:solidFill>
                <a:latin typeface="Calibri"/>
                <a:cs typeface="Calibri"/>
              </a:rPr>
              <a:t>li</a:t>
            </a:r>
            <a:r>
              <a:rPr sz="1200" spc="-20" dirty="0">
                <a:solidFill>
                  <a:srgbClr val="1F497C"/>
                </a:solidFill>
                <a:latin typeface="Calibri"/>
                <a:cs typeface="Calibri"/>
              </a:rPr>
              <a:t>k</a:t>
            </a:r>
            <a:r>
              <a:rPr sz="1200" dirty="0">
                <a:solidFill>
                  <a:srgbClr val="1F497C"/>
                </a:solidFill>
                <a:latin typeface="Calibri"/>
                <a:cs typeface="Calibri"/>
              </a:rPr>
              <a:t>i</a:t>
            </a:r>
            <a:r>
              <a:rPr sz="1200" spc="-10" dirty="0">
                <a:solidFill>
                  <a:srgbClr val="1F497C"/>
                </a:solidFill>
                <a:latin typeface="Calibri"/>
                <a:cs typeface="Calibri"/>
              </a:rPr>
              <a:t>m</a:t>
            </a:r>
            <a:r>
              <a:rPr sz="1200" spc="-15" dirty="0">
                <a:solidFill>
                  <a:srgbClr val="1F497C"/>
                </a:solidFill>
                <a:latin typeface="Times New Roman"/>
                <a:cs typeface="Times New Roman"/>
              </a:rPr>
              <a:t> </a:t>
            </a:r>
            <a:r>
              <a:rPr sz="1200" dirty="0">
                <a:solidFill>
                  <a:srgbClr val="1F497C"/>
                </a:solidFill>
                <a:latin typeface="Calibri"/>
                <a:cs typeface="Calibri"/>
              </a:rPr>
              <a:t>i</a:t>
            </a:r>
            <a:r>
              <a:rPr sz="1200" spc="-25" dirty="0">
                <a:solidFill>
                  <a:srgbClr val="1F497C"/>
                </a:solidFill>
                <a:latin typeface="Times New Roman"/>
                <a:cs typeface="Times New Roman"/>
              </a:rPr>
              <a:t> </a:t>
            </a:r>
            <a:r>
              <a:rPr sz="1200" dirty="0">
                <a:solidFill>
                  <a:srgbClr val="1F497C"/>
                </a:solidFill>
                <a:latin typeface="Calibri"/>
                <a:cs typeface="Calibri"/>
              </a:rPr>
              <a:t>u</a:t>
            </a:r>
            <a:r>
              <a:rPr sz="1200" spc="-35" dirty="0">
                <a:solidFill>
                  <a:srgbClr val="1F497C"/>
                </a:solidFill>
                <a:latin typeface="Times New Roman"/>
                <a:cs typeface="Times New Roman"/>
              </a:rPr>
              <a:t> </a:t>
            </a:r>
            <a:r>
              <a:rPr sz="1200" spc="-10" dirty="0">
                <a:solidFill>
                  <a:srgbClr val="1F497C"/>
                </a:solidFill>
                <a:latin typeface="Calibri"/>
                <a:cs typeface="Calibri"/>
              </a:rPr>
              <a:t>m</a:t>
            </a:r>
            <a:r>
              <a:rPr sz="1200" dirty="0">
                <a:solidFill>
                  <a:srgbClr val="1F497C"/>
                </a:solidFill>
                <a:latin typeface="Calibri"/>
                <a:cs typeface="Calibri"/>
              </a:rPr>
              <a:t>ali</a:t>
            </a:r>
            <a:r>
              <a:rPr sz="1200" spc="-10" dirty="0">
                <a:solidFill>
                  <a:srgbClr val="1F497C"/>
                </a:solidFill>
                <a:latin typeface="Calibri"/>
                <a:cs typeface="Calibri"/>
              </a:rPr>
              <a:t>m</a:t>
            </a:r>
            <a:r>
              <a:rPr sz="1200" spc="-5" dirty="0">
                <a:solidFill>
                  <a:srgbClr val="1F497C"/>
                </a:solidFill>
                <a:latin typeface="Times New Roman"/>
                <a:cs typeface="Times New Roman"/>
              </a:rPr>
              <a:t> </a:t>
            </a:r>
            <a:r>
              <a:rPr sz="1200" spc="-25" dirty="0">
                <a:solidFill>
                  <a:srgbClr val="1F497C"/>
                </a:solidFill>
                <a:latin typeface="Calibri"/>
                <a:cs typeface="Calibri"/>
              </a:rPr>
              <a:t>v</a:t>
            </a:r>
            <a:r>
              <a:rPr sz="1200" dirty="0">
                <a:solidFill>
                  <a:srgbClr val="1F497C"/>
                </a:solidFill>
                <a:latin typeface="Calibri"/>
                <a:cs typeface="Calibri"/>
              </a:rPr>
              <a:t>o</a:t>
            </a:r>
            <a:r>
              <a:rPr sz="1200" spc="5" dirty="0">
                <a:solidFill>
                  <a:srgbClr val="1F497C"/>
                </a:solidFill>
                <a:latin typeface="Calibri"/>
                <a:cs typeface="Calibri"/>
              </a:rPr>
              <a:t>d</a:t>
            </a:r>
            <a:r>
              <a:rPr sz="1200" dirty="0">
                <a:solidFill>
                  <a:srgbClr val="1F497C"/>
                </a:solidFill>
                <a:latin typeface="Calibri"/>
                <a:cs typeface="Calibri"/>
              </a:rPr>
              <a:t>a</a:t>
            </a:r>
            <a:r>
              <a:rPr sz="1200" spc="-10" dirty="0">
                <a:solidFill>
                  <a:srgbClr val="1F497C"/>
                </a:solidFill>
                <a:latin typeface="Calibri"/>
                <a:cs typeface="Calibri"/>
              </a:rPr>
              <a:t>m</a:t>
            </a:r>
            <a:r>
              <a:rPr sz="1200" dirty="0">
                <a:solidFill>
                  <a:srgbClr val="1F497C"/>
                </a:solidFill>
                <a:latin typeface="Calibri"/>
                <a:cs typeface="Calibri"/>
              </a:rPr>
              <a:t>a</a:t>
            </a:r>
            <a:r>
              <a:rPr sz="1200" spc="-35" dirty="0">
                <a:solidFill>
                  <a:srgbClr val="1F497C"/>
                </a:solidFill>
                <a:latin typeface="Times New Roman"/>
                <a:cs typeface="Times New Roman"/>
              </a:rPr>
              <a:t> </a:t>
            </a:r>
            <a:r>
              <a:rPr sz="1200" spc="-5" dirty="0">
                <a:solidFill>
                  <a:srgbClr val="1F497C"/>
                </a:solidFill>
                <a:latin typeface="Calibri"/>
                <a:cs typeface="Calibri"/>
              </a:rPr>
              <a:t>s</a:t>
            </a:r>
            <a:r>
              <a:rPr sz="1200" dirty="0">
                <a:solidFill>
                  <a:srgbClr val="1F497C"/>
                </a:solidFill>
                <a:latin typeface="Calibri"/>
                <a:cs typeface="Calibri"/>
              </a:rPr>
              <a:t>l</a:t>
            </a:r>
            <a:r>
              <a:rPr sz="1200" spc="5" dirty="0">
                <a:solidFill>
                  <a:srgbClr val="1F497C"/>
                </a:solidFill>
                <a:latin typeface="Calibri"/>
                <a:cs typeface="Calibri"/>
              </a:rPr>
              <a:t>už</a:t>
            </a:r>
            <a:r>
              <a:rPr sz="1200" dirty="0">
                <a:solidFill>
                  <a:srgbClr val="1F497C"/>
                </a:solidFill>
                <a:latin typeface="Calibri"/>
                <a:cs typeface="Calibri"/>
              </a:rPr>
              <a:t>i</a:t>
            </a:r>
            <a:r>
              <a:rPr sz="1200" spc="-40" dirty="0">
                <a:solidFill>
                  <a:srgbClr val="1F497C"/>
                </a:solidFill>
                <a:latin typeface="Times New Roman"/>
                <a:cs typeface="Times New Roman"/>
              </a:rPr>
              <a:t> </a:t>
            </a:r>
            <a:r>
              <a:rPr sz="1200" spc="5" dirty="0">
                <a:solidFill>
                  <a:srgbClr val="1F497C"/>
                </a:solidFill>
                <a:latin typeface="Calibri"/>
                <a:cs typeface="Calibri"/>
              </a:rPr>
              <a:t>z</a:t>
            </a:r>
            <a:r>
              <a:rPr sz="1200" dirty="0">
                <a:solidFill>
                  <a:srgbClr val="1F497C"/>
                </a:solidFill>
                <a:latin typeface="Calibri"/>
                <a:cs typeface="Calibri"/>
              </a:rPr>
              <a:t>i</a:t>
            </a:r>
            <a:r>
              <a:rPr sz="1200" spc="-25" dirty="0">
                <a:solidFill>
                  <a:srgbClr val="1F497C"/>
                </a:solidFill>
                <a:latin typeface="Calibri"/>
                <a:cs typeface="Calibri"/>
              </a:rPr>
              <a:t>v</a:t>
            </a:r>
            <a:r>
              <a:rPr sz="1200" dirty="0">
                <a:solidFill>
                  <a:srgbClr val="1F497C"/>
                </a:solidFill>
                <a:latin typeface="Calibri"/>
                <a:cs typeface="Calibri"/>
              </a:rPr>
              <a:t>o</a:t>
            </a:r>
            <a:r>
              <a:rPr sz="1200" spc="-10" dirty="0">
                <a:solidFill>
                  <a:srgbClr val="1F497C"/>
                </a:solidFill>
                <a:latin typeface="Calibri"/>
                <a:cs typeface="Calibri"/>
              </a:rPr>
              <a:t>m</a:t>
            </a:r>
            <a:r>
              <a:rPr sz="1200" spc="-25" dirty="0">
                <a:solidFill>
                  <a:srgbClr val="1F497C"/>
                </a:solidFill>
                <a:latin typeface="Times New Roman"/>
                <a:cs typeface="Times New Roman"/>
              </a:rPr>
              <a:t> </a:t>
            </a:r>
            <a:r>
              <a:rPr sz="1200" spc="-15" dirty="0">
                <a:solidFill>
                  <a:srgbClr val="1F497C"/>
                </a:solidFill>
                <a:latin typeface="Calibri"/>
                <a:cs typeface="Calibri"/>
              </a:rPr>
              <a:t>sv</a:t>
            </a:r>
            <a:r>
              <a:rPr sz="1200" dirty="0">
                <a:solidFill>
                  <a:srgbClr val="1F497C"/>
                </a:solidFill>
                <a:latin typeface="Calibri"/>
                <a:cs typeface="Calibri"/>
              </a:rPr>
              <a:t>j</a:t>
            </a:r>
            <a:r>
              <a:rPr sz="1200" spc="-20" dirty="0">
                <a:solidFill>
                  <a:srgbClr val="1F497C"/>
                </a:solidFill>
                <a:latin typeface="Calibri"/>
                <a:cs typeface="Calibri"/>
              </a:rPr>
              <a:t>e</a:t>
            </a:r>
            <a:r>
              <a:rPr sz="1200" dirty="0">
                <a:solidFill>
                  <a:srgbClr val="1F497C"/>
                </a:solidFill>
                <a:latin typeface="Calibri"/>
                <a:cs typeface="Calibri"/>
              </a:rPr>
              <a:t>tu</a:t>
            </a:r>
            <a:r>
              <a:rPr sz="1200" spc="-45" dirty="0">
                <a:solidFill>
                  <a:srgbClr val="1F497C"/>
                </a:solidFill>
                <a:latin typeface="Times New Roman"/>
                <a:cs typeface="Times New Roman"/>
              </a:rPr>
              <a:t> </a:t>
            </a:r>
            <a:r>
              <a:rPr sz="1200" spc="-25" dirty="0">
                <a:solidFill>
                  <a:srgbClr val="1F497C"/>
                </a:solidFill>
                <a:latin typeface="Calibri"/>
                <a:cs typeface="Calibri"/>
              </a:rPr>
              <a:t>v</a:t>
            </a:r>
            <a:r>
              <a:rPr sz="1200" dirty="0">
                <a:solidFill>
                  <a:srgbClr val="1F497C"/>
                </a:solidFill>
                <a:latin typeface="Calibri"/>
                <a:cs typeface="Calibri"/>
              </a:rPr>
              <a:t>o</a:t>
            </a:r>
            <a:r>
              <a:rPr sz="1200" spc="5" dirty="0">
                <a:solidFill>
                  <a:srgbClr val="1F497C"/>
                </a:solidFill>
                <a:latin typeface="Calibri"/>
                <a:cs typeface="Calibri"/>
              </a:rPr>
              <a:t>d</a:t>
            </a:r>
            <a:r>
              <a:rPr sz="1200" dirty="0">
                <a:solidFill>
                  <a:srgbClr val="1F497C"/>
                </a:solidFill>
                <a:latin typeface="Calibri"/>
                <a:cs typeface="Calibri"/>
              </a:rPr>
              <a:t>o</a:t>
            </a:r>
            <a:r>
              <a:rPr sz="1200" spc="-15" dirty="0">
                <a:solidFill>
                  <a:srgbClr val="1F497C"/>
                </a:solidFill>
                <a:latin typeface="Calibri"/>
                <a:cs typeface="Calibri"/>
              </a:rPr>
              <a:t>t</a:t>
            </a:r>
            <a:r>
              <a:rPr sz="1200" dirty="0">
                <a:solidFill>
                  <a:srgbClr val="1F497C"/>
                </a:solidFill>
                <a:latin typeface="Calibri"/>
                <a:cs typeface="Calibri"/>
              </a:rPr>
              <a:t>o</a:t>
            </a:r>
            <a:r>
              <a:rPr sz="1200" spc="-40" dirty="0">
                <a:solidFill>
                  <a:srgbClr val="1F497C"/>
                </a:solidFill>
                <a:latin typeface="Calibri"/>
                <a:cs typeface="Calibri"/>
              </a:rPr>
              <a:t>k</a:t>
            </a:r>
            <a:r>
              <a:rPr sz="1200" dirty="0">
                <a:solidFill>
                  <a:srgbClr val="1F497C"/>
                </a:solidFill>
                <a:latin typeface="Calibri"/>
                <a:cs typeface="Calibri"/>
              </a:rPr>
              <a:t>a</a:t>
            </a:r>
            <a:r>
              <a:rPr sz="1200" dirty="0">
                <a:solidFill>
                  <a:srgbClr val="1F497C"/>
                </a:solidFill>
                <a:latin typeface="Times New Roman"/>
                <a:cs typeface="Times New Roman"/>
              </a:rPr>
              <a:t> </a:t>
            </a:r>
            <a:r>
              <a:rPr sz="1200" spc="-20" dirty="0">
                <a:solidFill>
                  <a:srgbClr val="1F497C"/>
                </a:solidFill>
                <a:latin typeface="Calibri"/>
                <a:cs typeface="Calibri"/>
              </a:rPr>
              <a:t>z</a:t>
            </a:r>
            <a:r>
              <a:rPr sz="1200" dirty="0">
                <a:solidFill>
                  <a:srgbClr val="1F497C"/>
                </a:solidFill>
                <a:latin typeface="Calibri"/>
                <a:cs typeface="Calibri"/>
              </a:rPr>
              <a:t>a</a:t>
            </a:r>
            <a:r>
              <a:rPr sz="1200" spc="-25" dirty="0">
                <a:solidFill>
                  <a:srgbClr val="1F497C"/>
                </a:solidFill>
                <a:latin typeface="Times New Roman"/>
                <a:cs typeface="Times New Roman"/>
              </a:rPr>
              <a:t> </a:t>
            </a:r>
            <a:r>
              <a:rPr sz="1200" spc="-20" dirty="0">
                <a:solidFill>
                  <a:srgbClr val="1F497C"/>
                </a:solidFill>
                <a:latin typeface="Calibri"/>
                <a:cs typeface="Calibri"/>
              </a:rPr>
              <a:t>z</a:t>
            </a:r>
            <a:r>
              <a:rPr sz="1200" dirty="0">
                <a:solidFill>
                  <a:srgbClr val="1F497C"/>
                </a:solidFill>
                <a:latin typeface="Calibri"/>
                <a:cs typeface="Calibri"/>
              </a:rPr>
              <a:t>ao</a:t>
            </a:r>
            <a:r>
              <a:rPr sz="1200" spc="5" dirty="0">
                <a:solidFill>
                  <a:srgbClr val="1F497C"/>
                </a:solidFill>
                <a:latin typeface="Calibri"/>
                <a:cs typeface="Calibri"/>
              </a:rPr>
              <a:t>b</a:t>
            </a:r>
            <a:r>
              <a:rPr sz="1200" dirty="0">
                <a:solidFill>
                  <a:srgbClr val="1F497C"/>
                </a:solidFill>
                <a:latin typeface="Calibri"/>
                <a:cs typeface="Calibri"/>
              </a:rPr>
              <a:t>ila</a:t>
            </a:r>
            <a:r>
              <a:rPr sz="1200" spc="-20" dirty="0">
                <a:solidFill>
                  <a:srgbClr val="1F497C"/>
                </a:solidFill>
                <a:latin typeface="Calibri"/>
                <a:cs typeface="Calibri"/>
              </a:rPr>
              <a:t>z</a:t>
            </a:r>
            <a:r>
              <a:rPr sz="1200" spc="-10" dirty="0">
                <a:solidFill>
                  <a:srgbClr val="1F497C"/>
                </a:solidFill>
                <a:latin typeface="Calibri"/>
                <a:cs typeface="Calibri"/>
              </a:rPr>
              <a:t>e</a:t>
            </a:r>
            <a:r>
              <a:rPr sz="1200" spc="5" dirty="0">
                <a:solidFill>
                  <a:srgbClr val="1F497C"/>
                </a:solidFill>
                <a:latin typeface="Calibri"/>
                <a:cs typeface="Calibri"/>
              </a:rPr>
              <a:t>n</a:t>
            </a:r>
            <a:r>
              <a:rPr sz="1200" dirty="0">
                <a:solidFill>
                  <a:srgbClr val="1F497C"/>
                </a:solidFill>
                <a:latin typeface="Calibri"/>
                <a:cs typeface="Calibri"/>
              </a:rPr>
              <a:t>j</a:t>
            </a:r>
            <a:r>
              <a:rPr sz="1200" spc="-10" dirty="0">
                <a:solidFill>
                  <a:srgbClr val="1F497C"/>
                </a:solidFill>
                <a:latin typeface="Calibri"/>
                <a:cs typeface="Calibri"/>
              </a:rPr>
              <a:t>e</a:t>
            </a:r>
            <a:r>
              <a:rPr sz="1200" spc="-60" dirty="0">
                <a:solidFill>
                  <a:srgbClr val="1F497C"/>
                </a:solidFill>
                <a:latin typeface="Times New Roman"/>
                <a:cs typeface="Times New Roman"/>
              </a:rPr>
              <a:t> </a:t>
            </a:r>
            <a:r>
              <a:rPr sz="1200" spc="-25" dirty="0">
                <a:solidFill>
                  <a:srgbClr val="1F497C"/>
                </a:solidFill>
                <a:latin typeface="Calibri"/>
                <a:cs typeface="Calibri"/>
              </a:rPr>
              <a:t>v</a:t>
            </a:r>
            <a:r>
              <a:rPr sz="1200" dirty="0">
                <a:solidFill>
                  <a:srgbClr val="1F497C"/>
                </a:solidFill>
                <a:latin typeface="Calibri"/>
                <a:cs typeface="Calibri"/>
              </a:rPr>
              <a:t>o</a:t>
            </a:r>
            <a:r>
              <a:rPr sz="1200" spc="5" dirty="0">
                <a:solidFill>
                  <a:srgbClr val="1F497C"/>
                </a:solidFill>
                <a:latin typeface="Calibri"/>
                <a:cs typeface="Calibri"/>
              </a:rPr>
              <a:t>d</a:t>
            </a:r>
            <a:r>
              <a:rPr sz="1200" spc="-10" dirty="0">
                <a:solidFill>
                  <a:srgbClr val="1F497C"/>
                </a:solidFill>
                <a:latin typeface="Calibri"/>
                <a:cs typeface="Calibri"/>
              </a:rPr>
              <a:t>o</a:t>
            </a:r>
            <a:r>
              <a:rPr sz="1200" spc="-20" dirty="0">
                <a:solidFill>
                  <a:srgbClr val="1F497C"/>
                </a:solidFill>
                <a:latin typeface="Calibri"/>
                <a:cs typeface="Calibri"/>
              </a:rPr>
              <a:t>z</a:t>
            </a:r>
            <a:r>
              <a:rPr sz="1200" dirty="0">
                <a:solidFill>
                  <a:srgbClr val="1F497C"/>
                </a:solidFill>
                <a:latin typeface="Calibri"/>
                <a:cs typeface="Calibri"/>
              </a:rPr>
              <a:t>a</a:t>
            </a:r>
            <a:r>
              <a:rPr sz="1200" spc="-20" dirty="0">
                <a:solidFill>
                  <a:srgbClr val="1F497C"/>
                </a:solidFill>
                <a:latin typeface="Calibri"/>
                <a:cs typeface="Calibri"/>
              </a:rPr>
              <a:t>h</a:t>
            </a:r>
            <a:r>
              <a:rPr sz="1200" spc="-25" dirty="0">
                <a:solidFill>
                  <a:srgbClr val="1F497C"/>
                </a:solidFill>
                <a:latin typeface="Calibri"/>
                <a:cs typeface="Calibri"/>
              </a:rPr>
              <a:t>v</a:t>
            </a:r>
            <a:r>
              <a:rPr sz="1200" spc="-15" dirty="0">
                <a:solidFill>
                  <a:srgbClr val="1F497C"/>
                </a:solidFill>
                <a:latin typeface="Calibri"/>
                <a:cs typeface="Calibri"/>
              </a:rPr>
              <a:t>a</a:t>
            </a:r>
            <a:r>
              <a:rPr sz="1200" spc="-25" dirty="0">
                <a:solidFill>
                  <a:srgbClr val="1F497C"/>
                </a:solidFill>
                <a:latin typeface="Calibri"/>
                <a:cs typeface="Calibri"/>
              </a:rPr>
              <a:t>t</a:t>
            </a:r>
            <a:r>
              <a:rPr sz="1200" dirty="0">
                <a:solidFill>
                  <a:srgbClr val="1F497C"/>
                </a:solidFill>
                <a:latin typeface="Calibri"/>
                <a:cs typeface="Calibri"/>
              </a:rPr>
              <a:t>a</a:t>
            </a:r>
            <a:endParaRPr sz="1200">
              <a:latin typeface="Calibri"/>
              <a:cs typeface="Calibri"/>
            </a:endParaRPr>
          </a:p>
        </p:txBody>
      </p:sp>
      <p:sp>
        <p:nvSpPr>
          <p:cNvPr id="15" name="object 15"/>
          <p:cNvSpPr/>
          <p:nvPr/>
        </p:nvSpPr>
        <p:spPr>
          <a:xfrm>
            <a:off x="7190231" y="3703320"/>
            <a:ext cx="431291" cy="975359"/>
          </a:xfrm>
          <a:custGeom>
            <a:avLst/>
            <a:gdLst/>
            <a:ahLst/>
            <a:cxnLst/>
            <a:rect l="l" t="t" r="r" b="b"/>
            <a:pathLst>
              <a:path w="431291" h="975359">
                <a:moveTo>
                  <a:pt x="431291" y="758951"/>
                </a:moveTo>
                <a:lnTo>
                  <a:pt x="324611" y="758951"/>
                </a:lnTo>
                <a:lnTo>
                  <a:pt x="324611" y="0"/>
                </a:lnTo>
                <a:lnTo>
                  <a:pt x="108203" y="0"/>
                </a:lnTo>
                <a:lnTo>
                  <a:pt x="108203" y="758951"/>
                </a:lnTo>
                <a:lnTo>
                  <a:pt x="0" y="758951"/>
                </a:lnTo>
                <a:lnTo>
                  <a:pt x="216407" y="975359"/>
                </a:lnTo>
                <a:lnTo>
                  <a:pt x="431291" y="758951"/>
                </a:lnTo>
                <a:close/>
              </a:path>
            </a:pathLst>
          </a:custGeom>
          <a:solidFill>
            <a:srgbClr val="4F80BC"/>
          </a:solidFill>
        </p:spPr>
        <p:txBody>
          <a:bodyPr wrap="square" lIns="0" tIns="0" rIns="0" bIns="0" rtlCol="0">
            <a:spAutoFit/>
          </a:bodyPr>
          <a:lstStyle/>
          <a:p>
            <a:endParaRPr/>
          </a:p>
        </p:txBody>
      </p:sp>
      <p:sp>
        <p:nvSpPr>
          <p:cNvPr id="16" name="object 16"/>
          <p:cNvSpPr/>
          <p:nvPr/>
        </p:nvSpPr>
        <p:spPr>
          <a:xfrm>
            <a:off x="7159752" y="3691127"/>
            <a:ext cx="493775" cy="1005839"/>
          </a:xfrm>
          <a:custGeom>
            <a:avLst/>
            <a:gdLst/>
            <a:ahLst/>
            <a:cxnLst/>
            <a:rect l="l" t="t" r="r" b="b"/>
            <a:pathLst>
              <a:path w="493775" h="1005839">
                <a:moveTo>
                  <a:pt x="138683" y="758951"/>
                </a:moveTo>
                <a:lnTo>
                  <a:pt x="0" y="758951"/>
                </a:lnTo>
                <a:lnTo>
                  <a:pt x="30479" y="789431"/>
                </a:lnTo>
                <a:lnTo>
                  <a:pt x="30479" y="784859"/>
                </a:lnTo>
                <a:lnTo>
                  <a:pt x="39623" y="763523"/>
                </a:lnTo>
                <a:lnTo>
                  <a:pt x="61111" y="784859"/>
                </a:lnTo>
                <a:lnTo>
                  <a:pt x="124967" y="784859"/>
                </a:lnTo>
                <a:lnTo>
                  <a:pt x="124967" y="771143"/>
                </a:lnTo>
                <a:lnTo>
                  <a:pt x="138683" y="758951"/>
                </a:lnTo>
                <a:close/>
              </a:path>
              <a:path w="493775" h="1005839">
                <a:moveTo>
                  <a:pt x="61111" y="784859"/>
                </a:moveTo>
                <a:lnTo>
                  <a:pt x="39623" y="763523"/>
                </a:lnTo>
                <a:lnTo>
                  <a:pt x="30479" y="784859"/>
                </a:lnTo>
                <a:lnTo>
                  <a:pt x="61111" y="784859"/>
                </a:lnTo>
                <a:close/>
              </a:path>
              <a:path w="493775" h="1005839">
                <a:moveTo>
                  <a:pt x="246887" y="969328"/>
                </a:moveTo>
                <a:lnTo>
                  <a:pt x="61111" y="784859"/>
                </a:lnTo>
                <a:lnTo>
                  <a:pt x="30479" y="784859"/>
                </a:lnTo>
                <a:lnTo>
                  <a:pt x="30479" y="789431"/>
                </a:lnTo>
                <a:lnTo>
                  <a:pt x="237743" y="996695"/>
                </a:lnTo>
                <a:lnTo>
                  <a:pt x="237743" y="978407"/>
                </a:lnTo>
                <a:lnTo>
                  <a:pt x="246887" y="969328"/>
                </a:lnTo>
                <a:close/>
              </a:path>
              <a:path w="493775" h="1005839">
                <a:moveTo>
                  <a:pt x="367283" y="758951"/>
                </a:moveTo>
                <a:lnTo>
                  <a:pt x="367283" y="0"/>
                </a:lnTo>
                <a:lnTo>
                  <a:pt x="124967" y="0"/>
                </a:lnTo>
                <a:lnTo>
                  <a:pt x="124967" y="758951"/>
                </a:lnTo>
                <a:lnTo>
                  <a:pt x="138683" y="758951"/>
                </a:lnTo>
                <a:lnTo>
                  <a:pt x="138683" y="24383"/>
                </a:lnTo>
                <a:lnTo>
                  <a:pt x="150875" y="12191"/>
                </a:lnTo>
                <a:lnTo>
                  <a:pt x="150875" y="24383"/>
                </a:lnTo>
                <a:lnTo>
                  <a:pt x="341375" y="24383"/>
                </a:lnTo>
                <a:lnTo>
                  <a:pt x="341375" y="12191"/>
                </a:lnTo>
                <a:lnTo>
                  <a:pt x="355091" y="24383"/>
                </a:lnTo>
                <a:lnTo>
                  <a:pt x="355091" y="758951"/>
                </a:lnTo>
                <a:lnTo>
                  <a:pt x="367283" y="758951"/>
                </a:lnTo>
                <a:close/>
              </a:path>
              <a:path w="493775" h="1005839">
                <a:moveTo>
                  <a:pt x="150875" y="784859"/>
                </a:moveTo>
                <a:lnTo>
                  <a:pt x="150875" y="24383"/>
                </a:lnTo>
                <a:lnTo>
                  <a:pt x="138683" y="24383"/>
                </a:lnTo>
                <a:lnTo>
                  <a:pt x="138683" y="758951"/>
                </a:lnTo>
                <a:lnTo>
                  <a:pt x="124967" y="771143"/>
                </a:lnTo>
                <a:lnTo>
                  <a:pt x="124967" y="784859"/>
                </a:lnTo>
                <a:lnTo>
                  <a:pt x="150875" y="784859"/>
                </a:lnTo>
                <a:close/>
              </a:path>
              <a:path w="493775" h="1005839">
                <a:moveTo>
                  <a:pt x="150875" y="24383"/>
                </a:moveTo>
                <a:lnTo>
                  <a:pt x="150875" y="12191"/>
                </a:lnTo>
                <a:lnTo>
                  <a:pt x="138683" y="24383"/>
                </a:lnTo>
                <a:lnTo>
                  <a:pt x="150875" y="24383"/>
                </a:lnTo>
                <a:close/>
              </a:path>
              <a:path w="493775" h="1005839">
                <a:moveTo>
                  <a:pt x="256031" y="978407"/>
                </a:moveTo>
                <a:lnTo>
                  <a:pt x="246887" y="969328"/>
                </a:lnTo>
                <a:lnTo>
                  <a:pt x="237743" y="978407"/>
                </a:lnTo>
                <a:lnTo>
                  <a:pt x="256031" y="978407"/>
                </a:lnTo>
                <a:close/>
              </a:path>
              <a:path w="493775" h="1005839">
                <a:moveTo>
                  <a:pt x="256031" y="996695"/>
                </a:moveTo>
                <a:lnTo>
                  <a:pt x="256031" y="978407"/>
                </a:lnTo>
                <a:lnTo>
                  <a:pt x="237743" y="978407"/>
                </a:lnTo>
                <a:lnTo>
                  <a:pt x="237743" y="996695"/>
                </a:lnTo>
                <a:lnTo>
                  <a:pt x="246887" y="1005839"/>
                </a:lnTo>
                <a:lnTo>
                  <a:pt x="256031" y="996695"/>
                </a:lnTo>
                <a:close/>
              </a:path>
              <a:path w="493775" h="1005839">
                <a:moveTo>
                  <a:pt x="461771" y="790955"/>
                </a:moveTo>
                <a:lnTo>
                  <a:pt x="461771" y="784859"/>
                </a:lnTo>
                <a:lnTo>
                  <a:pt x="432664" y="784859"/>
                </a:lnTo>
                <a:lnTo>
                  <a:pt x="246887" y="969328"/>
                </a:lnTo>
                <a:lnTo>
                  <a:pt x="256031" y="978407"/>
                </a:lnTo>
                <a:lnTo>
                  <a:pt x="256031" y="996695"/>
                </a:lnTo>
                <a:lnTo>
                  <a:pt x="461771" y="790955"/>
                </a:lnTo>
                <a:close/>
              </a:path>
              <a:path w="493775" h="1005839">
                <a:moveTo>
                  <a:pt x="355091" y="24383"/>
                </a:moveTo>
                <a:lnTo>
                  <a:pt x="341375" y="12191"/>
                </a:lnTo>
                <a:lnTo>
                  <a:pt x="341375" y="24383"/>
                </a:lnTo>
                <a:lnTo>
                  <a:pt x="355091" y="24383"/>
                </a:lnTo>
                <a:close/>
              </a:path>
              <a:path w="493775" h="1005839">
                <a:moveTo>
                  <a:pt x="367283" y="784859"/>
                </a:moveTo>
                <a:lnTo>
                  <a:pt x="367283" y="771143"/>
                </a:lnTo>
                <a:lnTo>
                  <a:pt x="355091" y="758951"/>
                </a:lnTo>
                <a:lnTo>
                  <a:pt x="355091" y="24383"/>
                </a:lnTo>
                <a:lnTo>
                  <a:pt x="341375" y="24383"/>
                </a:lnTo>
                <a:lnTo>
                  <a:pt x="341375" y="784859"/>
                </a:lnTo>
                <a:lnTo>
                  <a:pt x="367283" y="784859"/>
                </a:lnTo>
                <a:close/>
              </a:path>
              <a:path w="493775" h="1005839">
                <a:moveTo>
                  <a:pt x="493775" y="758951"/>
                </a:moveTo>
                <a:lnTo>
                  <a:pt x="355091" y="758951"/>
                </a:lnTo>
                <a:lnTo>
                  <a:pt x="367283" y="771143"/>
                </a:lnTo>
                <a:lnTo>
                  <a:pt x="367283" y="784859"/>
                </a:lnTo>
                <a:lnTo>
                  <a:pt x="432664" y="784859"/>
                </a:lnTo>
                <a:lnTo>
                  <a:pt x="454151" y="763523"/>
                </a:lnTo>
                <a:lnTo>
                  <a:pt x="461771" y="784859"/>
                </a:lnTo>
                <a:lnTo>
                  <a:pt x="461771" y="790955"/>
                </a:lnTo>
                <a:lnTo>
                  <a:pt x="493775" y="758951"/>
                </a:lnTo>
                <a:close/>
              </a:path>
              <a:path w="493775" h="1005839">
                <a:moveTo>
                  <a:pt x="461771" y="784859"/>
                </a:moveTo>
                <a:lnTo>
                  <a:pt x="454151" y="763523"/>
                </a:lnTo>
                <a:lnTo>
                  <a:pt x="432664" y="784859"/>
                </a:lnTo>
                <a:lnTo>
                  <a:pt x="461771" y="784859"/>
                </a:lnTo>
                <a:close/>
              </a:path>
            </a:pathLst>
          </a:custGeom>
          <a:solidFill>
            <a:srgbClr val="385D89"/>
          </a:solidFill>
        </p:spPr>
        <p:txBody>
          <a:bodyPr wrap="square" lIns="0" tIns="0" rIns="0" bIns="0" rtlCol="0">
            <a:spAutoFit/>
          </a:bodyPr>
          <a:lstStyle/>
          <a:p>
            <a:endParaRPr/>
          </a:p>
        </p:txBody>
      </p:sp>
      <p:sp>
        <p:nvSpPr>
          <p:cNvPr id="17" name="object 17"/>
          <p:cNvSpPr/>
          <p:nvPr/>
        </p:nvSpPr>
        <p:spPr>
          <a:xfrm>
            <a:off x="918972" y="4607051"/>
            <a:ext cx="1735835" cy="748283"/>
          </a:xfrm>
          <a:custGeom>
            <a:avLst/>
            <a:gdLst/>
            <a:ahLst/>
            <a:cxnLst/>
            <a:rect l="l" t="t" r="r" b="b"/>
            <a:pathLst>
              <a:path w="1735835" h="748283">
                <a:moveTo>
                  <a:pt x="0" y="0"/>
                </a:moveTo>
                <a:lnTo>
                  <a:pt x="0" y="748283"/>
                </a:lnTo>
                <a:lnTo>
                  <a:pt x="1735835" y="748283"/>
                </a:lnTo>
                <a:lnTo>
                  <a:pt x="1735835" y="0"/>
                </a:lnTo>
                <a:lnTo>
                  <a:pt x="0" y="0"/>
                </a:lnTo>
                <a:close/>
              </a:path>
            </a:pathLst>
          </a:custGeom>
          <a:solidFill>
            <a:srgbClr val="D7E4BC"/>
          </a:solidFill>
        </p:spPr>
        <p:txBody>
          <a:bodyPr wrap="square" lIns="0" tIns="0" rIns="0" bIns="0" rtlCol="0">
            <a:spAutoFit/>
          </a:bodyPr>
          <a:lstStyle/>
          <a:p>
            <a:endParaRPr/>
          </a:p>
        </p:txBody>
      </p:sp>
      <p:sp>
        <p:nvSpPr>
          <p:cNvPr id="18" name="object 18"/>
          <p:cNvSpPr/>
          <p:nvPr/>
        </p:nvSpPr>
        <p:spPr>
          <a:xfrm>
            <a:off x="905255" y="4594859"/>
            <a:ext cx="1761743" cy="774191"/>
          </a:xfrm>
          <a:custGeom>
            <a:avLst/>
            <a:gdLst/>
            <a:ahLst/>
            <a:cxnLst/>
            <a:rect l="l" t="t" r="r" b="b"/>
            <a:pathLst>
              <a:path w="1761743" h="774191">
                <a:moveTo>
                  <a:pt x="1761743" y="768095"/>
                </a:moveTo>
                <a:lnTo>
                  <a:pt x="1761743" y="4571"/>
                </a:lnTo>
                <a:lnTo>
                  <a:pt x="1757171" y="0"/>
                </a:lnTo>
                <a:lnTo>
                  <a:pt x="6095" y="0"/>
                </a:lnTo>
                <a:lnTo>
                  <a:pt x="0" y="4571"/>
                </a:lnTo>
                <a:lnTo>
                  <a:pt x="0" y="768095"/>
                </a:lnTo>
                <a:lnTo>
                  <a:pt x="6095" y="774191"/>
                </a:lnTo>
                <a:lnTo>
                  <a:pt x="13715" y="774191"/>
                </a:lnTo>
                <a:lnTo>
                  <a:pt x="13715" y="24383"/>
                </a:lnTo>
                <a:lnTo>
                  <a:pt x="25907" y="12191"/>
                </a:lnTo>
                <a:lnTo>
                  <a:pt x="25907" y="24383"/>
                </a:lnTo>
                <a:lnTo>
                  <a:pt x="1737359" y="24383"/>
                </a:lnTo>
                <a:lnTo>
                  <a:pt x="1737359" y="12191"/>
                </a:lnTo>
                <a:lnTo>
                  <a:pt x="1749551" y="24383"/>
                </a:lnTo>
                <a:lnTo>
                  <a:pt x="1749551" y="774191"/>
                </a:lnTo>
                <a:lnTo>
                  <a:pt x="1757171" y="774191"/>
                </a:lnTo>
                <a:lnTo>
                  <a:pt x="1761743" y="768095"/>
                </a:lnTo>
                <a:close/>
              </a:path>
              <a:path w="1761743" h="774191">
                <a:moveTo>
                  <a:pt x="25907" y="24383"/>
                </a:moveTo>
                <a:lnTo>
                  <a:pt x="25907" y="12191"/>
                </a:lnTo>
                <a:lnTo>
                  <a:pt x="13715" y="24383"/>
                </a:lnTo>
                <a:lnTo>
                  <a:pt x="25907" y="24383"/>
                </a:lnTo>
                <a:close/>
              </a:path>
              <a:path w="1761743" h="774191">
                <a:moveTo>
                  <a:pt x="25907" y="748283"/>
                </a:moveTo>
                <a:lnTo>
                  <a:pt x="25907" y="24383"/>
                </a:lnTo>
                <a:lnTo>
                  <a:pt x="13715" y="24383"/>
                </a:lnTo>
                <a:lnTo>
                  <a:pt x="13715" y="748283"/>
                </a:lnTo>
                <a:lnTo>
                  <a:pt x="25907" y="748283"/>
                </a:lnTo>
                <a:close/>
              </a:path>
              <a:path w="1761743" h="774191">
                <a:moveTo>
                  <a:pt x="1749551" y="748283"/>
                </a:moveTo>
                <a:lnTo>
                  <a:pt x="13715" y="748283"/>
                </a:lnTo>
                <a:lnTo>
                  <a:pt x="25907" y="760475"/>
                </a:lnTo>
                <a:lnTo>
                  <a:pt x="25907" y="774191"/>
                </a:lnTo>
                <a:lnTo>
                  <a:pt x="1737359" y="774191"/>
                </a:lnTo>
                <a:lnTo>
                  <a:pt x="1737359" y="760475"/>
                </a:lnTo>
                <a:lnTo>
                  <a:pt x="1749551" y="748283"/>
                </a:lnTo>
                <a:close/>
              </a:path>
              <a:path w="1761743" h="774191">
                <a:moveTo>
                  <a:pt x="25907" y="774191"/>
                </a:moveTo>
                <a:lnTo>
                  <a:pt x="25907" y="760475"/>
                </a:lnTo>
                <a:lnTo>
                  <a:pt x="13715" y="748283"/>
                </a:lnTo>
                <a:lnTo>
                  <a:pt x="13715" y="774191"/>
                </a:lnTo>
                <a:lnTo>
                  <a:pt x="25907" y="774191"/>
                </a:lnTo>
                <a:close/>
              </a:path>
              <a:path w="1761743" h="774191">
                <a:moveTo>
                  <a:pt x="1749551" y="24383"/>
                </a:moveTo>
                <a:lnTo>
                  <a:pt x="1737359" y="12191"/>
                </a:lnTo>
                <a:lnTo>
                  <a:pt x="1737359" y="24383"/>
                </a:lnTo>
                <a:lnTo>
                  <a:pt x="1749551" y="24383"/>
                </a:lnTo>
                <a:close/>
              </a:path>
              <a:path w="1761743" h="774191">
                <a:moveTo>
                  <a:pt x="1749551" y="748283"/>
                </a:moveTo>
                <a:lnTo>
                  <a:pt x="1749551" y="24383"/>
                </a:lnTo>
                <a:lnTo>
                  <a:pt x="1737359" y="24383"/>
                </a:lnTo>
                <a:lnTo>
                  <a:pt x="1737359" y="748283"/>
                </a:lnTo>
                <a:lnTo>
                  <a:pt x="1749551" y="748283"/>
                </a:lnTo>
                <a:close/>
              </a:path>
              <a:path w="1761743" h="774191">
                <a:moveTo>
                  <a:pt x="1749551" y="774191"/>
                </a:moveTo>
                <a:lnTo>
                  <a:pt x="1749551" y="748283"/>
                </a:lnTo>
                <a:lnTo>
                  <a:pt x="1737359" y="760475"/>
                </a:lnTo>
                <a:lnTo>
                  <a:pt x="1737359" y="774191"/>
                </a:lnTo>
                <a:lnTo>
                  <a:pt x="1749551" y="774191"/>
                </a:lnTo>
                <a:close/>
              </a:path>
            </a:pathLst>
          </a:custGeom>
          <a:solidFill>
            <a:srgbClr val="385D89"/>
          </a:solidFill>
        </p:spPr>
        <p:txBody>
          <a:bodyPr wrap="square" lIns="0" tIns="0" rIns="0" bIns="0" rtlCol="0">
            <a:spAutoFit/>
          </a:bodyPr>
          <a:lstStyle/>
          <a:p>
            <a:endParaRPr/>
          </a:p>
        </p:txBody>
      </p:sp>
      <p:sp>
        <p:nvSpPr>
          <p:cNvPr id="19" name="object 19"/>
          <p:cNvSpPr txBox="1"/>
          <p:nvPr/>
        </p:nvSpPr>
        <p:spPr>
          <a:xfrm>
            <a:off x="1006855" y="4696966"/>
            <a:ext cx="1561465" cy="568960"/>
          </a:xfrm>
          <a:prstGeom prst="rect">
            <a:avLst/>
          </a:prstGeom>
        </p:spPr>
        <p:txBody>
          <a:bodyPr vert="horz" wrap="square" lIns="0" tIns="0" rIns="0" bIns="0" rtlCol="0">
            <a:spAutoFit/>
          </a:bodyPr>
          <a:lstStyle/>
          <a:p>
            <a:pPr marL="12700" marR="6350" indent="0" algn="ctr">
              <a:lnSpc>
                <a:spcPct val="100000"/>
              </a:lnSpc>
            </a:pPr>
            <a:r>
              <a:rPr sz="1200" dirty="0">
                <a:solidFill>
                  <a:srgbClr val="1F497C"/>
                </a:solidFill>
                <a:latin typeface="Calibri"/>
                <a:cs typeface="Calibri"/>
              </a:rPr>
              <a:t>Vi</a:t>
            </a:r>
            <a:r>
              <a:rPr sz="1200" spc="-5" dirty="0">
                <a:solidFill>
                  <a:srgbClr val="1F497C"/>
                </a:solidFill>
                <a:latin typeface="Calibri"/>
                <a:cs typeface="Calibri"/>
              </a:rPr>
              <a:t>š</a:t>
            </a:r>
            <a:r>
              <a:rPr sz="1200" dirty="0">
                <a:solidFill>
                  <a:srgbClr val="1F497C"/>
                </a:solidFill>
                <a:latin typeface="Calibri"/>
                <a:cs typeface="Calibri"/>
              </a:rPr>
              <a:t>a</a:t>
            </a:r>
            <a:r>
              <a:rPr sz="1200" spc="-10" dirty="0">
                <a:solidFill>
                  <a:srgbClr val="1F497C"/>
                </a:solidFill>
                <a:latin typeface="Calibri"/>
                <a:cs typeface="Calibri"/>
              </a:rPr>
              <a:t>k</a:t>
            </a:r>
            <a:r>
              <a:rPr sz="1200" spc="-30" dirty="0">
                <a:solidFill>
                  <a:srgbClr val="1F497C"/>
                </a:solidFill>
                <a:latin typeface="Times New Roman"/>
                <a:cs typeface="Times New Roman"/>
              </a:rPr>
              <a:t> </a:t>
            </a:r>
            <a:r>
              <a:rPr sz="1200" spc="-25" dirty="0">
                <a:solidFill>
                  <a:srgbClr val="1F497C"/>
                </a:solidFill>
                <a:latin typeface="Calibri"/>
                <a:cs typeface="Calibri"/>
              </a:rPr>
              <a:t>v</a:t>
            </a:r>
            <a:r>
              <a:rPr sz="1200" dirty="0">
                <a:solidFill>
                  <a:srgbClr val="1F497C"/>
                </a:solidFill>
                <a:latin typeface="Calibri"/>
                <a:cs typeface="Calibri"/>
              </a:rPr>
              <a:t>o</a:t>
            </a:r>
            <a:r>
              <a:rPr sz="1200" spc="5" dirty="0">
                <a:solidFill>
                  <a:srgbClr val="1F497C"/>
                </a:solidFill>
                <a:latin typeface="Calibri"/>
                <a:cs typeface="Calibri"/>
              </a:rPr>
              <a:t>d</a:t>
            </a:r>
            <a:r>
              <a:rPr sz="1200" spc="-10" dirty="0">
                <a:solidFill>
                  <a:srgbClr val="1F497C"/>
                </a:solidFill>
                <a:latin typeface="Calibri"/>
                <a:cs typeface="Calibri"/>
              </a:rPr>
              <a:t>e</a:t>
            </a:r>
            <a:r>
              <a:rPr sz="1200" dirty="0">
                <a:solidFill>
                  <a:srgbClr val="1F497C"/>
                </a:solidFill>
                <a:latin typeface="Times New Roman"/>
                <a:cs typeface="Times New Roman"/>
              </a:rPr>
              <a:t> </a:t>
            </a:r>
            <a:r>
              <a:rPr sz="1200" spc="-60" dirty="0">
                <a:solidFill>
                  <a:srgbClr val="1F497C"/>
                </a:solidFill>
                <a:latin typeface="Times New Roman"/>
                <a:cs typeface="Times New Roman"/>
              </a:rPr>
              <a:t> </a:t>
            </a:r>
            <a:r>
              <a:rPr sz="1200" dirty="0">
                <a:solidFill>
                  <a:srgbClr val="1F497C"/>
                </a:solidFill>
                <a:latin typeface="Calibri"/>
                <a:cs typeface="Calibri"/>
              </a:rPr>
              <a:t>j</a:t>
            </a:r>
            <a:r>
              <a:rPr sz="1200" spc="-10" dirty="0">
                <a:solidFill>
                  <a:srgbClr val="1F497C"/>
                </a:solidFill>
                <a:latin typeface="Calibri"/>
                <a:cs typeface="Calibri"/>
              </a:rPr>
              <a:t>e</a:t>
            </a:r>
            <a:r>
              <a:rPr sz="1200" spc="-25" dirty="0">
                <a:solidFill>
                  <a:srgbClr val="1F497C"/>
                </a:solidFill>
                <a:latin typeface="Times New Roman"/>
                <a:cs typeface="Times New Roman"/>
              </a:rPr>
              <a:t> </a:t>
            </a:r>
            <a:r>
              <a:rPr sz="1200" dirty="0">
                <a:solidFill>
                  <a:srgbClr val="1F497C"/>
                </a:solidFill>
                <a:latin typeface="Calibri"/>
                <a:cs typeface="Calibri"/>
              </a:rPr>
              <a:t>o</a:t>
            </a:r>
            <a:r>
              <a:rPr sz="1200" spc="5" dirty="0">
                <a:solidFill>
                  <a:srgbClr val="1F497C"/>
                </a:solidFill>
                <a:latin typeface="Calibri"/>
                <a:cs typeface="Calibri"/>
              </a:rPr>
              <a:t>n</a:t>
            </a:r>
            <a:r>
              <a:rPr sz="1200" dirty="0">
                <a:solidFill>
                  <a:srgbClr val="1F497C"/>
                </a:solidFill>
                <a:latin typeface="Calibri"/>
                <a:cs typeface="Calibri"/>
              </a:rPr>
              <a:t>o</a:t>
            </a:r>
            <a:r>
              <a:rPr sz="1200" spc="-35" dirty="0">
                <a:solidFill>
                  <a:srgbClr val="1F497C"/>
                </a:solidFill>
                <a:latin typeface="Times New Roman"/>
                <a:cs typeface="Times New Roman"/>
              </a:rPr>
              <a:t> </a:t>
            </a:r>
            <a:r>
              <a:rPr sz="1200" spc="-15" dirty="0">
                <a:solidFill>
                  <a:srgbClr val="1F497C"/>
                </a:solidFill>
                <a:latin typeface="Calibri"/>
                <a:cs typeface="Calibri"/>
              </a:rPr>
              <a:t>št</a:t>
            </a:r>
            <a:r>
              <a:rPr sz="1200" dirty="0">
                <a:solidFill>
                  <a:srgbClr val="1F497C"/>
                </a:solidFill>
                <a:latin typeface="Calibri"/>
                <a:cs typeface="Calibri"/>
              </a:rPr>
              <a:t>o</a:t>
            </a:r>
            <a:r>
              <a:rPr sz="1200" spc="-25" dirty="0">
                <a:solidFill>
                  <a:srgbClr val="1F497C"/>
                </a:solidFill>
                <a:latin typeface="Times New Roman"/>
                <a:cs typeface="Times New Roman"/>
              </a:rPr>
              <a:t> </a:t>
            </a:r>
            <a:r>
              <a:rPr sz="1200" spc="5" dirty="0">
                <a:solidFill>
                  <a:srgbClr val="1F497C"/>
                </a:solidFill>
                <a:latin typeface="Calibri"/>
                <a:cs typeface="Calibri"/>
              </a:rPr>
              <a:t>n</a:t>
            </a:r>
            <a:r>
              <a:rPr sz="1200" spc="-10" dirty="0">
                <a:solidFill>
                  <a:srgbClr val="1F497C"/>
                </a:solidFill>
                <a:latin typeface="Calibri"/>
                <a:cs typeface="Calibri"/>
              </a:rPr>
              <a:t>e</a:t>
            </a:r>
            <a:r>
              <a:rPr sz="1200" spc="-5" dirty="0">
                <a:solidFill>
                  <a:srgbClr val="1F497C"/>
                </a:solidFill>
                <a:latin typeface="Times New Roman"/>
                <a:cs typeface="Times New Roman"/>
              </a:rPr>
              <a:t> </a:t>
            </a:r>
            <a:r>
              <a:rPr sz="1200" spc="-55" dirty="0">
                <a:solidFill>
                  <a:srgbClr val="1F497C"/>
                </a:solidFill>
                <a:latin typeface="Calibri"/>
                <a:cs typeface="Calibri"/>
              </a:rPr>
              <a:t>k</a:t>
            </a:r>
            <a:r>
              <a:rPr sz="1200" dirty="0">
                <a:solidFill>
                  <a:srgbClr val="1F497C"/>
                </a:solidFill>
                <a:latin typeface="Calibri"/>
                <a:cs typeface="Calibri"/>
              </a:rPr>
              <a:t>o</a:t>
            </a:r>
            <a:r>
              <a:rPr sz="1200" spc="-5" dirty="0">
                <a:solidFill>
                  <a:srgbClr val="1F497C"/>
                </a:solidFill>
                <a:latin typeface="Calibri"/>
                <a:cs typeface="Calibri"/>
              </a:rPr>
              <a:t>r</a:t>
            </a:r>
            <a:r>
              <a:rPr sz="1200" dirty="0">
                <a:solidFill>
                  <a:srgbClr val="1F497C"/>
                </a:solidFill>
                <a:latin typeface="Calibri"/>
                <a:cs typeface="Calibri"/>
              </a:rPr>
              <a:t>i</a:t>
            </a:r>
            <a:r>
              <a:rPr sz="1200" spc="-15" dirty="0">
                <a:solidFill>
                  <a:srgbClr val="1F497C"/>
                </a:solidFill>
                <a:latin typeface="Calibri"/>
                <a:cs typeface="Calibri"/>
              </a:rPr>
              <a:t>s</a:t>
            </a:r>
            <a:r>
              <a:rPr sz="1200" dirty="0">
                <a:solidFill>
                  <a:srgbClr val="1F497C"/>
                </a:solidFill>
                <a:latin typeface="Calibri"/>
                <a:cs typeface="Calibri"/>
              </a:rPr>
              <a:t>ti</a:t>
            </a:r>
            <a:r>
              <a:rPr sz="1200" spc="-40" dirty="0">
                <a:solidFill>
                  <a:srgbClr val="1F497C"/>
                </a:solidFill>
                <a:latin typeface="Times New Roman"/>
                <a:cs typeface="Times New Roman"/>
              </a:rPr>
              <a:t> </a:t>
            </a:r>
            <a:r>
              <a:rPr sz="1200" spc="-10" dirty="0">
                <a:solidFill>
                  <a:srgbClr val="1F497C"/>
                </a:solidFill>
                <a:latin typeface="Calibri"/>
                <a:cs typeface="Calibri"/>
              </a:rPr>
              <a:t>e</a:t>
            </a:r>
            <a:r>
              <a:rPr sz="1200" dirty="0">
                <a:solidFill>
                  <a:srgbClr val="1F497C"/>
                </a:solidFill>
                <a:latin typeface="Calibri"/>
                <a:cs typeface="Calibri"/>
              </a:rPr>
              <a:t>l</a:t>
            </a:r>
            <a:r>
              <a:rPr sz="1200" spc="-10" dirty="0">
                <a:solidFill>
                  <a:srgbClr val="1F497C"/>
                </a:solidFill>
                <a:latin typeface="Calibri"/>
                <a:cs typeface="Calibri"/>
              </a:rPr>
              <a:t>e</a:t>
            </a:r>
            <a:r>
              <a:rPr sz="1200" spc="-20" dirty="0">
                <a:solidFill>
                  <a:srgbClr val="1F497C"/>
                </a:solidFill>
                <a:latin typeface="Calibri"/>
                <a:cs typeface="Calibri"/>
              </a:rPr>
              <a:t>k</a:t>
            </a:r>
            <a:r>
              <a:rPr sz="1200" dirty="0">
                <a:solidFill>
                  <a:srgbClr val="1F497C"/>
                </a:solidFill>
                <a:latin typeface="Calibri"/>
                <a:cs typeface="Calibri"/>
              </a:rPr>
              <a:t>t</a:t>
            </a:r>
            <a:r>
              <a:rPr sz="1200" spc="-30" dirty="0">
                <a:solidFill>
                  <a:srgbClr val="1F497C"/>
                </a:solidFill>
                <a:latin typeface="Calibri"/>
                <a:cs typeface="Calibri"/>
              </a:rPr>
              <a:t>r</a:t>
            </a:r>
            <a:r>
              <a:rPr sz="1200" dirty="0">
                <a:solidFill>
                  <a:srgbClr val="1F497C"/>
                </a:solidFill>
                <a:latin typeface="Calibri"/>
                <a:cs typeface="Calibri"/>
              </a:rPr>
              <a:t>a</a:t>
            </a:r>
            <a:r>
              <a:rPr sz="1200" spc="5" dirty="0">
                <a:solidFill>
                  <a:srgbClr val="1F497C"/>
                </a:solidFill>
                <a:latin typeface="Calibri"/>
                <a:cs typeface="Calibri"/>
              </a:rPr>
              <a:t>n</a:t>
            </a:r>
            <a:r>
              <a:rPr sz="1200" dirty="0">
                <a:solidFill>
                  <a:srgbClr val="1F497C"/>
                </a:solidFill>
                <a:latin typeface="Calibri"/>
                <a:cs typeface="Calibri"/>
              </a:rPr>
              <a:t>a</a:t>
            </a:r>
            <a:r>
              <a:rPr sz="1200" spc="-50" dirty="0">
                <a:solidFill>
                  <a:srgbClr val="1F497C"/>
                </a:solidFill>
                <a:latin typeface="Times New Roman"/>
                <a:cs typeface="Times New Roman"/>
              </a:rPr>
              <a:t> </a:t>
            </a:r>
            <a:r>
              <a:rPr sz="1200" dirty="0">
                <a:solidFill>
                  <a:srgbClr val="1F497C"/>
                </a:solidFill>
                <a:latin typeface="Calibri"/>
                <a:cs typeface="Calibri"/>
              </a:rPr>
              <a:t>i</a:t>
            </a:r>
            <a:r>
              <a:rPr sz="1200" dirty="0">
                <a:solidFill>
                  <a:srgbClr val="1F497C"/>
                </a:solidFill>
                <a:latin typeface="Times New Roman"/>
                <a:cs typeface="Times New Roman"/>
              </a:rPr>
              <a:t> </a:t>
            </a:r>
            <a:r>
              <a:rPr sz="1200" spc="-10" dirty="0">
                <a:solidFill>
                  <a:srgbClr val="1F497C"/>
                </a:solidFill>
                <a:latin typeface="Calibri"/>
                <a:cs typeface="Calibri"/>
              </a:rPr>
              <a:t>c</a:t>
            </a:r>
            <a:r>
              <a:rPr sz="1200" dirty="0">
                <a:solidFill>
                  <a:srgbClr val="1F497C"/>
                </a:solidFill>
                <a:latin typeface="Calibri"/>
                <a:cs typeface="Calibri"/>
              </a:rPr>
              <a:t>j</a:t>
            </a:r>
            <a:r>
              <a:rPr sz="1200" spc="-10" dirty="0">
                <a:solidFill>
                  <a:srgbClr val="1F497C"/>
                </a:solidFill>
                <a:latin typeface="Calibri"/>
                <a:cs typeface="Calibri"/>
              </a:rPr>
              <a:t>e</a:t>
            </a:r>
            <a:r>
              <a:rPr sz="1200" spc="-25" dirty="0">
                <a:solidFill>
                  <a:srgbClr val="1F497C"/>
                </a:solidFill>
                <a:latin typeface="Calibri"/>
                <a:cs typeface="Calibri"/>
              </a:rPr>
              <a:t>v</a:t>
            </a:r>
            <a:r>
              <a:rPr sz="1200" dirty="0">
                <a:solidFill>
                  <a:srgbClr val="1F497C"/>
                </a:solidFill>
                <a:latin typeface="Calibri"/>
                <a:cs typeface="Calibri"/>
              </a:rPr>
              <a:t>o</a:t>
            </a:r>
            <a:r>
              <a:rPr sz="1200" spc="-25" dirty="0">
                <a:solidFill>
                  <a:srgbClr val="1F497C"/>
                </a:solidFill>
                <a:latin typeface="Calibri"/>
                <a:cs typeface="Calibri"/>
              </a:rPr>
              <a:t>v</a:t>
            </a:r>
            <a:r>
              <a:rPr sz="1200" dirty="0">
                <a:solidFill>
                  <a:srgbClr val="1F497C"/>
                </a:solidFill>
                <a:latin typeface="Calibri"/>
                <a:cs typeface="Calibri"/>
              </a:rPr>
              <a:t>od</a:t>
            </a:r>
            <a:endParaRPr sz="1200">
              <a:latin typeface="Calibri"/>
              <a:cs typeface="Calibri"/>
            </a:endParaRPr>
          </a:p>
        </p:txBody>
      </p:sp>
      <p:sp>
        <p:nvSpPr>
          <p:cNvPr id="20" name="object 20"/>
          <p:cNvSpPr/>
          <p:nvPr/>
        </p:nvSpPr>
        <p:spPr>
          <a:xfrm>
            <a:off x="899159" y="4294632"/>
            <a:ext cx="1298447" cy="312419"/>
          </a:xfrm>
          <a:custGeom>
            <a:avLst/>
            <a:gdLst/>
            <a:ahLst/>
            <a:cxnLst/>
            <a:rect l="l" t="t" r="r" b="b"/>
            <a:pathLst>
              <a:path w="1298447" h="312419">
                <a:moveTo>
                  <a:pt x="1089659" y="208787"/>
                </a:moveTo>
                <a:lnTo>
                  <a:pt x="1089659" y="0"/>
                </a:lnTo>
                <a:lnTo>
                  <a:pt x="0" y="0"/>
                </a:lnTo>
                <a:lnTo>
                  <a:pt x="0" y="208787"/>
                </a:lnTo>
                <a:lnTo>
                  <a:pt x="1089659" y="208787"/>
                </a:lnTo>
                <a:close/>
              </a:path>
              <a:path w="1298447" h="312419">
                <a:moveTo>
                  <a:pt x="1298447" y="105155"/>
                </a:moveTo>
                <a:lnTo>
                  <a:pt x="1089659" y="-103631"/>
                </a:lnTo>
                <a:lnTo>
                  <a:pt x="1089659" y="312419"/>
                </a:lnTo>
                <a:lnTo>
                  <a:pt x="1298447" y="105155"/>
                </a:lnTo>
                <a:close/>
              </a:path>
            </a:pathLst>
          </a:custGeom>
          <a:solidFill>
            <a:srgbClr val="4F80BC"/>
          </a:solidFill>
        </p:spPr>
        <p:txBody>
          <a:bodyPr wrap="square" lIns="0" tIns="0" rIns="0" bIns="0" rtlCol="0">
            <a:spAutoFit/>
          </a:bodyPr>
          <a:lstStyle/>
          <a:p>
            <a:endParaRPr/>
          </a:p>
        </p:txBody>
      </p:sp>
      <p:sp>
        <p:nvSpPr>
          <p:cNvPr id="21" name="object 21"/>
          <p:cNvSpPr/>
          <p:nvPr/>
        </p:nvSpPr>
        <p:spPr>
          <a:xfrm>
            <a:off x="885444" y="4160520"/>
            <a:ext cx="1330451" cy="477011"/>
          </a:xfrm>
          <a:custGeom>
            <a:avLst/>
            <a:gdLst/>
            <a:ahLst/>
            <a:cxnLst/>
            <a:rect l="l" t="t" r="r" b="b"/>
            <a:pathLst>
              <a:path w="1330451" h="477011">
                <a:moveTo>
                  <a:pt x="1103375" y="121919"/>
                </a:moveTo>
                <a:lnTo>
                  <a:pt x="0" y="121919"/>
                </a:lnTo>
                <a:lnTo>
                  <a:pt x="0" y="355091"/>
                </a:lnTo>
                <a:lnTo>
                  <a:pt x="13715" y="355091"/>
                </a:lnTo>
                <a:lnTo>
                  <a:pt x="13715" y="147827"/>
                </a:lnTo>
                <a:lnTo>
                  <a:pt x="25907" y="134111"/>
                </a:lnTo>
                <a:lnTo>
                  <a:pt x="25907" y="147827"/>
                </a:lnTo>
                <a:lnTo>
                  <a:pt x="1091183" y="147827"/>
                </a:lnTo>
                <a:lnTo>
                  <a:pt x="1091183" y="134111"/>
                </a:lnTo>
                <a:lnTo>
                  <a:pt x="1103375" y="121919"/>
                </a:lnTo>
                <a:close/>
              </a:path>
              <a:path w="1330451" h="477011">
                <a:moveTo>
                  <a:pt x="25907" y="147827"/>
                </a:moveTo>
                <a:lnTo>
                  <a:pt x="25907" y="134111"/>
                </a:lnTo>
                <a:lnTo>
                  <a:pt x="13715" y="147827"/>
                </a:lnTo>
                <a:lnTo>
                  <a:pt x="25907" y="147827"/>
                </a:lnTo>
                <a:close/>
              </a:path>
              <a:path w="1330451" h="477011">
                <a:moveTo>
                  <a:pt x="25907" y="329183"/>
                </a:moveTo>
                <a:lnTo>
                  <a:pt x="25907" y="147827"/>
                </a:lnTo>
                <a:lnTo>
                  <a:pt x="13715" y="147827"/>
                </a:lnTo>
                <a:lnTo>
                  <a:pt x="13715" y="329183"/>
                </a:lnTo>
                <a:lnTo>
                  <a:pt x="25907" y="329183"/>
                </a:lnTo>
                <a:close/>
              </a:path>
              <a:path w="1330451" h="477011">
                <a:moveTo>
                  <a:pt x="1117091" y="416051"/>
                </a:moveTo>
                <a:lnTo>
                  <a:pt x="1117091" y="329183"/>
                </a:lnTo>
                <a:lnTo>
                  <a:pt x="13715" y="329183"/>
                </a:lnTo>
                <a:lnTo>
                  <a:pt x="25907" y="342899"/>
                </a:lnTo>
                <a:lnTo>
                  <a:pt x="25907" y="355091"/>
                </a:lnTo>
                <a:lnTo>
                  <a:pt x="1091183" y="355091"/>
                </a:lnTo>
                <a:lnTo>
                  <a:pt x="1091183" y="342899"/>
                </a:lnTo>
                <a:lnTo>
                  <a:pt x="1103375" y="355091"/>
                </a:lnTo>
                <a:lnTo>
                  <a:pt x="1103375" y="429767"/>
                </a:lnTo>
                <a:lnTo>
                  <a:pt x="1117091" y="416051"/>
                </a:lnTo>
                <a:close/>
              </a:path>
              <a:path w="1330451" h="477011">
                <a:moveTo>
                  <a:pt x="25907" y="355091"/>
                </a:moveTo>
                <a:lnTo>
                  <a:pt x="25907" y="342899"/>
                </a:lnTo>
                <a:lnTo>
                  <a:pt x="13715" y="329183"/>
                </a:lnTo>
                <a:lnTo>
                  <a:pt x="13715" y="355091"/>
                </a:lnTo>
                <a:lnTo>
                  <a:pt x="25907" y="355091"/>
                </a:lnTo>
                <a:close/>
              </a:path>
              <a:path w="1330451" h="477011">
                <a:moveTo>
                  <a:pt x="1330451" y="239267"/>
                </a:moveTo>
                <a:lnTo>
                  <a:pt x="1091183" y="0"/>
                </a:lnTo>
                <a:lnTo>
                  <a:pt x="1091183" y="121919"/>
                </a:lnTo>
                <a:lnTo>
                  <a:pt x="1095755" y="121919"/>
                </a:lnTo>
                <a:lnTo>
                  <a:pt x="1095755" y="39623"/>
                </a:lnTo>
                <a:lnTo>
                  <a:pt x="1117091" y="30479"/>
                </a:lnTo>
                <a:lnTo>
                  <a:pt x="1117091" y="60959"/>
                </a:lnTo>
                <a:lnTo>
                  <a:pt x="1294637" y="238505"/>
                </a:lnTo>
                <a:lnTo>
                  <a:pt x="1303019" y="230123"/>
                </a:lnTo>
                <a:lnTo>
                  <a:pt x="1303019" y="266525"/>
                </a:lnTo>
                <a:lnTo>
                  <a:pt x="1330451" y="239267"/>
                </a:lnTo>
                <a:close/>
              </a:path>
              <a:path w="1330451" h="477011">
                <a:moveTo>
                  <a:pt x="1103375" y="147827"/>
                </a:moveTo>
                <a:lnTo>
                  <a:pt x="1103375" y="121919"/>
                </a:lnTo>
                <a:lnTo>
                  <a:pt x="1091183" y="134111"/>
                </a:lnTo>
                <a:lnTo>
                  <a:pt x="1091183" y="147827"/>
                </a:lnTo>
                <a:lnTo>
                  <a:pt x="1103375" y="147827"/>
                </a:lnTo>
                <a:close/>
              </a:path>
              <a:path w="1330451" h="477011">
                <a:moveTo>
                  <a:pt x="1103375" y="355091"/>
                </a:moveTo>
                <a:lnTo>
                  <a:pt x="1091183" y="342899"/>
                </a:lnTo>
                <a:lnTo>
                  <a:pt x="1091183" y="355091"/>
                </a:lnTo>
                <a:lnTo>
                  <a:pt x="1103375" y="355091"/>
                </a:lnTo>
                <a:close/>
              </a:path>
              <a:path w="1330451" h="477011">
                <a:moveTo>
                  <a:pt x="1103375" y="429767"/>
                </a:moveTo>
                <a:lnTo>
                  <a:pt x="1103375" y="355091"/>
                </a:lnTo>
                <a:lnTo>
                  <a:pt x="1091183" y="355091"/>
                </a:lnTo>
                <a:lnTo>
                  <a:pt x="1091183" y="477011"/>
                </a:lnTo>
                <a:lnTo>
                  <a:pt x="1095755" y="472469"/>
                </a:lnTo>
                <a:lnTo>
                  <a:pt x="1095755" y="437387"/>
                </a:lnTo>
                <a:lnTo>
                  <a:pt x="1103375" y="429767"/>
                </a:lnTo>
                <a:close/>
              </a:path>
              <a:path w="1330451" h="477011">
                <a:moveTo>
                  <a:pt x="1117091" y="60959"/>
                </a:moveTo>
                <a:lnTo>
                  <a:pt x="1117091" y="30479"/>
                </a:lnTo>
                <a:lnTo>
                  <a:pt x="1095755" y="39623"/>
                </a:lnTo>
                <a:lnTo>
                  <a:pt x="1117091" y="60959"/>
                </a:lnTo>
                <a:close/>
              </a:path>
              <a:path w="1330451" h="477011">
                <a:moveTo>
                  <a:pt x="1117091" y="147827"/>
                </a:moveTo>
                <a:lnTo>
                  <a:pt x="1117091" y="60959"/>
                </a:lnTo>
                <a:lnTo>
                  <a:pt x="1095755" y="39623"/>
                </a:lnTo>
                <a:lnTo>
                  <a:pt x="1095755" y="121919"/>
                </a:lnTo>
                <a:lnTo>
                  <a:pt x="1103375" y="121919"/>
                </a:lnTo>
                <a:lnTo>
                  <a:pt x="1103375" y="147827"/>
                </a:lnTo>
                <a:lnTo>
                  <a:pt x="1117091" y="147827"/>
                </a:lnTo>
                <a:close/>
              </a:path>
              <a:path w="1330451" h="477011">
                <a:moveTo>
                  <a:pt x="1303019" y="266525"/>
                </a:moveTo>
                <a:lnTo>
                  <a:pt x="1303019" y="246887"/>
                </a:lnTo>
                <a:lnTo>
                  <a:pt x="1294637" y="238505"/>
                </a:lnTo>
                <a:lnTo>
                  <a:pt x="1095755" y="437387"/>
                </a:lnTo>
                <a:lnTo>
                  <a:pt x="1117091" y="446531"/>
                </a:lnTo>
                <a:lnTo>
                  <a:pt x="1117091" y="451269"/>
                </a:lnTo>
                <a:lnTo>
                  <a:pt x="1303019" y="266525"/>
                </a:lnTo>
                <a:close/>
              </a:path>
              <a:path w="1330451" h="477011">
                <a:moveTo>
                  <a:pt x="1117091" y="451269"/>
                </a:moveTo>
                <a:lnTo>
                  <a:pt x="1117091" y="446531"/>
                </a:lnTo>
                <a:lnTo>
                  <a:pt x="1095755" y="437387"/>
                </a:lnTo>
                <a:lnTo>
                  <a:pt x="1095755" y="472469"/>
                </a:lnTo>
                <a:lnTo>
                  <a:pt x="1117091" y="451269"/>
                </a:lnTo>
                <a:close/>
              </a:path>
              <a:path w="1330451" h="477011">
                <a:moveTo>
                  <a:pt x="1303019" y="246887"/>
                </a:moveTo>
                <a:lnTo>
                  <a:pt x="1303019" y="230123"/>
                </a:lnTo>
                <a:lnTo>
                  <a:pt x="1294637" y="238505"/>
                </a:lnTo>
                <a:lnTo>
                  <a:pt x="1303019" y="246887"/>
                </a:lnTo>
                <a:close/>
              </a:path>
            </a:pathLst>
          </a:custGeom>
          <a:solidFill>
            <a:srgbClr val="385D89"/>
          </a:solidFill>
        </p:spPr>
        <p:txBody>
          <a:bodyPr wrap="square" lIns="0" tIns="0" rIns="0" bIns="0" rtlCol="0">
            <a:spAutoFit/>
          </a:bodyPr>
          <a:lstStyle/>
          <a:p>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669282" y="1540763"/>
            <a:ext cx="2205990" cy="298450"/>
          </a:xfrm>
          <a:prstGeom prst="rect">
            <a:avLst/>
          </a:prstGeom>
        </p:spPr>
        <p:txBody>
          <a:bodyPr vert="horz" wrap="square" lIns="0" tIns="0" rIns="0" bIns="0" rtlCol="0">
            <a:spAutoFit/>
          </a:bodyPr>
          <a:lstStyle/>
          <a:p>
            <a:pPr marL="12700">
              <a:lnSpc>
                <a:spcPct val="100000"/>
              </a:lnSpc>
            </a:pPr>
            <a:r>
              <a:rPr sz="1800" b="1" spc="-10" dirty="0">
                <a:latin typeface="Calibri"/>
                <a:cs typeface="Calibri"/>
              </a:rPr>
              <a:t>C</a:t>
            </a:r>
            <a:r>
              <a:rPr sz="1800" b="1" spc="-5" dirty="0">
                <a:latin typeface="Calibri"/>
                <a:cs typeface="Calibri"/>
              </a:rPr>
              <a:t>j</a:t>
            </a:r>
            <a:r>
              <a:rPr sz="1800" b="1" spc="-10" dirty="0">
                <a:latin typeface="Calibri"/>
                <a:cs typeface="Calibri"/>
              </a:rPr>
              <a:t>e</a:t>
            </a:r>
            <a:r>
              <a:rPr sz="1800" b="1" spc="-15" dirty="0">
                <a:latin typeface="Calibri"/>
                <a:cs typeface="Calibri"/>
              </a:rPr>
              <a:t>v</a:t>
            </a:r>
            <a:r>
              <a:rPr sz="1800" b="1" spc="-10" dirty="0">
                <a:latin typeface="Calibri"/>
                <a:cs typeface="Calibri"/>
              </a:rPr>
              <a:t>o</a:t>
            </a:r>
            <a:r>
              <a:rPr sz="1800" b="1" spc="-15" dirty="0">
                <a:latin typeface="Calibri"/>
                <a:cs typeface="Calibri"/>
              </a:rPr>
              <a:t>v</a:t>
            </a:r>
            <a:r>
              <a:rPr sz="1800" b="1" spc="-10" dirty="0">
                <a:latin typeface="Calibri"/>
                <a:cs typeface="Calibri"/>
              </a:rPr>
              <a:t>od</a:t>
            </a:r>
            <a:r>
              <a:rPr sz="1800" b="1" spc="-85" dirty="0">
                <a:latin typeface="Times New Roman"/>
                <a:cs typeface="Times New Roman"/>
              </a:rPr>
              <a:t> </a:t>
            </a:r>
            <a:r>
              <a:rPr sz="1800" b="1" spc="-10" dirty="0">
                <a:latin typeface="Calibri"/>
                <a:cs typeface="Calibri"/>
              </a:rPr>
              <a:t>(</a:t>
            </a:r>
            <a:r>
              <a:rPr sz="1800" b="1" spc="-5" dirty="0">
                <a:latin typeface="Calibri"/>
                <a:cs typeface="Calibri"/>
              </a:rPr>
              <a:t>d</a:t>
            </a:r>
            <a:r>
              <a:rPr sz="1800" b="1" spc="-10" dirty="0">
                <a:latin typeface="Calibri"/>
                <a:cs typeface="Calibri"/>
              </a:rPr>
              <a:t>o</a:t>
            </a:r>
            <a:r>
              <a:rPr sz="1800" b="1" spc="-15" dirty="0">
                <a:latin typeface="Calibri"/>
                <a:cs typeface="Calibri"/>
              </a:rPr>
              <a:t>v</a:t>
            </a:r>
            <a:r>
              <a:rPr sz="1800" b="1" spc="-10" dirty="0">
                <a:latin typeface="Calibri"/>
                <a:cs typeface="Calibri"/>
              </a:rPr>
              <a:t>od</a:t>
            </a:r>
            <a:r>
              <a:rPr sz="1800" b="1" spc="-50" dirty="0">
                <a:latin typeface="Times New Roman"/>
                <a:cs typeface="Times New Roman"/>
              </a:rPr>
              <a:t> </a:t>
            </a:r>
            <a:r>
              <a:rPr sz="1800" b="1" spc="-15" dirty="0">
                <a:latin typeface="Calibri"/>
                <a:cs typeface="Calibri"/>
              </a:rPr>
              <a:t>v</a:t>
            </a:r>
            <a:r>
              <a:rPr sz="1800" b="1" spc="-20" dirty="0">
                <a:latin typeface="Calibri"/>
                <a:cs typeface="Calibri"/>
              </a:rPr>
              <a:t>od</a:t>
            </a:r>
            <a:r>
              <a:rPr sz="1800" b="1" spc="-10" dirty="0">
                <a:latin typeface="Calibri"/>
                <a:cs typeface="Calibri"/>
              </a:rPr>
              <a:t>e)</a:t>
            </a:r>
            <a:endParaRPr sz="1800">
              <a:latin typeface="Calibri"/>
              <a:cs typeface="Calibri"/>
            </a:endParaRPr>
          </a:p>
        </p:txBody>
      </p:sp>
      <p:sp>
        <p:nvSpPr>
          <p:cNvPr id="5" name="object 5"/>
          <p:cNvSpPr/>
          <p:nvPr/>
        </p:nvSpPr>
        <p:spPr>
          <a:xfrm>
            <a:off x="609600" y="2286001"/>
            <a:ext cx="4204715" cy="3526534"/>
          </a:xfrm>
          <a:prstGeom prst="rect">
            <a:avLst/>
          </a:prstGeom>
          <a:blipFill>
            <a:blip r:embed="rId2" cstate="print"/>
            <a:stretch>
              <a:fillRect/>
            </a:stretch>
          </a:blipFill>
        </p:spPr>
        <p:txBody>
          <a:bodyPr wrap="square" lIns="0" tIns="0" rIns="0" bIns="0" rtlCol="0">
            <a:spAutoFit/>
          </a:bodyPr>
          <a:lstStyle/>
          <a:p>
            <a:endParaRPr/>
          </a:p>
        </p:txBody>
      </p:sp>
      <p:sp>
        <p:nvSpPr>
          <p:cNvPr id="6" name="object 6"/>
          <p:cNvSpPr/>
          <p:nvPr/>
        </p:nvSpPr>
        <p:spPr>
          <a:xfrm>
            <a:off x="5257801" y="2286001"/>
            <a:ext cx="4091938" cy="3526533"/>
          </a:xfrm>
          <a:prstGeom prst="rect">
            <a:avLst/>
          </a:prstGeom>
          <a:blipFill>
            <a:blip r:embed="rId3" cstate="print"/>
            <a:stretch>
              <a:fillRect/>
            </a:stretch>
          </a:blipFill>
        </p:spPr>
        <p:txBody>
          <a:bodyPr wrap="square" lIns="0" tIns="0" rIns="0" bIns="0" rtlCol="0">
            <a:spAutoFit/>
          </a:bodyPr>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334515" y="1530603"/>
            <a:ext cx="6057265" cy="4067780"/>
          </a:xfrm>
          <a:prstGeom prst="rect">
            <a:avLst/>
          </a:prstGeom>
        </p:spPr>
        <p:txBody>
          <a:bodyPr vert="horz" wrap="square" lIns="0" tIns="0" rIns="0" bIns="0" rtlCol="0">
            <a:spAutoFit/>
          </a:bodyPr>
          <a:lstStyle/>
          <a:p>
            <a:pPr marL="1332865" algn="ctr">
              <a:lnSpc>
                <a:spcPct val="100000"/>
              </a:lnSpc>
            </a:pPr>
            <a:r>
              <a:rPr sz="3200" b="1" spc="5" dirty="0">
                <a:latin typeface="Calibri"/>
                <a:cs typeface="Calibri"/>
              </a:rPr>
              <a:t>O</a:t>
            </a:r>
            <a:r>
              <a:rPr sz="3200" b="1" spc="-5" dirty="0">
                <a:latin typeface="Calibri"/>
                <a:cs typeface="Calibri"/>
              </a:rPr>
              <a:t>bn</a:t>
            </a:r>
            <a:r>
              <a:rPr sz="3200" b="1" spc="-10" dirty="0">
                <a:latin typeface="Calibri"/>
                <a:cs typeface="Calibri"/>
              </a:rPr>
              <a:t>o</a:t>
            </a:r>
            <a:r>
              <a:rPr sz="3200" b="1" spc="-5" dirty="0">
                <a:latin typeface="Calibri"/>
                <a:cs typeface="Calibri"/>
              </a:rPr>
              <a:t>v</a:t>
            </a:r>
            <a:r>
              <a:rPr sz="3200" b="1" spc="-10" dirty="0">
                <a:latin typeface="Calibri"/>
                <a:cs typeface="Calibri"/>
              </a:rPr>
              <a:t>l</a:t>
            </a:r>
            <a:r>
              <a:rPr sz="3200" b="1" spc="-5" dirty="0">
                <a:latin typeface="Calibri"/>
                <a:cs typeface="Calibri"/>
              </a:rPr>
              <a:t>jiv</a:t>
            </a:r>
            <a:r>
              <a:rPr sz="3200" b="1" spc="-10" dirty="0">
                <a:latin typeface="Calibri"/>
                <a:cs typeface="Calibri"/>
              </a:rPr>
              <a:t>i</a:t>
            </a:r>
            <a:r>
              <a:rPr sz="3200" b="1" spc="-100" dirty="0">
                <a:latin typeface="Times New Roman"/>
                <a:cs typeface="Times New Roman"/>
              </a:rPr>
              <a:t> </a:t>
            </a:r>
            <a:r>
              <a:rPr sz="3200" b="1" spc="-5" dirty="0" err="1">
                <a:latin typeface="Calibri"/>
                <a:cs typeface="Calibri"/>
              </a:rPr>
              <a:t>i</a:t>
            </a:r>
            <a:r>
              <a:rPr sz="3200" b="1" spc="-30" dirty="0" err="1">
                <a:latin typeface="Calibri"/>
                <a:cs typeface="Calibri"/>
              </a:rPr>
              <a:t>zv</a:t>
            </a:r>
            <a:r>
              <a:rPr sz="3200" b="1" spc="5" dirty="0" err="1">
                <a:latin typeface="Calibri"/>
                <a:cs typeface="Calibri"/>
              </a:rPr>
              <a:t>o</a:t>
            </a:r>
            <a:r>
              <a:rPr sz="3200" b="1" dirty="0" err="1">
                <a:latin typeface="Calibri"/>
                <a:cs typeface="Calibri"/>
              </a:rPr>
              <a:t>r</a:t>
            </a:r>
            <a:r>
              <a:rPr sz="3200" b="1" spc="-10" dirty="0" err="1">
                <a:latin typeface="Calibri"/>
                <a:cs typeface="Calibri"/>
              </a:rPr>
              <a:t>i</a:t>
            </a:r>
            <a:r>
              <a:rPr sz="3200" b="1" spc="-90" dirty="0">
                <a:latin typeface="Times New Roman"/>
                <a:cs typeface="Times New Roman"/>
              </a:rPr>
              <a:t> </a:t>
            </a:r>
            <a:r>
              <a:rPr sz="3200" b="1" spc="-5" dirty="0" err="1" smtClean="0">
                <a:latin typeface="Calibri"/>
                <a:cs typeface="Calibri"/>
              </a:rPr>
              <a:t>ene</a:t>
            </a:r>
            <a:r>
              <a:rPr sz="3200" b="1" spc="-35" dirty="0" err="1" smtClean="0">
                <a:latin typeface="Calibri"/>
                <a:cs typeface="Calibri"/>
              </a:rPr>
              <a:t>r</a:t>
            </a:r>
            <a:r>
              <a:rPr sz="3200" b="1" spc="5" dirty="0" err="1" smtClean="0">
                <a:latin typeface="Calibri"/>
                <a:cs typeface="Calibri"/>
              </a:rPr>
              <a:t>g</a:t>
            </a:r>
            <a:r>
              <a:rPr sz="3200" b="1" spc="-10" dirty="0" err="1" smtClean="0">
                <a:latin typeface="Calibri"/>
                <a:cs typeface="Calibri"/>
              </a:rPr>
              <a:t>i</a:t>
            </a:r>
            <a:r>
              <a:rPr sz="3200" b="1" spc="-5" dirty="0" err="1" smtClean="0">
                <a:latin typeface="Calibri"/>
                <a:cs typeface="Calibri"/>
              </a:rPr>
              <a:t>j</a:t>
            </a:r>
            <a:r>
              <a:rPr sz="3200" b="1" dirty="0" err="1" smtClean="0">
                <a:latin typeface="Calibri"/>
                <a:cs typeface="Calibri"/>
              </a:rPr>
              <a:t>e</a:t>
            </a:r>
            <a:endParaRPr lang="sr-Latn-RS" sz="3200" dirty="0">
              <a:latin typeface="Calibri"/>
              <a:cs typeface="Calibri"/>
            </a:endParaRPr>
          </a:p>
          <a:p>
            <a:pPr marL="1332865" algn="ctr">
              <a:lnSpc>
                <a:spcPct val="100000"/>
              </a:lnSpc>
            </a:pPr>
            <a:r>
              <a:rPr sz="3200" b="1" dirty="0" smtClean="0">
                <a:latin typeface="Calibri"/>
                <a:cs typeface="Calibri"/>
              </a:rPr>
              <a:t>-</a:t>
            </a:r>
            <a:r>
              <a:rPr sz="3200" b="1" spc="-80" dirty="0" smtClean="0">
                <a:latin typeface="Times New Roman"/>
                <a:cs typeface="Times New Roman"/>
              </a:rPr>
              <a:t> </a:t>
            </a:r>
            <a:r>
              <a:rPr sz="3200" b="1" spc="-5" dirty="0">
                <a:latin typeface="Calibri"/>
                <a:cs typeface="Calibri"/>
              </a:rPr>
              <a:t>hid</a:t>
            </a:r>
            <a:r>
              <a:rPr sz="3200" b="1" spc="-35" dirty="0">
                <a:latin typeface="Calibri"/>
                <a:cs typeface="Calibri"/>
              </a:rPr>
              <a:t>r</a:t>
            </a:r>
            <a:r>
              <a:rPr sz="3200" b="1" spc="5" dirty="0">
                <a:latin typeface="Calibri"/>
                <a:cs typeface="Calibri"/>
              </a:rPr>
              <a:t>o</a:t>
            </a:r>
            <a:r>
              <a:rPr sz="3200" b="1" spc="-5" dirty="0">
                <a:latin typeface="Calibri"/>
                <a:cs typeface="Calibri"/>
              </a:rPr>
              <a:t>ene</a:t>
            </a:r>
            <a:r>
              <a:rPr sz="3200" b="1" spc="-35" dirty="0">
                <a:latin typeface="Calibri"/>
                <a:cs typeface="Calibri"/>
              </a:rPr>
              <a:t>r</a:t>
            </a:r>
            <a:r>
              <a:rPr sz="3200" b="1" spc="5" dirty="0">
                <a:latin typeface="Calibri"/>
                <a:cs typeface="Calibri"/>
              </a:rPr>
              <a:t>g</a:t>
            </a:r>
            <a:r>
              <a:rPr sz="3200" b="1" spc="-10" dirty="0">
                <a:latin typeface="Calibri"/>
                <a:cs typeface="Calibri"/>
              </a:rPr>
              <a:t>i</a:t>
            </a:r>
            <a:r>
              <a:rPr sz="3200" b="1" spc="-5" dirty="0">
                <a:latin typeface="Calibri"/>
                <a:cs typeface="Calibri"/>
              </a:rPr>
              <a:t>j</a:t>
            </a:r>
            <a:r>
              <a:rPr sz="3200" b="1" dirty="0">
                <a:latin typeface="Calibri"/>
                <a:cs typeface="Calibri"/>
              </a:rPr>
              <a:t>a</a:t>
            </a:r>
            <a:endParaRPr sz="3200" dirty="0">
              <a:latin typeface="Calibri"/>
              <a:cs typeface="Calibri"/>
            </a:endParaRPr>
          </a:p>
          <a:p>
            <a:pPr>
              <a:lnSpc>
                <a:spcPts val="800"/>
              </a:lnSpc>
              <a:spcBef>
                <a:spcPts val="31"/>
              </a:spcBef>
            </a:pPr>
            <a:endParaRPr sz="8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299085" indent="-287020">
              <a:lnSpc>
                <a:spcPct val="100000"/>
              </a:lnSpc>
              <a:buFont typeface="Wingdings"/>
              <a:buChar char=""/>
              <a:tabLst>
                <a:tab pos="299085" algn="l"/>
              </a:tabLst>
            </a:pPr>
            <a:r>
              <a:rPr lang="sr-Latn-RS" sz="2800" b="1" dirty="0" smtClean="0">
                <a:latin typeface="Calibri"/>
                <a:cs typeface="Calibri"/>
              </a:rPr>
              <a:t>Velike i </a:t>
            </a:r>
            <a:r>
              <a:rPr sz="2800" b="1" dirty="0" smtClean="0">
                <a:latin typeface="Calibri"/>
                <a:cs typeface="Calibri"/>
              </a:rPr>
              <a:t>m</a:t>
            </a:r>
            <a:r>
              <a:rPr sz="2800" b="1" spc="-15" dirty="0" smtClean="0">
                <a:latin typeface="Calibri"/>
                <a:cs typeface="Calibri"/>
              </a:rPr>
              <a:t>al</a:t>
            </a:r>
            <a:r>
              <a:rPr sz="2800" b="1" dirty="0" smtClean="0">
                <a:latin typeface="Calibri"/>
                <a:cs typeface="Calibri"/>
              </a:rPr>
              <a:t>e</a:t>
            </a:r>
            <a:r>
              <a:rPr sz="2800" b="1" spc="-70" dirty="0" smtClean="0">
                <a:latin typeface="Times New Roman"/>
                <a:cs typeface="Times New Roman"/>
              </a:rPr>
              <a:t> </a:t>
            </a:r>
            <a:r>
              <a:rPr sz="2800" b="1" spc="-20" dirty="0" err="1">
                <a:latin typeface="Calibri"/>
                <a:cs typeface="Calibri"/>
              </a:rPr>
              <a:t>h</a:t>
            </a:r>
            <a:r>
              <a:rPr sz="2800" b="1" spc="-15" dirty="0" err="1">
                <a:latin typeface="Calibri"/>
                <a:cs typeface="Calibri"/>
              </a:rPr>
              <a:t>i</a:t>
            </a:r>
            <a:r>
              <a:rPr sz="2800" b="1" spc="-20" dirty="0" err="1">
                <a:latin typeface="Calibri"/>
                <a:cs typeface="Calibri"/>
              </a:rPr>
              <a:t>d</a:t>
            </a:r>
            <a:r>
              <a:rPr sz="2800" b="1" spc="-30" dirty="0" err="1">
                <a:latin typeface="Calibri"/>
                <a:cs typeface="Calibri"/>
              </a:rPr>
              <a:t>r</a:t>
            </a:r>
            <a:r>
              <a:rPr sz="2800" b="1" spc="-10" dirty="0" err="1">
                <a:latin typeface="Calibri"/>
                <a:cs typeface="Calibri"/>
              </a:rPr>
              <a:t>o</a:t>
            </a:r>
            <a:r>
              <a:rPr sz="2800" b="1" dirty="0" err="1">
                <a:latin typeface="Calibri"/>
                <a:cs typeface="Calibri"/>
              </a:rPr>
              <a:t>e</a:t>
            </a:r>
            <a:r>
              <a:rPr sz="2800" b="1" spc="-15" dirty="0" err="1">
                <a:latin typeface="Calibri"/>
                <a:cs typeface="Calibri"/>
              </a:rPr>
              <a:t>l</a:t>
            </a:r>
            <a:r>
              <a:rPr sz="2800" b="1" dirty="0" err="1">
                <a:latin typeface="Calibri"/>
                <a:cs typeface="Calibri"/>
              </a:rPr>
              <a:t>e</a:t>
            </a:r>
            <a:r>
              <a:rPr sz="2800" b="1" spc="-30" dirty="0" err="1">
                <a:latin typeface="Calibri"/>
                <a:cs typeface="Calibri"/>
              </a:rPr>
              <a:t>k</a:t>
            </a:r>
            <a:r>
              <a:rPr sz="2800" b="1" spc="-15" dirty="0" err="1">
                <a:latin typeface="Calibri"/>
                <a:cs typeface="Calibri"/>
              </a:rPr>
              <a:t>t</a:t>
            </a:r>
            <a:r>
              <a:rPr sz="2800" b="1" spc="-50" dirty="0" err="1">
                <a:latin typeface="Calibri"/>
                <a:cs typeface="Calibri"/>
              </a:rPr>
              <a:t>r</a:t>
            </a:r>
            <a:r>
              <a:rPr sz="2800" b="1" spc="-15" dirty="0" err="1">
                <a:latin typeface="Calibri"/>
                <a:cs typeface="Calibri"/>
              </a:rPr>
              <a:t>a</a:t>
            </a:r>
            <a:r>
              <a:rPr sz="2800" b="1" spc="-20" dirty="0" err="1">
                <a:latin typeface="Calibri"/>
                <a:cs typeface="Calibri"/>
              </a:rPr>
              <a:t>n</a:t>
            </a:r>
            <a:r>
              <a:rPr sz="2800" b="1" dirty="0" err="1">
                <a:latin typeface="Calibri"/>
                <a:cs typeface="Calibri"/>
              </a:rPr>
              <a:t>e</a:t>
            </a:r>
            <a:r>
              <a:rPr sz="2800" b="1" spc="-60" dirty="0">
                <a:latin typeface="Times New Roman"/>
                <a:cs typeface="Times New Roman"/>
              </a:rPr>
              <a:t> </a:t>
            </a:r>
            <a:r>
              <a:rPr sz="2800" b="1" spc="-15" dirty="0" smtClean="0">
                <a:latin typeface="Calibri"/>
                <a:cs typeface="Calibri"/>
              </a:rPr>
              <a:t>(</a:t>
            </a:r>
            <a:r>
              <a:rPr lang="sr-Latn-RS" sz="2800" b="1" spc="-15" dirty="0" smtClean="0">
                <a:latin typeface="Calibri"/>
                <a:cs typeface="Calibri"/>
              </a:rPr>
              <a:t>HE i </a:t>
            </a:r>
            <a:r>
              <a:rPr sz="2800" b="1" dirty="0" err="1" smtClean="0">
                <a:latin typeface="Calibri"/>
                <a:cs typeface="Calibri"/>
              </a:rPr>
              <a:t>m</a:t>
            </a:r>
            <a:r>
              <a:rPr sz="2800" b="1" spc="-25" dirty="0" err="1" smtClean="0">
                <a:latin typeface="Calibri"/>
                <a:cs typeface="Calibri"/>
              </a:rPr>
              <a:t>H</a:t>
            </a:r>
            <a:r>
              <a:rPr sz="2800" b="1" spc="-10" dirty="0" err="1" smtClean="0">
                <a:latin typeface="Calibri"/>
                <a:cs typeface="Calibri"/>
              </a:rPr>
              <a:t>E</a:t>
            </a:r>
            <a:r>
              <a:rPr sz="2800" b="1" spc="-10" dirty="0">
                <a:latin typeface="Calibri"/>
                <a:cs typeface="Calibri"/>
              </a:rPr>
              <a:t>)</a:t>
            </a:r>
            <a:endParaRPr sz="2800" dirty="0">
              <a:latin typeface="Calibri"/>
              <a:cs typeface="Calibri"/>
            </a:endParaRPr>
          </a:p>
          <a:p>
            <a:pPr>
              <a:lnSpc>
                <a:spcPts val="850"/>
              </a:lnSpc>
              <a:spcBef>
                <a:spcPts val="29"/>
              </a:spcBef>
              <a:buFont typeface="Wingdings"/>
              <a:buChar char=""/>
            </a:pPr>
            <a:endParaRPr sz="2800" dirty="0"/>
          </a:p>
          <a:p>
            <a:pPr>
              <a:lnSpc>
                <a:spcPts val="1000"/>
              </a:lnSpc>
              <a:buFont typeface="Wingdings"/>
              <a:buChar char=""/>
            </a:pPr>
            <a:endParaRPr sz="2800" dirty="0"/>
          </a:p>
          <a:p>
            <a:pPr>
              <a:lnSpc>
                <a:spcPts val="1000"/>
              </a:lnSpc>
              <a:buFont typeface="Wingdings"/>
              <a:buChar char=""/>
            </a:pPr>
            <a:endParaRPr sz="2800" dirty="0"/>
          </a:p>
          <a:p>
            <a:pPr marL="299085" indent="-287020">
              <a:lnSpc>
                <a:spcPct val="100000"/>
              </a:lnSpc>
              <a:buFont typeface="Wingdings"/>
              <a:buChar char=""/>
              <a:tabLst>
                <a:tab pos="299085" algn="l"/>
              </a:tabLst>
            </a:pPr>
            <a:r>
              <a:rPr sz="2800" b="1" spc="-20" dirty="0">
                <a:latin typeface="Calibri"/>
                <a:cs typeface="Calibri"/>
              </a:rPr>
              <a:t>h</a:t>
            </a:r>
            <a:r>
              <a:rPr sz="2800" b="1" spc="-15" dirty="0">
                <a:latin typeface="Calibri"/>
                <a:cs typeface="Calibri"/>
              </a:rPr>
              <a:t>i</a:t>
            </a:r>
            <a:r>
              <a:rPr sz="2800" b="1" spc="-20" dirty="0">
                <a:latin typeface="Calibri"/>
                <a:cs typeface="Calibri"/>
              </a:rPr>
              <a:t>d</a:t>
            </a:r>
            <a:r>
              <a:rPr sz="2800" b="1" spc="-30" dirty="0">
                <a:latin typeface="Calibri"/>
                <a:cs typeface="Calibri"/>
              </a:rPr>
              <a:t>r</a:t>
            </a:r>
            <a:r>
              <a:rPr sz="2800" b="1" spc="-10" dirty="0">
                <a:latin typeface="Calibri"/>
                <a:cs typeface="Calibri"/>
              </a:rPr>
              <a:t>o</a:t>
            </a:r>
            <a:r>
              <a:rPr sz="2800" b="1" dirty="0">
                <a:latin typeface="Calibri"/>
                <a:cs typeface="Calibri"/>
              </a:rPr>
              <a:t>e</a:t>
            </a:r>
            <a:r>
              <a:rPr sz="2800" b="1" spc="-15" dirty="0">
                <a:latin typeface="Calibri"/>
                <a:cs typeface="Calibri"/>
              </a:rPr>
              <a:t>l</a:t>
            </a:r>
            <a:r>
              <a:rPr sz="2800" b="1" dirty="0">
                <a:latin typeface="Calibri"/>
                <a:cs typeface="Calibri"/>
              </a:rPr>
              <a:t>e</a:t>
            </a:r>
            <a:r>
              <a:rPr sz="2800" b="1" spc="-30" dirty="0">
                <a:latin typeface="Calibri"/>
                <a:cs typeface="Calibri"/>
              </a:rPr>
              <a:t>k</a:t>
            </a:r>
            <a:r>
              <a:rPr sz="2800" b="1" spc="-15" dirty="0">
                <a:latin typeface="Calibri"/>
                <a:cs typeface="Calibri"/>
              </a:rPr>
              <a:t>t</a:t>
            </a:r>
            <a:r>
              <a:rPr sz="2800" b="1" spc="-50" dirty="0">
                <a:latin typeface="Calibri"/>
                <a:cs typeface="Calibri"/>
              </a:rPr>
              <a:t>r</a:t>
            </a:r>
            <a:r>
              <a:rPr sz="2800" b="1" spc="-15" dirty="0">
                <a:latin typeface="Calibri"/>
                <a:cs typeface="Calibri"/>
              </a:rPr>
              <a:t>a</a:t>
            </a:r>
            <a:r>
              <a:rPr sz="2800" b="1" spc="-20" dirty="0">
                <a:latin typeface="Calibri"/>
                <a:cs typeface="Calibri"/>
              </a:rPr>
              <a:t>n</a:t>
            </a:r>
            <a:r>
              <a:rPr sz="2800" b="1" dirty="0">
                <a:latin typeface="Calibri"/>
                <a:cs typeface="Calibri"/>
              </a:rPr>
              <a:t>e</a:t>
            </a:r>
            <a:r>
              <a:rPr sz="2800" b="1" spc="-70" dirty="0">
                <a:latin typeface="Times New Roman"/>
                <a:cs typeface="Times New Roman"/>
              </a:rPr>
              <a:t> </a:t>
            </a:r>
            <a:r>
              <a:rPr sz="2800" b="1" spc="-20" dirty="0">
                <a:latin typeface="Calibri"/>
                <a:cs typeface="Calibri"/>
              </a:rPr>
              <a:t>n</a:t>
            </a:r>
            <a:r>
              <a:rPr sz="2800" b="1" spc="-15" dirty="0">
                <a:latin typeface="Calibri"/>
                <a:cs typeface="Calibri"/>
              </a:rPr>
              <a:t>a</a:t>
            </a:r>
            <a:r>
              <a:rPr sz="2800" b="1" spc="-45" dirty="0">
                <a:latin typeface="Times New Roman"/>
                <a:cs typeface="Times New Roman"/>
              </a:rPr>
              <a:t> </a:t>
            </a:r>
            <a:r>
              <a:rPr sz="2800" b="1" spc="-20" dirty="0">
                <a:latin typeface="Calibri"/>
                <a:cs typeface="Calibri"/>
              </a:rPr>
              <a:t>p</a:t>
            </a:r>
            <a:r>
              <a:rPr sz="2800" b="1" spc="-15" dirty="0">
                <a:latin typeface="Calibri"/>
                <a:cs typeface="Calibri"/>
              </a:rPr>
              <a:t>li</a:t>
            </a:r>
            <a:r>
              <a:rPr sz="2800" b="1" dirty="0">
                <a:latin typeface="Calibri"/>
                <a:cs typeface="Calibri"/>
              </a:rPr>
              <a:t>m</a:t>
            </a:r>
            <a:r>
              <a:rPr sz="2800" b="1" spc="-15" dirty="0">
                <a:latin typeface="Calibri"/>
                <a:cs typeface="Calibri"/>
              </a:rPr>
              <a:t>u</a:t>
            </a:r>
            <a:r>
              <a:rPr sz="2800" b="1" spc="-80" dirty="0">
                <a:latin typeface="Times New Roman"/>
                <a:cs typeface="Times New Roman"/>
              </a:rPr>
              <a:t> </a:t>
            </a:r>
            <a:r>
              <a:rPr sz="2800" b="1" spc="-10" dirty="0">
                <a:latin typeface="Calibri"/>
                <a:cs typeface="Calibri"/>
              </a:rPr>
              <a:t>i</a:t>
            </a:r>
            <a:r>
              <a:rPr sz="2800" b="1" spc="-65" dirty="0">
                <a:latin typeface="Times New Roman"/>
                <a:cs typeface="Times New Roman"/>
              </a:rPr>
              <a:t> </a:t>
            </a:r>
            <a:r>
              <a:rPr sz="2800" b="1" spc="-10" dirty="0">
                <a:latin typeface="Calibri"/>
                <a:cs typeface="Calibri"/>
              </a:rPr>
              <a:t>os</a:t>
            </a:r>
            <a:r>
              <a:rPr sz="2800" b="1" dirty="0">
                <a:latin typeface="Calibri"/>
                <a:cs typeface="Calibri"/>
              </a:rPr>
              <a:t>je</a:t>
            </a:r>
            <a:r>
              <a:rPr sz="2800" b="1" spc="-40" dirty="0">
                <a:latin typeface="Calibri"/>
                <a:cs typeface="Calibri"/>
              </a:rPr>
              <a:t>k</a:t>
            </a:r>
            <a:r>
              <a:rPr sz="2800" b="1" spc="-15" dirty="0">
                <a:latin typeface="Calibri"/>
                <a:cs typeface="Calibri"/>
              </a:rPr>
              <a:t>u</a:t>
            </a:r>
            <a:r>
              <a:rPr sz="2800" b="1" spc="-80" dirty="0">
                <a:latin typeface="Times New Roman"/>
                <a:cs typeface="Times New Roman"/>
              </a:rPr>
              <a:t> </a:t>
            </a:r>
            <a:r>
              <a:rPr sz="2800" b="1" spc="-15" dirty="0">
                <a:latin typeface="Calibri"/>
                <a:cs typeface="Calibri"/>
              </a:rPr>
              <a:t>(</a:t>
            </a:r>
            <a:r>
              <a:rPr sz="2800" b="1" spc="-10" dirty="0">
                <a:latin typeface="Calibri"/>
                <a:cs typeface="Calibri"/>
              </a:rPr>
              <a:t>PE)</a:t>
            </a:r>
            <a:endParaRPr sz="2800" dirty="0">
              <a:latin typeface="Calibri"/>
              <a:cs typeface="Calibri"/>
            </a:endParaRPr>
          </a:p>
          <a:p>
            <a:pPr>
              <a:lnSpc>
                <a:spcPts val="850"/>
              </a:lnSpc>
              <a:spcBef>
                <a:spcPts val="29"/>
              </a:spcBef>
              <a:buFont typeface="Wingdings"/>
              <a:buChar char=""/>
            </a:pPr>
            <a:endParaRPr sz="2800" dirty="0"/>
          </a:p>
          <a:p>
            <a:pPr>
              <a:lnSpc>
                <a:spcPts val="1000"/>
              </a:lnSpc>
              <a:buFont typeface="Wingdings"/>
              <a:buChar char=""/>
            </a:pPr>
            <a:endParaRPr sz="2800" dirty="0"/>
          </a:p>
          <a:p>
            <a:pPr>
              <a:lnSpc>
                <a:spcPts val="1000"/>
              </a:lnSpc>
              <a:buFont typeface="Wingdings"/>
              <a:buChar char=""/>
            </a:pPr>
            <a:endParaRPr sz="2800" dirty="0"/>
          </a:p>
          <a:p>
            <a:pPr marL="299085" indent="-287020">
              <a:lnSpc>
                <a:spcPct val="100000"/>
              </a:lnSpc>
              <a:buFont typeface="Wingdings"/>
              <a:buChar char=""/>
              <a:tabLst>
                <a:tab pos="299085" algn="l"/>
              </a:tabLst>
            </a:pPr>
            <a:r>
              <a:rPr sz="2800" b="1" dirty="0">
                <a:latin typeface="Calibri"/>
                <a:cs typeface="Calibri"/>
              </a:rPr>
              <a:t>e</a:t>
            </a:r>
            <a:r>
              <a:rPr sz="2800" b="1" spc="-15" dirty="0">
                <a:latin typeface="Calibri"/>
                <a:cs typeface="Calibri"/>
              </a:rPr>
              <a:t>l</a:t>
            </a:r>
            <a:r>
              <a:rPr sz="2800" b="1" dirty="0">
                <a:latin typeface="Calibri"/>
                <a:cs typeface="Calibri"/>
              </a:rPr>
              <a:t>e</a:t>
            </a:r>
            <a:r>
              <a:rPr sz="2800" b="1" spc="-30" dirty="0">
                <a:latin typeface="Calibri"/>
                <a:cs typeface="Calibri"/>
              </a:rPr>
              <a:t>k</a:t>
            </a:r>
            <a:r>
              <a:rPr sz="2800" b="1" spc="-15" dirty="0">
                <a:latin typeface="Calibri"/>
                <a:cs typeface="Calibri"/>
              </a:rPr>
              <a:t>t</a:t>
            </a:r>
            <a:r>
              <a:rPr sz="2800" b="1" spc="-50" dirty="0">
                <a:latin typeface="Calibri"/>
                <a:cs typeface="Calibri"/>
              </a:rPr>
              <a:t>r</a:t>
            </a:r>
            <a:r>
              <a:rPr sz="2800" b="1" spc="-15" dirty="0">
                <a:latin typeface="Calibri"/>
                <a:cs typeface="Calibri"/>
              </a:rPr>
              <a:t>a</a:t>
            </a:r>
            <a:r>
              <a:rPr sz="2800" b="1" spc="-20" dirty="0">
                <a:latin typeface="Calibri"/>
                <a:cs typeface="Calibri"/>
              </a:rPr>
              <a:t>n</a:t>
            </a:r>
            <a:r>
              <a:rPr sz="2800" b="1" dirty="0">
                <a:latin typeface="Calibri"/>
                <a:cs typeface="Calibri"/>
              </a:rPr>
              <a:t>e</a:t>
            </a:r>
            <a:r>
              <a:rPr sz="2800" b="1" spc="-60" dirty="0">
                <a:latin typeface="Times New Roman"/>
                <a:cs typeface="Times New Roman"/>
              </a:rPr>
              <a:t> </a:t>
            </a:r>
            <a:r>
              <a:rPr sz="2800" b="1" spc="-90" dirty="0">
                <a:latin typeface="Calibri"/>
                <a:cs typeface="Calibri"/>
              </a:rPr>
              <a:t>k</a:t>
            </a:r>
            <a:r>
              <a:rPr sz="2800" b="1" spc="-15" dirty="0">
                <a:latin typeface="Calibri"/>
                <a:cs typeface="Calibri"/>
              </a:rPr>
              <a:t>o</a:t>
            </a:r>
            <a:r>
              <a:rPr sz="2800" b="1" dirty="0">
                <a:latin typeface="Calibri"/>
                <a:cs typeface="Calibri"/>
              </a:rPr>
              <a:t>je</a:t>
            </a:r>
            <a:r>
              <a:rPr sz="2800" b="1" spc="-60" dirty="0">
                <a:latin typeface="Times New Roman"/>
                <a:cs typeface="Times New Roman"/>
              </a:rPr>
              <a:t> </a:t>
            </a:r>
            <a:r>
              <a:rPr sz="2800" b="1" spc="-90" dirty="0">
                <a:latin typeface="Calibri"/>
                <a:cs typeface="Calibri"/>
              </a:rPr>
              <a:t>k</a:t>
            </a:r>
            <a:r>
              <a:rPr sz="2800" b="1" spc="-10" dirty="0">
                <a:latin typeface="Calibri"/>
                <a:cs typeface="Calibri"/>
              </a:rPr>
              <a:t>o</a:t>
            </a:r>
            <a:r>
              <a:rPr sz="2800" b="1" dirty="0">
                <a:latin typeface="Calibri"/>
                <a:cs typeface="Calibri"/>
              </a:rPr>
              <a:t>r</a:t>
            </a:r>
            <a:r>
              <a:rPr sz="2800" b="1" spc="-5" dirty="0">
                <a:latin typeface="Calibri"/>
                <a:cs typeface="Calibri"/>
              </a:rPr>
              <a:t>i</a:t>
            </a:r>
            <a:r>
              <a:rPr sz="2800" b="1" spc="-35" dirty="0">
                <a:latin typeface="Calibri"/>
                <a:cs typeface="Calibri"/>
              </a:rPr>
              <a:t>s</a:t>
            </a:r>
            <a:r>
              <a:rPr sz="2800" b="1" spc="-40" dirty="0">
                <a:latin typeface="Calibri"/>
                <a:cs typeface="Calibri"/>
              </a:rPr>
              <a:t>t</a:t>
            </a:r>
            <a:r>
              <a:rPr sz="2800" b="1" dirty="0">
                <a:latin typeface="Calibri"/>
                <a:cs typeface="Calibri"/>
              </a:rPr>
              <a:t>e</a:t>
            </a:r>
            <a:r>
              <a:rPr sz="2800" b="1" spc="-70" dirty="0">
                <a:latin typeface="Times New Roman"/>
                <a:cs typeface="Times New Roman"/>
              </a:rPr>
              <a:t> </a:t>
            </a:r>
            <a:r>
              <a:rPr sz="2800" b="1" dirty="0">
                <a:latin typeface="Calibri"/>
                <a:cs typeface="Calibri"/>
              </a:rPr>
              <a:t>e</a:t>
            </a:r>
            <a:r>
              <a:rPr sz="2800" b="1" spc="-20" dirty="0">
                <a:latin typeface="Calibri"/>
                <a:cs typeface="Calibri"/>
              </a:rPr>
              <a:t>n</a:t>
            </a:r>
            <a:r>
              <a:rPr sz="2800" b="1" dirty="0">
                <a:latin typeface="Calibri"/>
                <a:cs typeface="Calibri"/>
              </a:rPr>
              <a:t>e</a:t>
            </a:r>
            <a:r>
              <a:rPr sz="2800" b="1" spc="-30" dirty="0">
                <a:latin typeface="Calibri"/>
                <a:cs typeface="Calibri"/>
              </a:rPr>
              <a:t>r</a:t>
            </a:r>
            <a:r>
              <a:rPr sz="2800" b="1" dirty="0">
                <a:latin typeface="Calibri"/>
                <a:cs typeface="Calibri"/>
              </a:rPr>
              <a:t>g</a:t>
            </a:r>
            <a:r>
              <a:rPr sz="2800" b="1" spc="-15" dirty="0">
                <a:latin typeface="Calibri"/>
                <a:cs typeface="Calibri"/>
              </a:rPr>
              <a:t>i</a:t>
            </a:r>
            <a:r>
              <a:rPr sz="2800" b="1" dirty="0">
                <a:latin typeface="Calibri"/>
                <a:cs typeface="Calibri"/>
              </a:rPr>
              <a:t>j</a:t>
            </a:r>
            <a:r>
              <a:rPr sz="2800" b="1" spc="-15" dirty="0">
                <a:latin typeface="Calibri"/>
                <a:cs typeface="Calibri"/>
              </a:rPr>
              <a:t>u</a:t>
            </a:r>
            <a:r>
              <a:rPr sz="2800" b="1" spc="-65" dirty="0">
                <a:latin typeface="Times New Roman"/>
                <a:cs typeface="Times New Roman"/>
              </a:rPr>
              <a:t> </a:t>
            </a:r>
            <a:r>
              <a:rPr sz="2800" b="1" dirty="0">
                <a:latin typeface="Calibri"/>
                <a:cs typeface="Calibri"/>
              </a:rPr>
              <a:t>m</a:t>
            </a:r>
            <a:r>
              <a:rPr sz="2800" b="1" spc="-10" dirty="0">
                <a:latin typeface="Calibri"/>
                <a:cs typeface="Calibri"/>
              </a:rPr>
              <a:t>o</a:t>
            </a:r>
            <a:r>
              <a:rPr sz="2800" b="1" spc="-30" dirty="0">
                <a:latin typeface="Calibri"/>
                <a:cs typeface="Calibri"/>
              </a:rPr>
              <a:t>r</a:t>
            </a:r>
            <a:r>
              <a:rPr sz="2800" b="1" spc="-15" dirty="0">
                <a:latin typeface="Calibri"/>
                <a:cs typeface="Calibri"/>
              </a:rPr>
              <a:t>skih</a:t>
            </a:r>
            <a:r>
              <a:rPr sz="2800" b="1" spc="-90" dirty="0">
                <a:latin typeface="Times New Roman"/>
                <a:cs typeface="Times New Roman"/>
              </a:rPr>
              <a:t> </a:t>
            </a:r>
            <a:r>
              <a:rPr sz="2800" b="1" spc="-40" dirty="0">
                <a:latin typeface="Calibri"/>
                <a:cs typeface="Calibri"/>
              </a:rPr>
              <a:t>t</a:t>
            </a:r>
            <a:r>
              <a:rPr sz="2800" b="1" spc="-15" dirty="0">
                <a:latin typeface="Calibri"/>
                <a:cs typeface="Calibri"/>
              </a:rPr>
              <a:t>alasa</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224534" y="1066800"/>
            <a:ext cx="3465576" cy="2599944"/>
          </a:xfrm>
          <a:prstGeom prst="rect">
            <a:avLst/>
          </a:prstGeom>
          <a:blipFill>
            <a:blip r:embed="rId2" cstate="print"/>
            <a:stretch>
              <a:fillRect/>
            </a:stretch>
          </a:blipFill>
        </p:spPr>
        <p:txBody>
          <a:bodyPr wrap="square" lIns="0" tIns="0" rIns="0" bIns="0" rtlCol="0">
            <a:spAutoFit/>
          </a:bodyPr>
          <a:lstStyle/>
          <a:p>
            <a:endParaRPr/>
          </a:p>
        </p:txBody>
      </p:sp>
      <p:sp>
        <p:nvSpPr>
          <p:cNvPr id="5" name="object 5"/>
          <p:cNvSpPr/>
          <p:nvPr/>
        </p:nvSpPr>
        <p:spPr>
          <a:xfrm>
            <a:off x="6034277" y="1053084"/>
            <a:ext cx="2503932" cy="3194304"/>
          </a:xfrm>
          <a:prstGeom prst="rect">
            <a:avLst/>
          </a:prstGeom>
          <a:blipFill>
            <a:blip r:embed="rId3" cstate="print"/>
            <a:stretch>
              <a:fillRect/>
            </a:stretch>
          </a:blipFill>
        </p:spPr>
        <p:txBody>
          <a:bodyPr wrap="square" lIns="0" tIns="0" rIns="0" bIns="0" rtlCol="0">
            <a:spAutoFit/>
          </a:bodyPr>
          <a:lstStyle/>
          <a:p>
            <a:endParaRPr/>
          </a:p>
        </p:txBody>
      </p:sp>
      <p:sp>
        <p:nvSpPr>
          <p:cNvPr id="6" name="object 6"/>
          <p:cNvSpPr/>
          <p:nvPr/>
        </p:nvSpPr>
        <p:spPr>
          <a:xfrm>
            <a:off x="1066800" y="4438163"/>
            <a:ext cx="3781044" cy="2836164"/>
          </a:xfrm>
          <a:prstGeom prst="rect">
            <a:avLst/>
          </a:prstGeom>
          <a:blipFill>
            <a:blip r:embed="rId4" cstate="print"/>
            <a:stretch>
              <a:fillRect/>
            </a:stretch>
          </a:blipFill>
        </p:spPr>
        <p:txBody>
          <a:bodyPr wrap="square" lIns="0" tIns="0" rIns="0" bIns="0" rtlCol="0">
            <a:spAutoFit/>
          </a:bodyPr>
          <a:lstStyle/>
          <a:p>
            <a:endParaRPr/>
          </a:p>
        </p:txBody>
      </p:sp>
      <p:sp>
        <p:nvSpPr>
          <p:cNvPr id="9" name="object 9"/>
          <p:cNvSpPr/>
          <p:nvPr/>
        </p:nvSpPr>
        <p:spPr>
          <a:xfrm>
            <a:off x="5570220" y="4687823"/>
            <a:ext cx="3432047" cy="2574035"/>
          </a:xfrm>
          <a:prstGeom prst="rect">
            <a:avLst/>
          </a:prstGeom>
          <a:blipFill>
            <a:blip r:embed="rId5" cstate="print"/>
            <a:stretch>
              <a:fillRect/>
            </a:stretch>
          </a:blipFill>
        </p:spPr>
        <p:txBody>
          <a:bodyPr wrap="square" lIns="0" tIns="0" rIns="0" bIns="0" rtlCol="0">
            <a:spAutoFit/>
          </a:bodyPr>
          <a:lstStyle/>
          <a:p>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2112264" y="762000"/>
            <a:ext cx="5049011" cy="2301239"/>
          </a:xfrm>
          <a:prstGeom prst="rect">
            <a:avLst/>
          </a:prstGeom>
          <a:blipFill>
            <a:blip r:embed="rId2" cstate="print"/>
            <a:stretch>
              <a:fillRect/>
            </a:stretch>
          </a:blipFill>
        </p:spPr>
        <p:txBody>
          <a:bodyPr wrap="square" lIns="0" tIns="0" rIns="0" bIns="0" rtlCol="0">
            <a:spAutoFit/>
          </a:bodyPr>
          <a:lstStyle/>
          <a:p>
            <a:endParaRPr/>
          </a:p>
        </p:txBody>
      </p:sp>
      <p:sp>
        <p:nvSpPr>
          <p:cNvPr id="7" name="object 7"/>
          <p:cNvSpPr/>
          <p:nvPr/>
        </p:nvSpPr>
        <p:spPr>
          <a:xfrm>
            <a:off x="2127504" y="3840479"/>
            <a:ext cx="5184647" cy="3259835"/>
          </a:xfrm>
          <a:prstGeom prst="rect">
            <a:avLst/>
          </a:prstGeom>
          <a:blipFill>
            <a:blip r:embed="rId3" cstate="print"/>
            <a:stretch>
              <a:fillRect/>
            </a:stretch>
          </a:blipFill>
        </p:spPr>
        <p:txBody>
          <a:bodyPr wrap="square" lIns="0" tIns="0" rIns="0" bIns="0" rtlCol="0">
            <a:spAutoFit/>
          </a:bodyPr>
          <a:lstStyle/>
          <a:p>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16329"/>
            <a:ext cx="6938255" cy="902462"/>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a:t>n</a:t>
            </a:r>
            <a:r>
              <a:rPr dirty="0"/>
              <a:t>a</a:t>
            </a:r>
            <a:r>
              <a:rPr spc="-90" dirty="0">
                <a:latin typeface="Times New Roman"/>
                <a:cs typeface="Times New Roman"/>
              </a:rPr>
              <a:t> </a:t>
            </a:r>
            <a:r>
              <a:rPr spc="-5" dirty="0"/>
              <a:t>p</a:t>
            </a:r>
            <a:r>
              <a:rPr spc="5" dirty="0"/>
              <a:t>o</a:t>
            </a:r>
            <a:r>
              <a:rPr spc="-35" dirty="0"/>
              <a:t>st</a:t>
            </a:r>
            <a:r>
              <a:rPr dirty="0"/>
              <a:t>o</a:t>
            </a:r>
            <a:r>
              <a:rPr spc="-5" dirty="0"/>
              <a:t>je</a:t>
            </a:r>
            <a:r>
              <a:rPr spc="-10" dirty="0"/>
              <a:t>ć</a:t>
            </a:r>
            <a:r>
              <a:rPr dirty="0"/>
              <a:t>oj</a:t>
            </a:r>
            <a:r>
              <a:rPr spc="-105" dirty="0">
                <a:latin typeface="Times New Roman"/>
                <a:cs typeface="Times New Roman"/>
              </a:rPr>
              <a:t> </a:t>
            </a:r>
            <a:r>
              <a:rPr spc="-5" dirty="0"/>
              <a:t>i</a:t>
            </a:r>
            <a:r>
              <a:rPr spc="-20" dirty="0"/>
              <a:t>n</a:t>
            </a:r>
            <a:r>
              <a:rPr spc="-10" dirty="0"/>
              <a:t>f</a:t>
            </a:r>
            <a:r>
              <a:rPr spc="-75" dirty="0"/>
              <a:t>r</a:t>
            </a:r>
            <a:r>
              <a:rPr dirty="0"/>
              <a:t>a</a:t>
            </a:r>
            <a:r>
              <a:rPr spc="-35" dirty="0"/>
              <a:t>s</a:t>
            </a:r>
            <a:r>
              <a:rPr spc="5" dirty="0"/>
              <a:t>t</a:t>
            </a:r>
            <a:r>
              <a:rPr dirty="0"/>
              <a:t>r</a:t>
            </a:r>
            <a:r>
              <a:rPr spc="-5" dirty="0"/>
              <a:t>u</a:t>
            </a:r>
            <a:r>
              <a:rPr spc="-15" dirty="0"/>
              <a:t>k</a:t>
            </a:r>
            <a:r>
              <a:rPr spc="5" dirty="0"/>
              <a:t>t</a:t>
            </a:r>
            <a:r>
              <a:rPr spc="-20" dirty="0"/>
              <a:t>u</a:t>
            </a:r>
            <a:r>
              <a:rPr dirty="0"/>
              <a:t>r</a:t>
            </a:r>
            <a:r>
              <a:rPr spc="-10" dirty="0"/>
              <a:t>i</a:t>
            </a:r>
          </a:p>
        </p:txBody>
      </p:sp>
      <p:pic>
        <p:nvPicPr>
          <p:cNvPr id="5" name="Picture 4"/>
          <p:cNvPicPr>
            <a:picLocks noChangeAspect="1"/>
          </p:cNvPicPr>
          <p:nvPr/>
        </p:nvPicPr>
        <p:blipFill>
          <a:blip r:embed="rId2"/>
          <a:stretch>
            <a:fillRect/>
          </a:stretch>
        </p:blipFill>
        <p:spPr>
          <a:xfrm>
            <a:off x="1274356" y="685800"/>
            <a:ext cx="7412443" cy="695303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57200" y="1219200"/>
            <a:ext cx="8534400" cy="1015663"/>
          </a:xfrm>
          <a:prstGeom prst="rect">
            <a:avLst/>
          </a:prstGeom>
        </p:spPr>
        <p:txBody>
          <a:bodyPr wrap="square">
            <a:spAutoFit/>
          </a:bodyPr>
          <a:lstStyle/>
          <a:p>
            <a:pPr marL="342900" lvl="0" indent="-342900" algn="just">
              <a:spcAft>
                <a:spcPts val="0"/>
              </a:spcAft>
              <a:buFont typeface="Times New Roman" panose="02020603050405020304" pitchFamily="18" charset="0"/>
              <a:buChar char="-"/>
            </a:pPr>
            <a:r>
              <a:rPr lang="sr-Latn-RS" sz="2000" dirty="0" smtClean="0">
                <a:latin typeface="+mj-lt"/>
                <a:ea typeface="Calibri" panose="020F0502020204030204" pitchFamily="34" charset="0"/>
              </a:rPr>
              <a:t>Nema značajne uticaje </a:t>
            </a:r>
            <a:r>
              <a:rPr lang="sr-Latn-RS" sz="2000" dirty="0">
                <a:latin typeface="+mj-lt"/>
                <a:ea typeface="Calibri" panose="020F0502020204030204" pitchFamily="34" charset="0"/>
              </a:rPr>
              <a:t>na životnu sredinu (ne ugrožavaju biljni i životinjski svijet). U prilog ovome ide i trenutno stanje sa malim hidroelektranama koje su izgrađene na bujičnim vodotocima na sjeveru Crne </a:t>
            </a:r>
            <a:r>
              <a:rPr lang="sr-Latn-RS" sz="2000" dirty="0" smtClean="0">
                <a:latin typeface="+mj-lt"/>
                <a:ea typeface="Calibri" panose="020F0502020204030204" pitchFamily="34" charset="0"/>
              </a:rPr>
              <a:t>Gore</a:t>
            </a:r>
            <a:endParaRPr lang="en-GB" sz="2000" dirty="0">
              <a:effectLst/>
              <a:latin typeface="+mj-lt"/>
              <a:ea typeface="Calibri" panose="020F0502020204030204" pitchFamily="34" charset="0"/>
            </a:endParaRPr>
          </a:p>
        </p:txBody>
      </p:sp>
      <p:sp>
        <p:nvSpPr>
          <p:cNvPr id="4" name="Rectangle 3"/>
          <p:cNvSpPr/>
          <p:nvPr/>
        </p:nvSpPr>
        <p:spPr>
          <a:xfrm>
            <a:off x="457200" y="2271149"/>
            <a:ext cx="8763000" cy="2862322"/>
          </a:xfrm>
          <a:prstGeom prst="rect">
            <a:avLst/>
          </a:prstGeom>
        </p:spPr>
        <p:txBody>
          <a:bodyPr wrap="square">
            <a:spAutoFit/>
          </a:bodyPr>
          <a:lstStyle/>
          <a:p>
            <a:pPr marL="342900" lvl="0" indent="-342900" algn="just">
              <a:spcAft>
                <a:spcPts val="0"/>
              </a:spcAft>
              <a:buFont typeface="Times New Roman" panose="02020603050405020304" pitchFamily="18" charset="0"/>
              <a:buChar char="-"/>
            </a:pPr>
            <a:r>
              <a:rPr lang="sr-Latn-RS" sz="2000" dirty="0">
                <a:latin typeface="+mj-lt"/>
                <a:ea typeface="Calibri" panose="020F0502020204030204" pitchFamily="34" charset="0"/>
              </a:rPr>
              <a:t>Harmonično se uklapaju u okolinu. To su obično objekti malih gabarita smješteni na već postojećim rezervoarima, prekidnim komorama, postrojenjima za prečišćavanje voda itd. </a:t>
            </a:r>
            <a:endParaRPr lang="sr-Latn-RS" sz="2000" dirty="0" smtClean="0">
              <a:latin typeface="+mj-lt"/>
              <a:ea typeface="Calibri" panose="020F0502020204030204" pitchFamily="34" charset="0"/>
            </a:endParaRPr>
          </a:p>
          <a:p>
            <a:pPr lvl="0" algn="just">
              <a:spcAft>
                <a:spcPts val="0"/>
              </a:spcAft>
            </a:pPr>
            <a:endParaRPr lang="en-GB" sz="2000" dirty="0">
              <a:latin typeface="+mj-lt"/>
              <a:ea typeface="Calibri" panose="020F0502020204030204" pitchFamily="34" charset="0"/>
            </a:endParaRPr>
          </a:p>
          <a:p>
            <a:pPr marL="342900" lvl="0" indent="-342900" algn="just">
              <a:spcAft>
                <a:spcPts val="0"/>
              </a:spcAft>
              <a:buFont typeface="Times New Roman" panose="02020603050405020304" pitchFamily="18" charset="0"/>
              <a:buChar char="-"/>
            </a:pPr>
            <a:r>
              <a:rPr lang="sr-Latn-RS" sz="2000" dirty="0">
                <a:latin typeface="+mj-lt"/>
                <a:ea typeface="Calibri" panose="020F0502020204030204" pitchFamily="34" charset="0"/>
              </a:rPr>
              <a:t>Kratak period izgradnje i mali troškovi investiranja zbog postojeće hidrograđevinske infrastrukture (vodozahvata, cjevovoda) koja se može iskoristiti za izgradnju nove male hidroelektrane. Najveći efekat kratkog perioda izgradnje odražava se kroz kratak period povraćaja uloženog novca. Niski troškovi održavanja i nepostojanje potrebe za stalnim osobljem na objektu.</a:t>
            </a:r>
            <a:endParaRPr lang="en-GB" sz="2000" dirty="0">
              <a:effectLst/>
              <a:latin typeface="+mj-lt"/>
              <a:ea typeface="Calibri" panose="020F0502020204030204" pitchFamily="34" charset="0"/>
            </a:endParaRPr>
          </a:p>
        </p:txBody>
      </p:sp>
      <p:sp>
        <p:nvSpPr>
          <p:cNvPr id="5" name="Rectangle 4"/>
          <p:cNvSpPr/>
          <p:nvPr/>
        </p:nvSpPr>
        <p:spPr>
          <a:xfrm>
            <a:off x="468086" y="5410200"/>
            <a:ext cx="8752114" cy="1015663"/>
          </a:xfrm>
          <a:prstGeom prst="rect">
            <a:avLst/>
          </a:prstGeom>
        </p:spPr>
        <p:txBody>
          <a:bodyPr wrap="square">
            <a:spAutoFit/>
          </a:bodyPr>
          <a:lstStyle/>
          <a:p>
            <a:pPr marL="342900" lvl="0" indent="-342900" algn="just">
              <a:spcAft>
                <a:spcPts val="0"/>
              </a:spcAft>
              <a:buFont typeface="Times New Roman" panose="02020603050405020304" pitchFamily="18" charset="0"/>
              <a:buChar char="-"/>
            </a:pPr>
            <a:r>
              <a:rPr lang="sr-Latn-RS" sz="2000" dirty="0">
                <a:latin typeface="+mj-lt"/>
                <a:ea typeface="Calibri" panose="020F0502020204030204" pitchFamily="34" charset="0"/>
              </a:rPr>
              <a:t>Kod malih HE u sklopu komunalnih sisitema, investicije po instalisanom kW znatno su niže. Mali obim građevinskih radova značajno utiče na cijenu izgradnje mHE, a time i na cijenu proizvedene el. energije. </a:t>
            </a:r>
            <a:endParaRPr lang="en-GB" sz="2000" dirty="0">
              <a:effectLst/>
              <a:latin typeface="+mj-lt"/>
              <a:ea typeface="Calibri" panose="020F0502020204030204" pitchFamily="34" charset="0"/>
            </a:endParaRPr>
          </a:p>
        </p:txBody>
      </p:sp>
    </p:spTree>
    <p:extLst>
      <p:ext uri="{BB962C8B-B14F-4D97-AF65-F5344CB8AC3E}">
        <p14:creationId xmlns:p14="http://schemas.microsoft.com/office/powerpoint/2010/main" val="2484979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33400" y="1219200"/>
            <a:ext cx="8788400" cy="3477875"/>
          </a:xfrm>
          <a:prstGeom prst="rect">
            <a:avLst/>
          </a:prstGeom>
        </p:spPr>
        <p:txBody>
          <a:bodyPr wrap="square">
            <a:spAutoFit/>
          </a:bodyPr>
          <a:lstStyle/>
          <a:p>
            <a:pPr marL="342900" lvl="0" indent="-342900" algn="just">
              <a:spcAft>
                <a:spcPts val="0"/>
              </a:spcAft>
              <a:buFont typeface="Times New Roman" panose="02020603050405020304" pitchFamily="18" charset="0"/>
              <a:buChar char="-"/>
            </a:pPr>
            <a:r>
              <a:rPr lang="sr-Latn-RS" sz="2000" dirty="0">
                <a:latin typeface="+mj-lt"/>
                <a:ea typeface="Calibri" panose="020F0502020204030204" pitchFamily="34" charset="0"/>
              </a:rPr>
              <a:t>Zagarantovan proticaj tokom cijele godine</a:t>
            </a:r>
            <a:r>
              <a:rPr lang="sr-Latn-RS" sz="2000" dirty="0" smtClean="0">
                <a:latin typeface="+mj-lt"/>
                <a:ea typeface="Calibri" panose="020F0502020204030204" pitchFamily="34" charset="0"/>
              </a:rPr>
              <a:t>.</a:t>
            </a:r>
          </a:p>
          <a:p>
            <a:pPr lvl="0" algn="just">
              <a:spcAft>
                <a:spcPts val="0"/>
              </a:spcAft>
            </a:pPr>
            <a:endParaRPr lang="sr-Latn-RS" sz="2000" dirty="0" smtClean="0">
              <a:latin typeface="+mj-lt"/>
              <a:ea typeface="Calibri" panose="020F0502020204030204" pitchFamily="34" charset="0"/>
            </a:endParaRPr>
          </a:p>
          <a:p>
            <a:pPr marL="342900" lvl="0" indent="-342900" algn="just">
              <a:spcAft>
                <a:spcPts val="0"/>
              </a:spcAft>
              <a:buFont typeface="Times New Roman" panose="02020603050405020304" pitchFamily="18" charset="0"/>
              <a:buChar char="-"/>
            </a:pPr>
            <a:r>
              <a:rPr lang="sr-Latn-RS" sz="2000" dirty="0" smtClean="0">
                <a:latin typeface="+mj-lt"/>
                <a:ea typeface="Calibri" panose="020F0502020204030204" pitchFamily="34" charset="0"/>
              </a:rPr>
              <a:t>Ne </a:t>
            </a:r>
            <a:r>
              <a:rPr lang="sr-Latn-RS" sz="2000" dirty="0">
                <a:latin typeface="+mj-lt"/>
                <a:ea typeface="Calibri" panose="020F0502020204030204" pitchFamily="34" charset="0"/>
              </a:rPr>
              <a:t>zahtjeva rješavanje imovinskih odnosa. Za razliku od malih hidroelektrana na riječnim vodotocima gdje je neophodno obezbijediti dovoljno veliku parcelu za izgradnju mašinske kuće i ostalih pratećih objekata</a:t>
            </a:r>
            <a:r>
              <a:rPr lang="sr-Latn-RS" sz="2000" dirty="0" smtClean="0">
                <a:latin typeface="+mj-lt"/>
                <a:ea typeface="Calibri" panose="020F0502020204030204" pitchFamily="34" charset="0"/>
              </a:rPr>
              <a:t>.</a:t>
            </a:r>
          </a:p>
          <a:p>
            <a:pPr lvl="0" algn="just">
              <a:spcAft>
                <a:spcPts val="0"/>
              </a:spcAft>
            </a:pPr>
            <a:endParaRPr lang="en-GB" sz="2000" dirty="0">
              <a:latin typeface="+mj-lt"/>
              <a:ea typeface="Calibri" panose="020F0502020204030204" pitchFamily="34" charset="0"/>
            </a:endParaRPr>
          </a:p>
          <a:p>
            <a:pPr marL="342900" lvl="0" indent="-342900" algn="just">
              <a:spcAft>
                <a:spcPts val="0"/>
              </a:spcAft>
              <a:buFont typeface="Times New Roman" panose="02020603050405020304" pitchFamily="18" charset="0"/>
              <a:buChar char="-"/>
            </a:pPr>
            <a:r>
              <a:rPr lang="sr-Latn-RS" sz="2000" dirty="0">
                <a:latin typeface="+mj-lt"/>
                <a:ea typeface="Calibri" panose="020F0502020204030204" pitchFamily="34" charset="0"/>
              </a:rPr>
              <a:t>Proizvedena električna energija se koristi za potrebe sistema, dok se višak prodaje na tržištu</a:t>
            </a:r>
            <a:r>
              <a:rPr lang="sr-Latn-RS" sz="2000" dirty="0" smtClean="0">
                <a:latin typeface="+mj-lt"/>
                <a:ea typeface="Calibri" panose="020F0502020204030204" pitchFamily="34" charset="0"/>
              </a:rPr>
              <a:t>.</a:t>
            </a:r>
          </a:p>
          <a:p>
            <a:pPr lvl="0" algn="just">
              <a:spcAft>
                <a:spcPts val="0"/>
              </a:spcAft>
            </a:pPr>
            <a:endParaRPr lang="en-GB" sz="2000" dirty="0">
              <a:latin typeface="+mj-lt"/>
              <a:ea typeface="Calibri" panose="020F0502020204030204" pitchFamily="34" charset="0"/>
            </a:endParaRPr>
          </a:p>
          <a:p>
            <a:pPr marL="342900" lvl="0" indent="-342900" algn="just">
              <a:spcAft>
                <a:spcPts val="0"/>
              </a:spcAft>
              <a:buFont typeface="Times New Roman" panose="02020603050405020304" pitchFamily="18" charset="0"/>
              <a:buChar char="-"/>
            </a:pPr>
            <a:r>
              <a:rPr lang="sr-Latn-RS" sz="2000" dirty="0">
                <a:latin typeface="+mj-lt"/>
                <a:ea typeface="Calibri" panose="020F0502020204030204" pitchFamily="34" charset="0"/>
              </a:rPr>
              <a:t>Visokokvalitetna hidromašinska i elektro oprema koja se ugrađuje zahtjeva minimalno održavanje.</a:t>
            </a:r>
            <a:endParaRPr lang="en-GB" sz="2000" dirty="0">
              <a:effectLst/>
              <a:latin typeface="+mj-lt"/>
              <a:ea typeface="Calibri" panose="020F0502020204030204" pitchFamily="34" charset="0"/>
            </a:endParaRPr>
          </a:p>
        </p:txBody>
      </p:sp>
    </p:spTree>
    <p:extLst>
      <p:ext uri="{BB962C8B-B14F-4D97-AF65-F5344CB8AC3E}">
        <p14:creationId xmlns:p14="http://schemas.microsoft.com/office/powerpoint/2010/main" val="181443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0343" y="315468"/>
            <a:ext cx="7841671" cy="406265"/>
          </a:xfrm>
        </p:spPr>
        <p:txBody>
          <a:bodyPr/>
          <a:lstStyle/>
          <a:p>
            <a:pPr algn="l"/>
            <a:r>
              <a:rPr lang="sr-Latn-ME" sz="2640" dirty="0">
                <a:solidFill>
                  <a:schemeClr val="tx1"/>
                </a:solidFill>
                <a:latin typeface="Times New Roman" pitchFamily="18" charset="0"/>
                <a:cs typeface="Times New Roman" pitchFamily="18" charset="0"/>
              </a:rPr>
              <a:t>Mogućnost izgradnje mHE u komunalnim sistemima</a:t>
            </a:r>
            <a:endParaRPr lang="en-US" sz="2640" dirty="0"/>
          </a:p>
        </p:txBody>
      </p:sp>
      <p:sp>
        <p:nvSpPr>
          <p:cNvPr id="3" name="Content Placeholder 2"/>
          <p:cNvSpPr>
            <a:spLocks noGrp="1"/>
          </p:cNvSpPr>
          <p:nvPr>
            <p:ph idx="1"/>
          </p:nvPr>
        </p:nvSpPr>
        <p:spPr>
          <a:xfrm>
            <a:off x="831134" y="1113892"/>
            <a:ext cx="8950594" cy="6093976"/>
          </a:xfrm>
        </p:spPr>
        <p:txBody>
          <a:bodyPr/>
          <a:lstStyle/>
          <a:p>
            <a:r>
              <a:rPr lang="sr-Latn-ME" sz="1980" dirty="0">
                <a:latin typeface="Times New Roman" pitchFamily="18" charset="0"/>
                <a:cs typeface="Times New Roman" pitchFamily="18" charset="0"/>
              </a:rPr>
              <a:t>Energetski bilans</a:t>
            </a:r>
          </a:p>
          <a:p>
            <a:endParaRPr lang="sr-Latn-ME" sz="1980" dirty="0">
              <a:latin typeface="Times New Roman" pitchFamily="18" charset="0"/>
              <a:cs typeface="Times New Roman" pitchFamily="18" charset="0"/>
            </a:endParaRPr>
          </a:p>
          <a:p>
            <a:pPr algn="ctr"/>
            <a:r>
              <a:rPr lang="sr-Latn-RS" sz="1980" dirty="0">
                <a:latin typeface="Times New Roman" panose="02020603050405020304" pitchFamily="18" charset="0"/>
                <a:cs typeface="Times New Roman" panose="02020603050405020304" pitchFamily="18" charset="0"/>
              </a:rPr>
              <a:t>E</a:t>
            </a:r>
            <a:r>
              <a:rPr lang="sr-Latn-RS" sz="1980" baseline="-25000" dirty="0">
                <a:latin typeface="Times New Roman" panose="02020603050405020304" pitchFamily="18" charset="0"/>
                <a:cs typeface="Times New Roman" panose="02020603050405020304" pitchFamily="18" charset="0"/>
              </a:rPr>
              <a:t>god</a:t>
            </a:r>
            <a:r>
              <a:rPr lang="sr-Latn-RS" sz="1980" dirty="0">
                <a:latin typeface="Times New Roman" panose="02020603050405020304" pitchFamily="18" charset="0"/>
                <a:cs typeface="Times New Roman" panose="02020603050405020304" pitchFamily="18" charset="0"/>
              </a:rPr>
              <a:t> = N</a:t>
            </a:r>
            <a:r>
              <a:rPr lang="sr-Latn-RS" sz="1980" baseline="-25000" dirty="0">
                <a:latin typeface="Times New Roman" panose="02020603050405020304" pitchFamily="18" charset="0"/>
                <a:cs typeface="Times New Roman" panose="02020603050405020304" pitchFamily="18" charset="0"/>
              </a:rPr>
              <a:t>mHE</a:t>
            </a:r>
            <a:r>
              <a:rPr lang="sr-Latn-RS" sz="1980" dirty="0">
                <a:latin typeface="Times New Roman" panose="02020603050405020304" pitchFamily="18" charset="0"/>
                <a:cs typeface="Times New Roman" panose="02020603050405020304" pitchFamily="18" charset="0"/>
              </a:rPr>
              <a:t> * t   (kWh/god)</a:t>
            </a:r>
          </a:p>
          <a:p>
            <a:pPr algn="ctr"/>
            <a:endParaRPr lang="sr-Latn-RS" sz="1980" dirty="0">
              <a:latin typeface="Times New Roman" panose="02020603050405020304" pitchFamily="18" charset="0"/>
              <a:cs typeface="Times New Roman" panose="02020603050405020304" pitchFamily="18" charset="0"/>
            </a:endParaRPr>
          </a:p>
          <a:p>
            <a:pPr algn="ctr"/>
            <a:endParaRPr lang="sr-Latn-RS" sz="1980" dirty="0">
              <a:latin typeface="Times New Roman" panose="02020603050405020304" pitchFamily="18" charset="0"/>
              <a:cs typeface="Times New Roman" panose="02020603050405020304" pitchFamily="18" charset="0"/>
            </a:endParaRPr>
          </a:p>
          <a:p>
            <a:pPr algn="ctr"/>
            <a:endParaRPr lang="sr-Latn-RS" sz="1980" dirty="0">
              <a:latin typeface="Times New Roman" panose="02020603050405020304" pitchFamily="18" charset="0"/>
              <a:cs typeface="Times New Roman" panose="02020603050405020304" pitchFamily="18" charset="0"/>
            </a:endParaRPr>
          </a:p>
          <a:p>
            <a:pPr algn="ctr"/>
            <a:endParaRPr lang="sr-Latn-RS" sz="1980" dirty="0">
              <a:latin typeface="Times New Roman" panose="02020603050405020304" pitchFamily="18" charset="0"/>
              <a:cs typeface="Times New Roman" panose="02020603050405020304" pitchFamily="18" charset="0"/>
            </a:endParaRPr>
          </a:p>
          <a:p>
            <a:pPr algn="ctr"/>
            <a:endParaRPr lang="sr-Latn-RS" sz="1980" dirty="0">
              <a:latin typeface="Times New Roman" panose="02020603050405020304" pitchFamily="18" charset="0"/>
              <a:cs typeface="Times New Roman" panose="02020603050405020304" pitchFamily="18" charset="0"/>
            </a:endParaRPr>
          </a:p>
          <a:p>
            <a:pPr algn="ctr"/>
            <a:endParaRPr lang="sr-Latn-RS" sz="1980" dirty="0">
              <a:latin typeface="Times New Roman" panose="02020603050405020304" pitchFamily="18" charset="0"/>
              <a:cs typeface="Times New Roman" panose="02020603050405020304" pitchFamily="18" charset="0"/>
            </a:endParaRPr>
          </a:p>
          <a:p>
            <a:pPr algn="ctr"/>
            <a:endParaRPr lang="sr-Latn-RS" sz="1980" dirty="0">
              <a:latin typeface="Times New Roman" panose="02020603050405020304" pitchFamily="18" charset="0"/>
              <a:cs typeface="Times New Roman" panose="02020603050405020304" pitchFamily="18" charset="0"/>
            </a:endParaRPr>
          </a:p>
          <a:p>
            <a:pPr algn="ctr"/>
            <a:endParaRPr lang="sr-Latn-RS" sz="1980" dirty="0">
              <a:latin typeface="Times New Roman" panose="02020603050405020304" pitchFamily="18" charset="0"/>
              <a:cs typeface="Times New Roman" panose="02020603050405020304" pitchFamily="18" charset="0"/>
            </a:endParaRPr>
          </a:p>
          <a:p>
            <a:pPr algn="ctr"/>
            <a:endParaRPr lang="sr-Latn-RS" sz="1980" dirty="0">
              <a:latin typeface="Times New Roman" panose="02020603050405020304" pitchFamily="18" charset="0"/>
              <a:cs typeface="Times New Roman" panose="02020603050405020304" pitchFamily="18" charset="0"/>
            </a:endParaRPr>
          </a:p>
          <a:p>
            <a:pPr algn="ctr"/>
            <a:endParaRPr lang="sr-Latn-RS" sz="1980" dirty="0">
              <a:latin typeface="Times New Roman" panose="02020603050405020304" pitchFamily="18" charset="0"/>
              <a:cs typeface="Times New Roman" panose="02020603050405020304" pitchFamily="18" charset="0"/>
            </a:endParaRPr>
          </a:p>
          <a:p>
            <a:pPr algn="ctr"/>
            <a:endParaRPr lang="sr-Latn-RS" sz="1980" dirty="0">
              <a:latin typeface="Times New Roman" panose="02020603050405020304" pitchFamily="18" charset="0"/>
              <a:cs typeface="Times New Roman" panose="02020603050405020304" pitchFamily="18" charset="0"/>
            </a:endParaRPr>
          </a:p>
          <a:p>
            <a:pPr algn="just"/>
            <a:endParaRPr lang="sr-Latn-ME" sz="1980" dirty="0" smtClean="0">
              <a:latin typeface="Times New Roman" pitchFamily="18" charset="0"/>
              <a:cs typeface="Times New Roman" pitchFamily="18" charset="0"/>
            </a:endParaRPr>
          </a:p>
          <a:p>
            <a:pPr algn="just"/>
            <a:endParaRPr lang="sr-Latn-ME" sz="1980" dirty="0">
              <a:latin typeface="Times New Roman" pitchFamily="18" charset="0"/>
              <a:cs typeface="Times New Roman" pitchFamily="18" charset="0"/>
            </a:endParaRPr>
          </a:p>
          <a:p>
            <a:pPr algn="just"/>
            <a:endParaRPr lang="sr-Latn-ME" sz="1980" dirty="0" smtClean="0">
              <a:latin typeface="Times New Roman" pitchFamily="18" charset="0"/>
              <a:cs typeface="Times New Roman" pitchFamily="18" charset="0"/>
            </a:endParaRPr>
          </a:p>
          <a:p>
            <a:pPr algn="just"/>
            <a:endParaRPr lang="sr-Latn-ME" sz="1980" dirty="0">
              <a:latin typeface="Times New Roman" pitchFamily="18" charset="0"/>
              <a:cs typeface="Times New Roman" pitchFamily="18" charset="0"/>
            </a:endParaRPr>
          </a:p>
          <a:p>
            <a:pPr algn="just">
              <a:buFont typeface="Times New Roman" panose="02020603050405020304" pitchFamily="18" charset="0"/>
              <a:buChar char="-"/>
            </a:pPr>
            <a:r>
              <a:rPr lang="sr-Latn-ME" sz="1980" dirty="0">
                <a:latin typeface="Times New Roman" pitchFamily="18" charset="0"/>
                <a:cs typeface="Times New Roman" pitchFamily="18" charset="0"/>
              </a:rPr>
              <a:t>Tehnički iskoristivi potencijal (bruto proizvodnja): t = 365 dana</a:t>
            </a:r>
          </a:p>
          <a:p>
            <a:pPr algn="just">
              <a:buFont typeface="Times New Roman" panose="02020603050405020304" pitchFamily="18" charset="0"/>
              <a:buChar char="-"/>
            </a:pPr>
            <a:r>
              <a:rPr lang="sr-Latn-ME" sz="1980" dirty="0">
                <a:latin typeface="Times New Roman" pitchFamily="18" charset="0"/>
                <a:cs typeface="Times New Roman" pitchFamily="18" charset="0"/>
              </a:rPr>
              <a:t>Stvarna godišnja (neto) proizvodnja biće manja za 5 do 10 % od bruto proizv.</a:t>
            </a:r>
            <a:endParaRPr lang="sr-Latn-RS" sz="198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954" y="2159501"/>
            <a:ext cx="7940953" cy="4134271"/>
          </a:xfrm>
          <a:prstGeom prst="rect">
            <a:avLst/>
          </a:prstGeom>
        </p:spPr>
      </p:pic>
    </p:spTree>
    <p:extLst>
      <p:ext uri="{BB962C8B-B14F-4D97-AF65-F5344CB8AC3E}">
        <p14:creationId xmlns:p14="http://schemas.microsoft.com/office/powerpoint/2010/main" val="2053313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76400" y="1143000"/>
            <a:ext cx="6934200" cy="6206590"/>
          </a:xfrm>
          <a:prstGeom prst="rect">
            <a:avLst/>
          </a:prstGeom>
        </p:spPr>
      </p:pic>
      <p:sp>
        <p:nvSpPr>
          <p:cNvPr id="7"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Tree>
    <p:extLst>
      <p:ext uri="{BB962C8B-B14F-4D97-AF65-F5344CB8AC3E}">
        <p14:creationId xmlns:p14="http://schemas.microsoft.com/office/powerpoint/2010/main" val="2938224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
        <p:nvSpPr>
          <p:cNvPr id="2" name="Rectangle 1"/>
          <p:cNvSpPr/>
          <p:nvPr/>
        </p:nvSpPr>
        <p:spPr>
          <a:xfrm>
            <a:off x="914400" y="726191"/>
            <a:ext cx="8686800" cy="6463308"/>
          </a:xfrm>
          <a:prstGeom prst="rect">
            <a:avLst/>
          </a:prstGeom>
        </p:spPr>
        <p:txBody>
          <a:bodyPr wrap="square">
            <a:spAutoFit/>
          </a:bodyPr>
          <a:lstStyle/>
          <a:p>
            <a:pPr marL="457200" indent="-457200">
              <a:buNone/>
            </a:pPr>
            <a:endParaRPr lang="sr-Latn-ME" b="1" dirty="0">
              <a:solidFill>
                <a:schemeClr val="accent1"/>
              </a:solidFill>
              <a:latin typeface="Times New Roman" pitchFamily="18" charset="0"/>
              <a:cs typeface="Times New Roman" pitchFamily="18" charset="0"/>
            </a:endParaRPr>
          </a:p>
          <a:p>
            <a:pPr>
              <a:buFont typeface="Times New Roman" panose="02020603050405020304" pitchFamily="18" charset="0"/>
              <a:buChar char="-"/>
            </a:pPr>
            <a:r>
              <a:rPr lang="sr-Latn-ME" sz="2200" dirty="0">
                <a:latin typeface="+mj-lt"/>
                <a:cs typeface="Times New Roman" pitchFamily="18" charset="0"/>
              </a:rPr>
              <a:t>Višenamjenski sistemi – primarna funkcija distribucija vode do krajnjih potrošača.</a:t>
            </a:r>
          </a:p>
          <a:p>
            <a:endParaRPr lang="sr-Latn-ME" sz="2200" dirty="0">
              <a:latin typeface="+mj-lt"/>
              <a:cs typeface="Times New Roman" pitchFamily="18" charset="0"/>
            </a:endParaRPr>
          </a:p>
          <a:p>
            <a:pPr>
              <a:buFont typeface="Times New Roman" panose="02020603050405020304" pitchFamily="18" charset="0"/>
              <a:buChar char="-"/>
            </a:pPr>
            <a:r>
              <a:rPr lang="sr-Latn-ME" sz="2200" dirty="0">
                <a:latin typeface="+mj-lt"/>
                <a:cs typeface="Times New Roman" pitchFamily="18" charset="0"/>
              </a:rPr>
              <a:t>Zahtjevi koji moraju da se poštuju:</a:t>
            </a:r>
          </a:p>
          <a:p>
            <a:pPr lvl="1">
              <a:buFont typeface="Arial" panose="020B0604020202020204" pitchFamily="34" charset="0"/>
              <a:buChar char="•"/>
            </a:pPr>
            <a:r>
              <a:rPr lang="sr-Latn-ME" sz="2200" dirty="0" smtClean="0">
                <a:latin typeface="+mj-lt"/>
                <a:cs typeface="Times New Roman" pitchFamily="18" charset="0"/>
              </a:rPr>
              <a:t>Da </a:t>
            </a:r>
            <a:r>
              <a:rPr lang="sr-Latn-ME" sz="2200" dirty="0">
                <a:latin typeface="+mj-lt"/>
                <a:cs typeface="Times New Roman" pitchFamily="18" charset="0"/>
              </a:rPr>
              <a:t>mHE ne oduzima vodu predviđenu za snabdijevanje,</a:t>
            </a:r>
          </a:p>
          <a:p>
            <a:pPr lvl="1">
              <a:buFont typeface="Arial" panose="020B0604020202020204" pitchFamily="34" charset="0"/>
              <a:buChar char="•"/>
            </a:pPr>
            <a:r>
              <a:rPr lang="sr-Latn-ME" sz="2200" dirty="0">
                <a:latin typeface="+mj-lt"/>
                <a:cs typeface="Times New Roman" pitchFamily="18" charset="0"/>
              </a:rPr>
              <a:t>Da ne utiče na kvalitet vode,</a:t>
            </a:r>
          </a:p>
          <a:p>
            <a:pPr lvl="1">
              <a:buFont typeface="Arial" panose="020B0604020202020204" pitchFamily="34" charset="0"/>
              <a:buChar char="•"/>
            </a:pPr>
            <a:r>
              <a:rPr lang="sr-Latn-ME" sz="2200" dirty="0">
                <a:latin typeface="+mj-lt"/>
                <a:cs typeface="Times New Roman" pitchFamily="18" charset="0"/>
              </a:rPr>
              <a:t>Da se raspolaže </a:t>
            </a:r>
            <a:r>
              <a:rPr lang="sr-Latn-ME" sz="2200" dirty="0" smtClean="0">
                <a:latin typeface="+mj-lt"/>
                <a:cs typeface="Times New Roman" pitchFamily="18" charset="0"/>
              </a:rPr>
              <a:t>rezervnim </a:t>
            </a:r>
            <a:r>
              <a:rPr lang="sr-Latn-ME" sz="2200" dirty="0">
                <a:latin typeface="+mj-lt"/>
                <a:cs typeface="Times New Roman" pitchFamily="18" charset="0"/>
              </a:rPr>
              <a:t>vodom (bypass),</a:t>
            </a:r>
          </a:p>
          <a:p>
            <a:pPr lvl="1">
              <a:buFont typeface="Arial" panose="020B0604020202020204" pitchFamily="34" charset="0"/>
              <a:buChar char="•"/>
            </a:pPr>
            <a:r>
              <a:rPr lang="sr-Latn-ME" sz="2200" dirty="0">
                <a:latin typeface="+mj-lt"/>
                <a:cs typeface="Times New Roman" pitchFamily="18" charset="0"/>
              </a:rPr>
              <a:t>Da se obezbijedi zaštita dovodne cijevi od hidrauličkog udara,</a:t>
            </a:r>
          </a:p>
          <a:p>
            <a:pPr lvl="1">
              <a:buFont typeface="Arial" panose="020B0604020202020204" pitchFamily="34" charset="0"/>
              <a:buChar char="•"/>
            </a:pPr>
            <a:r>
              <a:rPr lang="sr-Latn-ME" sz="2200" dirty="0">
                <a:latin typeface="+mj-lt"/>
                <a:cs typeface="Times New Roman" pitchFamily="18" charset="0"/>
              </a:rPr>
              <a:t>Da proticaj i pritisak na izlasku iz tubine budu na zahtjevanom nivou.	</a:t>
            </a:r>
          </a:p>
          <a:p>
            <a:pPr>
              <a:buFont typeface="Times New Roman" panose="02020603050405020304" pitchFamily="18" charset="0"/>
              <a:buChar char="-"/>
            </a:pPr>
            <a:endParaRPr lang="sr-Latn-ME" sz="2200" dirty="0">
              <a:solidFill>
                <a:schemeClr val="accent1"/>
              </a:solidFill>
              <a:latin typeface="+mj-lt"/>
              <a:cs typeface="Times New Roman" pitchFamily="18" charset="0"/>
            </a:endParaRPr>
          </a:p>
          <a:p>
            <a:pPr>
              <a:buFont typeface="Times New Roman" panose="02020603050405020304" pitchFamily="18" charset="0"/>
              <a:buChar char="-"/>
            </a:pPr>
            <a:r>
              <a:rPr lang="sr-Latn-ME" sz="2200" dirty="0">
                <a:latin typeface="+mj-lt"/>
                <a:cs typeface="Times New Roman" pitchFamily="18" charset="0"/>
              </a:rPr>
              <a:t>Od ideje do građevinske dozvole:</a:t>
            </a:r>
          </a:p>
          <a:p>
            <a:pPr algn="ctr"/>
            <a:r>
              <a:rPr lang="sr-Latn-ME" sz="2200" dirty="0">
                <a:latin typeface="+mj-lt"/>
                <a:cs typeface="Times New Roman" pitchFamily="18" charset="0"/>
              </a:rPr>
              <a:t>indetifikacija lokacije</a:t>
            </a:r>
          </a:p>
          <a:p>
            <a:pPr algn="ctr"/>
            <a:r>
              <a:rPr lang="sr-Latn-ME" sz="2200" dirty="0">
                <a:latin typeface="+mj-lt"/>
                <a:cs typeface="Times New Roman" pitchFamily="18" charset="0"/>
              </a:rPr>
              <a:t>.</a:t>
            </a:r>
          </a:p>
          <a:p>
            <a:pPr algn="ctr"/>
            <a:r>
              <a:rPr lang="sr-Latn-ME" sz="2200" dirty="0">
                <a:latin typeface="+mj-lt"/>
                <a:cs typeface="Times New Roman" pitchFamily="18" charset="0"/>
              </a:rPr>
              <a:t>.</a:t>
            </a:r>
          </a:p>
          <a:p>
            <a:pPr algn="ctr"/>
            <a:r>
              <a:rPr lang="sr-Latn-ME" sz="2200" dirty="0">
                <a:latin typeface="+mj-lt"/>
                <a:cs typeface="Times New Roman" pitchFamily="18" charset="0"/>
              </a:rPr>
              <a:t>.</a:t>
            </a:r>
          </a:p>
          <a:p>
            <a:pPr algn="ctr"/>
            <a:r>
              <a:rPr lang="sr-Latn-ME" sz="2200" dirty="0">
                <a:latin typeface="+mj-lt"/>
                <a:cs typeface="Times New Roman" pitchFamily="18" charset="0"/>
              </a:rPr>
              <a:t>.</a:t>
            </a:r>
          </a:p>
          <a:p>
            <a:pPr algn="ctr"/>
            <a:r>
              <a:rPr lang="sr-Latn-ME" sz="2200" dirty="0">
                <a:latin typeface="+mj-lt"/>
                <a:cs typeface="Times New Roman" pitchFamily="18" charset="0"/>
              </a:rPr>
              <a:t>dobijanje građevinske dovole, izgradnja i puštanje u rad</a:t>
            </a:r>
            <a:endParaRPr lang="sr-Cyrl-ME" sz="2200" dirty="0">
              <a:latin typeface="+mj-lt"/>
              <a:cs typeface="Times New Roman" pitchFamily="18" charset="0"/>
            </a:endParaRPr>
          </a:p>
        </p:txBody>
      </p:sp>
    </p:spTree>
    <p:extLst>
      <p:ext uri="{BB962C8B-B14F-4D97-AF65-F5344CB8AC3E}">
        <p14:creationId xmlns:p14="http://schemas.microsoft.com/office/powerpoint/2010/main" val="666480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
        <p:nvSpPr>
          <p:cNvPr id="3" name="Rectangle 2"/>
          <p:cNvSpPr/>
          <p:nvPr/>
        </p:nvSpPr>
        <p:spPr>
          <a:xfrm>
            <a:off x="385055" y="1889392"/>
            <a:ext cx="8077200" cy="5109091"/>
          </a:xfrm>
          <a:prstGeom prst="rect">
            <a:avLst/>
          </a:prstGeom>
        </p:spPr>
        <p:txBody>
          <a:bodyPr wrap="square">
            <a:spAutoFit/>
          </a:bodyPr>
          <a:lstStyle/>
          <a:p>
            <a:pPr marL="457200" indent="-457200" algn="just">
              <a:buNone/>
            </a:pPr>
            <a:endParaRPr lang="sr-Latn-ME" b="1" dirty="0">
              <a:solidFill>
                <a:schemeClr val="accent1"/>
              </a:solidFill>
              <a:latin typeface="Times New Roman" pitchFamily="18" charset="0"/>
              <a:cs typeface="Times New Roman" pitchFamily="18" charset="0"/>
            </a:endParaRPr>
          </a:p>
          <a:p>
            <a:pPr algn="just">
              <a:buFont typeface="Times New Roman" panose="02020603050405020304" pitchFamily="18" charset="0"/>
              <a:buChar char="-"/>
            </a:pPr>
            <a:r>
              <a:rPr lang="sr-Latn-ME" sz="2000" dirty="0">
                <a:latin typeface="Times New Roman" pitchFamily="18" charset="0"/>
                <a:cs typeface="Times New Roman" pitchFamily="18" charset="0"/>
              </a:rPr>
              <a:t>Gravitacioni dovod</a:t>
            </a:r>
          </a:p>
          <a:p>
            <a:pPr marL="457200" indent="-457200" algn="ctr">
              <a:buNone/>
            </a:pPr>
            <a:endParaRPr lang="sr-Latn-ME" b="1" dirty="0">
              <a:solidFill>
                <a:schemeClr val="accent1"/>
              </a:solidFill>
              <a:latin typeface="Times New Roman" pitchFamily="18" charset="0"/>
              <a:cs typeface="Times New Roman" pitchFamily="18" charset="0"/>
            </a:endParaRPr>
          </a:p>
          <a:p>
            <a:pPr marL="457200" indent="-457200" algn="ctr">
              <a:buNone/>
            </a:pPr>
            <a:endParaRPr lang="sr-Latn-ME" b="1" dirty="0">
              <a:latin typeface="Times New Roman" pitchFamily="18" charset="0"/>
              <a:cs typeface="Times New Roman" pitchFamily="18" charset="0"/>
            </a:endParaRPr>
          </a:p>
          <a:p>
            <a:pPr marL="457200" indent="-457200" algn="ctr">
              <a:buNone/>
            </a:pPr>
            <a:endParaRPr lang="sr-Latn-ME" b="1" dirty="0">
              <a:latin typeface="Times New Roman" pitchFamily="18" charset="0"/>
              <a:cs typeface="Times New Roman" pitchFamily="18" charset="0"/>
            </a:endParaRPr>
          </a:p>
          <a:p>
            <a:pPr marL="457200" indent="-457200" algn="ctr">
              <a:buNone/>
            </a:pPr>
            <a:endParaRPr lang="sr-Latn-ME" b="1" dirty="0">
              <a:latin typeface="Times New Roman" pitchFamily="18" charset="0"/>
              <a:cs typeface="Times New Roman" pitchFamily="18" charset="0"/>
            </a:endParaRPr>
          </a:p>
          <a:p>
            <a:pPr marL="457200" indent="-457200" algn="ctr">
              <a:buNone/>
            </a:pPr>
            <a:endParaRPr lang="sr-Latn-ME" b="1" dirty="0">
              <a:latin typeface="Times New Roman" pitchFamily="18" charset="0"/>
              <a:cs typeface="Times New Roman" pitchFamily="18" charset="0"/>
            </a:endParaRPr>
          </a:p>
          <a:p>
            <a:pPr marL="457200" indent="-457200" algn="ctr">
              <a:buNone/>
            </a:pPr>
            <a:endParaRPr lang="sr-Latn-ME" b="1" dirty="0">
              <a:latin typeface="Times New Roman" pitchFamily="18" charset="0"/>
              <a:cs typeface="Times New Roman" pitchFamily="18" charset="0"/>
            </a:endParaRPr>
          </a:p>
          <a:p>
            <a:pPr marL="457200" indent="-457200" algn="ctr">
              <a:buNone/>
            </a:pPr>
            <a:endParaRPr lang="sr-Latn-ME" b="1" dirty="0">
              <a:latin typeface="Times New Roman" pitchFamily="18" charset="0"/>
              <a:cs typeface="Times New Roman" pitchFamily="18" charset="0"/>
            </a:endParaRPr>
          </a:p>
          <a:p>
            <a:pPr marL="457200" indent="-457200" algn="ctr">
              <a:buNone/>
            </a:pPr>
            <a:endParaRPr lang="sr-Latn-ME" b="1" dirty="0">
              <a:latin typeface="Times New Roman" pitchFamily="18" charset="0"/>
              <a:cs typeface="Times New Roman" pitchFamily="18" charset="0"/>
            </a:endParaRPr>
          </a:p>
          <a:p>
            <a:pPr marL="457200" indent="-457200" algn="ctr">
              <a:buNone/>
            </a:pPr>
            <a:endParaRPr lang="sr-Latn-ME" b="1" dirty="0">
              <a:latin typeface="Times New Roman" pitchFamily="18" charset="0"/>
              <a:cs typeface="Times New Roman" pitchFamily="18" charset="0"/>
            </a:endParaRPr>
          </a:p>
          <a:p>
            <a:pPr marL="457200" indent="-457200" algn="ctr">
              <a:buNone/>
            </a:pPr>
            <a:endParaRPr lang="sr-Latn-ME" b="1" dirty="0" smtClean="0">
              <a:latin typeface="Times New Roman" pitchFamily="18" charset="0"/>
              <a:cs typeface="Times New Roman" pitchFamily="18" charset="0"/>
            </a:endParaRPr>
          </a:p>
          <a:p>
            <a:pPr marL="457200" indent="-457200" algn="ctr">
              <a:buNone/>
            </a:pPr>
            <a:r>
              <a:rPr lang="sr-Latn-ME" b="1" dirty="0" smtClean="0">
                <a:latin typeface="Times New Roman" pitchFamily="18" charset="0"/>
                <a:cs typeface="Times New Roman" pitchFamily="18" charset="0"/>
              </a:rPr>
              <a:t>‚</a:t>
            </a:r>
          </a:p>
          <a:p>
            <a:pPr marL="457200" indent="-457200" algn="ctr">
              <a:buNone/>
            </a:pPr>
            <a:endParaRPr lang="sr-Latn-ME" dirty="0">
              <a:latin typeface="Times New Roman" pitchFamily="18" charset="0"/>
              <a:cs typeface="Times New Roman" pitchFamily="18" charset="0"/>
            </a:endParaRPr>
          </a:p>
          <a:p>
            <a:pPr algn="just">
              <a:buFont typeface="Times New Roman" panose="02020603050405020304" pitchFamily="18" charset="0"/>
              <a:buChar char="-"/>
            </a:pPr>
            <a:r>
              <a:rPr lang="sr-Latn-ME" dirty="0">
                <a:latin typeface="Times New Roman" pitchFamily="18" charset="0"/>
                <a:cs typeface="Times New Roman" pitchFamily="18" charset="0"/>
              </a:rPr>
              <a:t>Postojeća hidrotehnička infrastruktura se može iskoristiti za zahvatanje i dovod vode do turbine (kaptirano izvorište i cjevovodi).</a:t>
            </a:r>
          </a:p>
          <a:p>
            <a:pPr algn="just">
              <a:buFont typeface="Times New Roman" panose="02020603050405020304" pitchFamily="18" charset="0"/>
              <a:buChar char="-"/>
            </a:pPr>
            <a:r>
              <a:rPr lang="sr-Latn-ME" dirty="0">
                <a:latin typeface="Times New Roman" pitchFamily="18" charset="0"/>
                <a:cs typeface="Times New Roman" pitchFamily="18" charset="0"/>
              </a:rPr>
              <a:t>Objekti za redukciju pritiska u kojima dolazi do ispuštanja viška pritiska i prekidanja tečenja pod pritiskom (prekidne komore, rezervoari i redukcioni ventili).</a:t>
            </a:r>
          </a:p>
        </p:txBody>
      </p:sp>
      <p:pic>
        <p:nvPicPr>
          <p:cNvPr id="4" name="Picture 3"/>
          <p:cNvPicPr>
            <a:picLocks noChangeAspect="1"/>
          </p:cNvPicPr>
          <p:nvPr/>
        </p:nvPicPr>
        <p:blipFill>
          <a:blip r:embed="rId2"/>
          <a:stretch>
            <a:fillRect/>
          </a:stretch>
        </p:blipFill>
        <p:spPr>
          <a:xfrm>
            <a:off x="2590800" y="1743919"/>
            <a:ext cx="7273565" cy="4029284"/>
          </a:xfrm>
          <a:prstGeom prst="rect">
            <a:avLst/>
          </a:prstGeom>
        </p:spPr>
      </p:pic>
      <p:pic>
        <p:nvPicPr>
          <p:cNvPr id="2" name="Picture 1"/>
          <p:cNvPicPr>
            <a:picLocks noChangeAspect="1"/>
          </p:cNvPicPr>
          <p:nvPr/>
        </p:nvPicPr>
        <p:blipFill>
          <a:blip r:embed="rId3"/>
          <a:stretch>
            <a:fillRect/>
          </a:stretch>
        </p:blipFill>
        <p:spPr>
          <a:xfrm>
            <a:off x="5715000" y="820101"/>
            <a:ext cx="3886436" cy="2202313"/>
          </a:xfrm>
          <a:prstGeom prst="rect">
            <a:avLst/>
          </a:prstGeom>
        </p:spPr>
      </p:pic>
    </p:spTree>
    <p:extLst>
      <p:ext uri="{BB962C8B-B14F-4D97-AF65-F5344CB8AC3E}">
        <p14:creationId xmlns:p14="http://schemas.microsoft.com/office/powerpoint/2010/main" val="657549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0846" y="4495800"/>
            <a:ext cx="9976668" cy="3276600"/>
          </a:xfrm>
          <a:prstGeom prst="rect">
            <a:avLst/>
          </a:prstGeom>
          <a:noFill/>
          <a:ln w="9525">
            <a:noFill/>
            <a:miter lim="800000"/>
            <a:headEnd/>
            <a:tailEnd/>
          </a:ln>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6741" y="1244849"/>
            <a:ext cx="6009681" cy="408538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46" y="1244849"/>
            <a:ext cx="3966986" cy="3214431"/>
          </a:xfrm>
          <a:prstGeom prst="rect">
            <a:avLst/>
          </a:prstGeom>
        </p:spPr>
      </p:pic>
    </p:spTree>
    <p:extLst>
      <p:ext uri="{BB962C8B-B14F-4D97-AF65-F5344CB8AC3E}">
        <p14:creationId xmlns:p14="http://schemas.microsoft.com/office/powerpoint/2010/main" val="989041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447800" y="990600"/>
            <a:ext cx="7010400" cy="5170646"/>
          </a:xfrm>
          <a:prstGeom prst="rect">
            <a:avLst/>
          </a:prstGeom>
        </p:spPr>
        <p:txBody>
          <a:bodyPr vert="horz" wrap="square" lIns="0" tIns="0" rIns="0" bIns="0" rtlCol="0">
            <a:spAutoFit/>
          </a:bodyPr>
          <a:lstStyle/>
          <a:p>
            <a:pPr marL="1940560">
              <a:lnSpc>
                <a:spcPct val="100000"/>
              </a:lnSpc>
            </a:pPr>
            <a:r>
              <a:rPr lang="sr-Latn-RS" sz="3200" b="1" spc="-10" dirty="0" smtClean="0">
                <a:latin typeface="Calibri"/>
                <a:cs typeface="Calibri"/>
              </a:rPr>
              <a:t>Osobine </a:t>
            </a:r>
            <a:r>
              <a:rPr sz="3200" b="1" spc="-100" dirty="0" smtClean="0">
                <a:latin typeface="Times New Roman"/>
                <a:cs typeface="Times New Roman"/>
              </a:rPr>
              <a:t> </a:t>
            </a:r>
            <a:r>
              <a:rPr sz="3200" b="1" spc="-5" dirty="0" err="1" smtClean="0">
                <a:latin typeface="Calibri"/>
                <a:cs typeface="Calibri"/>
              </a:rPr>
              <a:t>hid</a:t>
            </a:r>
            <a:r>
              <a:rPr sz="3200" b="1" spc="-35" dirty="0" err="1" smtClean="0">
                <a:latin typeface="Calibri"/>
                <a:cs typeface="Calibri"/>
              </a:rPr>
              <a:t>r</a:t>
            </a:r>
            <a:r>
              <a:rPr sz="3200" b="1" spc="5" dirty="0" err="1" smtClean="0">
                <a:latin typeface="Calibri"/>
                <a:cs typeface="Calibri"/>
              </a:rPr>
              <a:t>o</a:t>
            </a:r>
            <a:r>
              <a:rPr sz="3200" b="1" spc="-5" dirty="0" err="1" smtClean="0">
                <a:latin typeface="Calibri"/>
                <a:cs typeface="Calibri"/>
              </a:rPr>
              <a:t>ene</a:t>
            </a:r>
            <a:r>
              <a:rPr sz="3200" b="1" spc="-35" dirty="0" err="1" smtClean="0">
                <a:latin typeface="Calibri"/>
                <a:cs typeface="Calibri"/>
              </a:rPr>
              <a:t>r</a:t>
            </a:r>
            <a:r>
              <a:rPr sz="3200" b="1" spc="5" dirty="0" err="1" smtClean="0">
                <a:latin typeface="Calibri"/>
                <a:cs typeface="Calibri"/>
              </a:rPr>
              <a:t>g</a:t>
            </a:r>
            <a:r>
              <a:rPr sz="3200" b="1" spc="-10" dirty="0" err="1" smtClean="0">
                <a:latin typeface="Calibri"/>
                <a:cs typeface="Calibri"/>
              </a:rPr>
              <a:t>i</a:t>
            </a:r>
            <a:r>
              <a:rPr sz="3200" b="1" spc="-15" dirty="0" err="1" smtClean="0">
                <a:latin typeface="Calibri"/>
                <a:cs typeface="Calibri"/>
              </a:rPr>
              <a:t>j</a:t>
            </a:r>
            <a:r>
              <a:rPr lang="sr-Latn-RS" sz="3200" b="1" spc="-15" dirty="0" smtClean="0">
                <a:latin typeface="Calibri"/>
                <a:cs typeface="Calibri"/>
              </a:rPr>
              <a:t>e</a:t>
            </a:r>
            <a:endParaRPr sz="3200" dirty="0">
              <a:latin typeface="Calibri"/>
              <a:cs typeface="Calibri"/>
            </a:endParaRPr>
          </a:p>
          <a:p>
            <a:pPr>
              <a:lnSpc>
                <a:spcPts val="700"/>
              </a:lnSpc>
              <a:spcBef>
                <a:spcPts val="11"/>
              </a:spcBef>
            </a:pPr>
            <a:endParaRPr sz="7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marL="299085" indent="-287020">
              <a:lnSpc>
                <a:spcPct val="100000"/>
              </a:lnSpc>
              <a:buFont typeface="Wingdings"/>
              <a:buChar char=""/>
              <a:tabLst>
                <a:tab pos="299085" algn="l"/>
              </a:tabLst>
            </a:pPr>
            <a:r>
              <a:rPr sz="2400" b="1" dirty="0">
                <a:latin typeface="Calibri"/>
                <a:cs typeface="Calibri"/>
              </a:rPr>
              <a:t>č</a:t>
            </a:r>
            <a:r>
              <a:rPr sz="2400" b="1" spc="-15" dirty="0">
                <a:latin typeface="Calibri"/>
                <a:cs typeface="Calibri"/>
              </a:rPr>
              <a:t>i</a:t>
            </a:r>
            <a:r>
              <a:rPr sz="2400" b="1" spc="-35" dirty="0">
                <a:latin typeface="Calibri"/>
                <a:cs typeface="Calibri"/>
              </a:rPr>
              <a:t>s</a:t>
            </a:r>
            <a:r>
              <a:rPr sz="2400" b="1" spc="-40" dirty="0">
                <a:latin typeface="Calibri"/>
                <a:cs typeface="Calibri"/>
              </a:rPr>
              <a:t>t</a:t>
            </a:r>
            <a:r>
              <a:rPr sz="2400" b="1" spc="-15" dirty="0">
                <a:latin typeface="Calibri"/>
                <a:cs typeface="Calibri"/>
              </a:rPr>
              <a:t>a</a:t>
            </a:r>
            <a:endParaRPr sz="2400" dirty="0">
              <a:latin typeface="Calibri"/>
              <a:cs typeface="Calibri"/>
            </a:endParaRPr>
          </a:p>
          <a:p>
            <a:pPr>
              <a:lnSpc>
                <a:spcPts val="850"/>
              </a:lnSpc>
              <a:spcBef>
                <a:spcPts val="29"/>
              </a:spcBef>
              <a:buFont typeface="Wingdings"/>
              <a:buChar char=""/>
            </a:pPr>
            <a:endParaRPr sz="2400" dirty="0"/>
          </a:p>
          <a:p>
            <a:pPr>
              <a:lnSpc>
                <a:spcPts val="1000"/>
              </a:lnSpc>
              <a:buFont typeface="Wingdings"/>
              <a:buChar char=""/>
            </a:pPr>
            <a:endParaRPr sz="2400" dirty="0"/>
          </a:p>
          <a:p>
            <a:pPr>
              <a:lnSpc>
                <a:spcPts val="1000"/>
              </a:lnSpc>
              <a:buFont typeface="Wingdings"/>
              <a:buChar char=""/>
            </a:pPr>
            <a:endParaRPr sz="2400" dirty="0"/>
          </a:p>
          <a:p>
            <a:pPr marL="299085" indent="-287020">
              <a:lnSpc>
                <a:spcPct val="100000"/>
              </a:lnSpc>
              <a:buFont typeface="Wingdings"/>
              <a:buChar char=""/>
              <a:tabLst>
                <a:tab pos="299085" algn="l"/>
              </a:tabLst>
            </a:pPr>
            <a:r>
              <a:rPr sz="2400" b="1" spc="-20" dirty="0">
                <a:latin typeface="Calibri"/>
                <a:cs typeface="Calibri"/>
              </a:rPr>
              <a:t>b</a:t>
            </a:r>
            <a:r>
              <a:rPr sz="2400" b="1" spc="-25" dirty="0">
                <a:latin typeface="Calibri"/>
                <a:cs typeface="Calibri"/>
              </a:rPr>
              <a:t>e</a:t>
            </a:r>
            <a:r>
              <a:rPr sz="2400" b="1" spc="5" dirty="0">
                <a:latin typeface="Calibri"/>
                <a:cs typeface="Calibri"/>
              </a:rPr>
              <a:t>z</a:t>
            </a:r>
            <a:r>
              <a:rPr sz="2400" b="1" spc="-20" dirty="0">
                <a:latin typeface="Calibri"/>
                <a:cs typeface="Calibri"/>
              </a:rPr>
              <a:t>b</a:t>
            </a:r>
            <a:r>
              <a:rPr sz="2400" b="1" dirty="0">
                <a:latin typeface="Calibri"/>
                <a:cs typeface="Calibri"/>
              </a:rPr>
              <a:t>je</a:t>
            </a:r>
            <a:r>
              <a:rPr sz="2400" b="1" spc="-20" dirty="0">
                <a:latin typeface="Calibri"/>
                <a:cs typeface="Calibri"/>
              </a:rPr>
              <a:t>dn</a:t>
            </a:r>
            <a:r>
              <a:rPr sz="2400" b="1" spc="-15" dirty="0">
                <a:latin typeface="Calibri"/>
                <a:cs typeface="Calibri"/>
              </a:rPr>
              <a:t>a</a:t>
            </a:r>
            <a:endParaRPr sz="2400" dirty="0">
              <a:latin typeface="Calibri"/>
              <a:cs typeface="Calibri"/>
            </a:endParaRPr>
          </a:p>
          <a:p>
            <a:pPr>
              <a:lnSpc>
                <a:spcPts val="850"/>
              </a:lnSpc>
              <a:spcBef>
                <a:spcPts val="29"/>
              </a:spcBef>
              <a:buFont typeface="Wingdings"/>
              <a:buChar char=""/>
            </a:pPr>
            <a:endParaRPr sz="2400" dirty="0"/>
          </a:p>
          <a:p>
            <a:pPr>
              <a:lnSpc>
                <a:spcPts val="1000"/>
              </a:lnSpc>
              <a:buFont typeface="Wingdings"/>
              <a:buChar char=""/>
            </a:pPr>
            <a:endParaRPr sz="2400" dirty="0"/>
          </a:p>
          <a:p>
            <a:pPr>
              <a:lnSpc>
                <a:spcPts val="1000"/>
              </a:lnSpc>
              <a:buFont typeface="Wingdings"/>
              <a:buChar char=""/>
            </a:pPr>
            <a:endParaRPr sz="2400" dirty="0"/>
          </a:p>
          <a:p>
            <a:pPr marL="299085" indent="-287020">
              <a:lnSpc>
                <a:spcPct val="100000"/>
              </a:lnSpc>
              <a:buFont typeface="Wingdings"/>
              <a:buChar char=""/>
              <a:tabLst>
                <a:tab pos="299085" algn="l"/>
              </a:tabLst>
            </a:pPr>
            <a:r>
              <a:rPr sz="2400" b="1" spc="-20" dirty="0">
                <a:latin typeface="Calibri"/>
                <a:cs typeface="Calibri"/>
              </a:rPr>
              <a:t>n</a:t>
            </a:r>
            <a:r>
              <a:rPr sz="2400" b="1" dirty="0">
                <a:latin typeface="Calibri"/>
                <a:cs typeface="Calibri"/>
              </a:rPr>
              <a:t>em</a:t>
            </a:r>
            <a:r>
              <a:rPr sz="2400" b="1" spc="-15" dirty="0">
                <a:latin typeface="Calibri"/>
                <a:cs typeface="Calibri"/>
              </a:rPr>
              <a:t>a</a:t>
            </a:r>
            <a:r>
              <a:rPr sz="2400" b="1" spc="-60" dirty="0">
                <a:latin typeface="Times New Roman"/>
                <a:cs typeface="Times New Roman"/>
              </a:rPr>
              <a:t> </a:t>
            </a:r>
            <a:r>
              <a:rPr sz="2400" b="1" spc="-25" dirty="0">
                <a:latin typeface="Calibri"/>
                <a:cs typeface="Calibri"/>
              </a:rPr>
              <a:t>g</a:t>
            </a:r>
            <a:r>
              <a:rPr sz="2400" b="1" spc="-10" dirty="0">
                <a:latin typeface="Calibri"/>
                <a:cs typeface="Calibri"/>
              </a:rPr>
              <a:t>o</a:t>
            </a:r>
            <a:r>
              <a:rPr sz="2400" b="1" dirty="0">
                <a:latin typeface="Calibri"/>
                <a:cs typeface="Calibri"/>
              </a:rPr>
              <a:t>r</a:t>
            </a:r>
            <a:r>
              <a:rPr sz="2400" b="1" spc="-5" dirty="0">
                <a:latin typeface="Calibri"/>
                <a:cs typeface="Calibri"/>
              </a:rPr>
              <a:t>i</a:t>
            </a:r>
            <a:r>
              <a:rPr sz="2400" b="1" spc="-35" dirty="0">
                <a:latin typeface="Calibri"/>
                <a:cs typeface="Calibri"/>
              </a:rPr>
              <a:t>v</a:t>
            </a:r>
            <a:r>
              <a:rPr sz="2400" b="1" spc="-15" dirty="0">
                <a:latin typeface="Calibri"/>
                <a:cs typeface="Calibri"/>
              </a:rPr>
              <a:t>a</a:t>
            </a:r>
            <a:r>
              <a:rPr sz="2400" b="1" spc="-85" dirty="0">
                <a:latin typeface="Times New Roman"/>
                <a:cs typeface="Times New Roman"/>
              </a:rPr>
              <a:t> </a:t>
            </a:r>
            <a:r>
              <a:rPr sz="2400" b="1" spc="-10" dirty="0">
                <a:latin typeface="Calibri"/>
                <a:cs typeface="Calibri"/>
              </a:rPr>
              <a:t>i</a:t>
            </a:r>
            <a:r>
              <a:rPr sz="2400" b="1" spc="-65" dirty="0">
                <a:latin typeface="Times New Roman"/>
                <a:cs typeface="Times New Roman"/>
              </a:rPr>
              <a:t> </a:t>
            </a:r>
            <a:r>
              <a:rPr sz="2400" b="1" spc="-20" dirty="0">
                <a:latin typeface="Calibri"/>
                <a:cs typeface="Calibri"/>
              </a:rPr>
              <a:t>n</a:t>
            </a:r>
            <a:r>
              <a:rPr sz="2400" b="1" dirty="0">
                <a:latin typeface="Calibri"/>
                <a:cs typeface="Calibri"/>
              </a:rPr>
              <a:t>je</a:t>
            </a:r>
            <a:r>
              <a:rPr sz="2400" b="1" spc="-25" dirty="0">
                <a:latin typeface="Calibri"/>
                <a:cs typeface="Calibri"/>
              </a:rPr>
              <a:t>go</a:t>
            </a:r>
            <a:r>
              <a:rPr sz="2400" b="1" dirty="0">
                <a:latin typeface="Calibri"/>
                <a:cs typeface="Calibri"/>
              </a:rPr>
              <a:t>v</a:t>
            </a:r>
            <a:r>
              <a:rPr sz="2400" b="1" spc="-15" dirty="0">
                <a:latin typeface="Calibri"/>
                <a:cs typeface="Calibri"/>
              </a:rPr>
              <a:t>ih</a:t>
            </a:r>
            <a:r>
              <a:rPr sz="2400" b="1" spc="-65" dirty="0">
                <a:latin typeface="Times New Roman"/>
                <a:cs typeface="Times New Roman"/>
              </a:rPr>
              <a:t> </a:t>
            </a:r>
            <a:r>
              <a:rPr sz="2400" b="1" spc="-20" dirty="0">
                <a:latin typeface="Calibri"/>
                <a:cs typeface="Calibri"/>
              </a:rPr>
              <a:t>d</a:t>
            </a:r>
            <a:r>
              <a:rPr sz="2400" b="1" dirty="0">
                <a:latin typeface="Calibri"/>
                <a:cs typeface="Calibri"/>
              </a:rPr>
              <a:t>er</a:t>
            </a:r>
            <a:r>
              <a:rPr sz="2400" b="1" spc="-5" dirty="0">
                <a:latin typeface="Calibri"/>
                <a:cs typeface="Calibri"/>
              </a:rPr>
              <a:t>i</a:t>
            </a:r>
            <a:r>
              <a:rPr sz="2400" b="1" spc="-35" dirty="0">
                <a:latin typeface="Calibri"/>
                <a:cs typeface="Calibri"/>
              </a:rPr>
              <a:t>v</a:t>
            </a:r>
            <a:r>
              <a:rPr sz="2400" b="1" spc="-40" dirty="0">
                <a:latin typeface="Calibri"/>
                <a:cs typeface="Calibri"/>
              </a:rPr>
              <a:t>at</a:t>
            </a:r>
            <a:r>
              <a:rPr sz="2400" b="1" spc="-15" dirty="0">
                <a:latin typeface="Calibri"/>
                <a:cs typeface="Calibri"/>
              </a:rPr>
              <a:t>a</a:t>
            </a:r>
            <a:endParaRPr sz="2400" dirty="0">
              <a:latin typeface="Calibri"/>
              <a:cs typeface="Calibri"/>
            </a:endParaRPr>
          </a:p>
          <a:p>
            <a:pPr>
              <a:lnSpc>
                <a:spcPts val="850"/>
              </a:lnSpc>
              <a:spcBef>
                <a:spcPts val="29"/>
              </a:spcBef>
              <a:buFont typeface="Wingdings"/>
              <a:buChar char=""/>
            </a:pPr>
            <a:endParaRPr sz="2400" dirty="0"/>
          </a:p>
          <a:p>
            <a:pPr>
              <a:lnSpc>
                <a:spcPts val="1000"/>
              </a:lnSpc>
              <a:buFont typeface="Wingdings"/>
              <a:buChar char=""/>
            </a:pPr>
            <a:endParaRPr sz="2400" dirty="0"/>
          </a:p>
          <a:p>
            <a:pPr>
              <a:lnSpc>
                <a:spcPts val="1000"/>
              </a:lnSpc>
              <a:buFont typeface="Wingdings"/>
              <a:buChar char=""/>
            </a:pPr>
            <a:endParaRPr sz="2400" dirty="0"/>
          </a:p>
          <a:p>
            <a:pPr marL="299085" indent="-287020">
              <a:lnSpc>
                <a:spcPct val="100000"/>
              </a:lnSpc>
              <a:buFont typeface="Wingdings"/>
              <a:buChar char=""/>
              <a:tabLst>
                <a:tab pos="299085" algn="l"/>
              </a:tabLst>
            </a:pPr>
            <a:r>
              <a:rPr sz="2400" b="1" spc="-20" dirty="0">
                <a:latin typeface="Calibri"/>
                <a:cs typeface="Calibri"/>
              </a:rPr>
              <a:t>p</a:t>
            </a:r>
            <a:r>
              <a:rPr sz="2400" b="1" spc="-10" dirty="0">
                <a:latin typeface="Calibri"/>
                <a:cs typeface="Calibri"/>
              </a:rPr>
              <a:t>o</a:t>
            </a:r>
            <a:r>
              <a:rPr sz="2400" b="1" spc="-20" dirty="0">
                <a:latin typeface="Calibri"/>
                <a:cs typeface="Calibri"/>
              </a:rPr>
              <a:t>u</a:t>
            </a:r>
            <a:r>
              <a:rPr sz="2400" b="1" spc="-45" dirty="0">
                <a:latin typeface="Calibri"/>
                <a:cs typeface="Calibri"/>
              </a:rPr>
              <a:t>z</a:t>
            </a:r>
            <a:r>
              <a:rPr sz="2400" b="1" spc="-20" dirty="0">
                <a:latin typeface="Calibri"/>
                <a:cs typeface="Calibri"/>
              </a:rPr>
              <a:t>d</a:t>
            </a:r>
            <a:r>
              <a:rPr sz="2400" b="1" spc="-15" dirty="0">
                <a:latin typeface="Calibri"/>
                <a:cs typeface="Calibri"/>
              </a:rPr>
              <a:t>a</a:t>
            </a:r>
            <a:r>
              <a:rPr sz="2400" b="1" spc="-20" dirty="0">
                <a:latin typeface="Calibri"/>
                <a:cs typeface="Calibri"/>
              </a:rPr>
              <a:t>n</a:t>
            </a:r>
            <a:r>
              <a:rPr sz="2400" b="1" spc="-15" dirty="0">
                <a:latin typeface="Calibri"/>
                <a:cs typeface="Calibri"/>
              </a:rPr>
              <a:t>a</a:t>
            </a:r>
            <a:endParaRPr sz="2400" dirty="0">
              <a:latin typeface="Calibri"/>
              <a:cs typeface="Calibri"/>
            </a:endParaRPr>
          </a:p>
          <a:p>
            <a:pPr>
              <a:lnSpc>
                <a:spcPts val="850"/>
              </a:lnSpc>
              <a:spcBef>
                <a:spcPts val="29"/>
              </a:spcBef>
              <a:buFont typeface="Wingdings"/>
              <a:buChar char=""/>
            </a:pPr>
            <a:endParaRPr sz="2400" dirty="0"/>
          </a:p>
          <a:p>
            <a:pPr>
              <a:lnSpc>
                <a:spcPts val="1000"/>
              </a:lnSpc>
              <a:buFont typeface="Wingdings"/>
              <a:buChar char=""/>
            </a:pPr>
            <a:endParaRPr sz="2400" dirty="0"/>
          </a:p>
          <a:p>
            <a:pPr>
              <a:lnSpc>
                <a:spcPts val="1000"/>
              </a:lnSpc>
              <a:buFont typeface="Wingdings"/>
              <a:buChar char=""/>
            </a:pPr>
            <a:endParaRPr sz="2400" dirty="0"/>
          </a:p>
          <a:p>
            <a:pPr marL="299085" indent="-287020">
              <a:lnSpc>
                <a:spcPct val="100000"/>
              </a:lnSpc>
              <a:buFont typeface="Wingdings"/>
              <a:buChar char=""/>
              <a:tabLst>
                <a:tab pos="299085" algn="l"/>
              </a:tabLst>
            </a:pPr>
            <a:r>
              <a:rPr sz="2400" b="1" spc="-10" dirty="0">
                <a:latin typeface="Calibri"/>
                <a:cs typeface="Calibri"/>
              </a:rPr>
              <a:t>o</a:t>
            </a:r>
            <a:r>
              <a:rPr sz="2400" b="1" spc="-20" dirty="0">
                <a:latin typeface="Calibri"/>
                <a:cs typeface="Calibri"/>
              </a:rPr>
              <a:t>bn</a:t>
            </a:r>
            <a:r>
              <a:rPr sz="2400" b="1" spc="-25" dirty="0">
                <a:latin typeface="Calibri"/>
                <a:cs typeface="Calibri"/>
              </a:rPr>
              <a:t>o</a:t>
            </a:r>
            <a:r>
              <a:rPr sz="2400" b="1" dirty="0">
                <a:latin typeface="Calibri"/>
                <a:cs typeface="Calibri"/>
              </a:rPr>
              <a:t>v</a:t>
            </a:r>
            <a:r>
              <a:rPr sz="2400" b="1" spc="-15" dirty="0">
                <a:latin typeface="Calibri"/>
                <a:cs typeface="Calibri"/>
              </a:rPr>
              <a:t>l</a:t>
            </a:r>
            <a:r>
              <a:rPr sz="2400" b="1" dirty="0">
                <a:latin typeface="Calibri"/>
                <a:cs typeface="Calibri"/>
              </a:rPr>
              <a:t>j</a:t>
            </a:r>
            <a:r>
              <a:rPr sz="2400" b="1" spc="-15" dirty="0">
                <a:latin typeface="Calibri"/>
                <a:cs typeface="Calibri"/>
              </a:rPr>
              <a:t>i</a:t>
            </a:r>
            <a:r>
              <a:rPr sz="2400" b="1" spc="-35" dirty="0">
                <a:latin typeface="Calibri"/>
                <a:cs typeface="Calibri"/>
              </a:rPr>
              <a:t>v</a:t>
            </a:r>
            <a:r>
              <a:rPr sz="2400" b="1" spc="-15" dirty="0">
                <a:latin typeface="Calibri"/>
                <a:cs typeface="Calibri"/>
              </a:rPr>
              <a:t>a</a:t>
            </a:r>
            <a:endParaRPr sz="2400" dirty="0">
              <a:latin typeface="Calibri"/>
              <a:cs typeface="Calibri"/>
            </a:endParaRPr>
          </a:p>
          <a:p>
            <a:pPr>
              <a:lnSpc>
                <a:spcPts val="850"/>
              </a:lnSpc>
              <a:spcBef>
                <a:spcPts val="29"/>
              </a:spcBef>
              <a:buFont typeface="Wingdings"/>
              <a:buChar char=""/>
            </a:pPr>
            <a:endParaRPr sz="2400" dirty="0"/>
          </a:p>
          <a:p>
            <a:pPr>
              <a:lnSpc>
                <a:spcPts val="1000"/>
              </a:lnSpc>
              <a:buFont typeface="Wingdings"/>
              <a:buChar char=""/>
            </a:pPr>
            <a:endParaRPr sz="2400" dirty="0"/>
          </a:p>
          <a:p>
            <a:pPr>
              <a:lnSpc>
                <a:spcPts val="1000"/>
              </a:lnSpc>
              <a:buFont typeface="Wingdings"/>
              <a:buChar char=""/>
            </a:pPr>
            <a:endParaRPr sz="2400" dirty="0"/>
          </a:p>
          <a:p>
            <a:pPr marL="299085" indent="-287020">
              <a:lnSpc>
                <a:spcPct val="100000"/>
              </a:lnSpc>
              <a:buFont typeface="Wingdings"/>
              <a:buChar char=""/>
              <a:tabLst>
                <a:tab pos="299085" algn="l"/>
              </a:tabLst>
            </a:pPr>
            <a:r>
              <a:rPr sz="2400" b="1" spc="-15" dirty="0">
                <a:latin typeface="Calibri"/>
                <a:cs typeface="Calibri"/>
              </a:rPr>
              <a:t>i</a:t>
            </a:r>
            <a:r>
              <a:rPr sz="2400" b="1" spc="-10" dirty="0">
                <a:latin typeface="Calibri"/>
                <a:cs typeface="Calibri"/>
              </a:rPr>
              <a:t>s</a:t>
            </a:r>
            <a:r>
              <a:rPr sz="2400" b="1" spc="-20" dirty="0">
                <a:latin typeface="Calibri"/>
                <a:cs typeface="Calibri"/>
              </a:rPr>
              <a:t>p</a:t>
            </a:r>
            <a:r>
              <a:rPr sz="2400" b="1" spc="-15" dirty="0">
                <a:latin typeface="Calibri"/>
                <a:cs typeface="Calibri"/>
              </a:rPr>
              <a:t>l</a:t>
            </a:r>
            <a:r>
              <a:rPr sz="2400" b="1" spc="-40" dirty="0">
                <a:latin typeface="Calibri"/>
                <a:cs typeface="Calibri"/>
              </a:rPr>
              <a:t>a</a:t>
            </a:r>
            <a:r>
              <a:rPr sz="2400" b="1" spc="-15" dirty="0">
                <a:latin typeface="Calibri"/>
                <a:cs typeface="Calibri"/>
              </a:rPr>
              <a:t>ti</a:t>
            </a:r>
            <a:r>
              <a:rPr sz="2400" b="1" spc="-35" dirty="0">
                <a:latin typeface="Calibri"/>
                <a:cs typeface="Calibri"/>
              </a:rPr>
              <a:t>v</a:t>
            </a:r>
            <a:r>
              <a:rPr sz="2400" b="1" spc="-15" dirty="0">
                <a:latin typeface="Calibri"/>
                <a:cs typeface="Calibri"/>
              </a:rPr>
              <a:t>a</a:t>
            </a:r>
            <a:endParaRPr sz="2400" dirty="0">
              <a:latin typeface="Calibri"/>
              <a:cs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pic>
        <p:nvPicPr>
          <p:cNvPr id="9" name="Content Placeholder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851" y="1092144"/>
            <a:ext cx="4642577" cy="309815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003" y="1092146"/>
            <a:ext cx="5192971" cy="309815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52" y="3962400"/>
            <a:ext cx="9835548" cy="3251266"/>
          </a:xfrm>
          <a:prstGeom prst="rect">
            <a:avLst/>
          </a:prstGeom>
        </p:spPr>
      </p:pic>
    </p:spTree>
    <p:extLst>
      <p:ext uri="{BB962C8B-B14F-4D97-AF65-F5344CB8AC3E}">
        <p14:creationId xmlns:p14="http://schemas.microsoft.com/office/powerpoint/2010/main" val="232666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
        <p:nvSpPr>
          <p:cNvPr id="2" name="Rectangle 1"/>
          <p:cNvSpPr/>
          <p:nvPr/>
        </p:nvSpPr>
        <p:spPr>
          <a:xfrm>
            <a:off x="1066800" y="1143000"/>
            <a:ext cx="3743332" cy="369332"/>
          </a:xfrm>
          <a:prstGeom prst="rect">
            <a:avLst/>
          </a:prstGeom>
        </p:spPr>
        <p:txBody>
          <a:bodyPr wrap="none">
            <a:spAutoFit/>
          </a:bodyPr>
          <a:lstStyle/>
          <a:p>
            <a:pPr algn="just">
              <a:buFont typeface="Times New Roman" panose="02020603050405020304" pitchFamily="18" charset="0"/>
              <a:buChar char="-"/>
            </a:pPr>
            <a:r>
              <a:rPr lang="sr-Latn-ME" b="1" dirty="0">
                <a:latin typeface="Times New Roman" pitchFamily="18" charset="0"/>
                <a:cs typeface="Times New Roman" pitchFamily="18" charset="0"/>
              </a:rPr>
              <a:t>Rezervni zaobilazni dovod (bypass)</a:t>
            </a:r>
            <a:endParaRPr lang="sr-Cyrl-ME" sz="2000" b="1" dirty="0">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12332"/>
            <a:ext cx="9094933" cy="6149907"/>
          </a:xfrm>
          <a:prstGeom prst="rect">
            <a:avLst/>
          </a:prstGeom>
        </p:spPr>
      </p:pic>
    </p:spTree>
    <p:extLst>
      <p:ext uri="{BB962C8B-B14F-4D97-AF65-F5344CB8AC3E}">
        <p14:creationId xmlns:p14="http://schemas.microsoft.com/office/powerpoint/2010/main" val="159932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
        <p:nvSpPr>
          <p:cNvPr id="2" name="Rectangle 1"/>
          <p:cNvSpPr/>
          <p:nvPr/>
        </p:nvSpPr>
        <p:spPr>
          <a:xfrm>
            <a:off x="786727" y="1143000"/>
            <a:ext cx="4303486" cy="369332"/>
          </a:xfrm>
          <a:prstGeom prst="rect">
            <a:avLst/>
          </a:prstGeom>
        </p:spPr>
        <p:txBody>
          <a:bodyPr wrap="none">
            <a:spAutoFit/>
          </a:bodyPr>
          <a:lstStyle/>
          <a:p>
            <a:pPr algn="just">
              <a:buFont typeface="Times New Roman" panose="02020603050405020304" pitchFamily="18" charset="0"/>
              <a:buChar char="-"/>
            </a:pPr>
            <a:r>
              <a:rPr lang="sr-Latn-ME" b="1" dirty="0" smtClean="0">
                <a:latin typeface="Times New Roman" pitchFamily="18" charset="0"/>
                <a:cs typeface="Times New Roman" pitchFamily="18" charset="0"/>
              </a:rPr>
              <a:t>Pico PAT turbinaa na prekidnoj komori  </a:t>
            </a:r>
            <a:endParaRPr lang="sr-Cyrl-ME" sz="2000" b="1" dirty="0">
              <a:latin typeface="Times New Roman"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325416" y="1752600"/>
            <a:ext cx="4495800" cy="3318999"/>
          </a:xfrm>
          <a:prstGeom prst="rect">
            <a:avLst/>
          </a:prstGeom>
        </p:spPr>
      </p:pic>
      <p:pic>
        <p:nvPicPr>
          <p:cNvPr id="4" name="Picture 3"/>
          <p:cNvPicPr>
            <a:picLocks noChangeAspect="1"/>
          </p:cNvPicPr>
          <p:nvPr/>
        </p:nvPicPr>
        <p:blipFill>
          <a:blip r:embed="rId3"/>
          <a:stretch>
            <a:fillRect/>
          </a:stretch>
        </p:blipFill>
        <p:spPr>
          <a:xfrm>
            <a:off x="5248102" y="3962400"/>
            <a:ext cx="4064315" cy="3318375"/>
          </a:xfrm>
          <a:prstGeom prst="rect">
            <a:avLst/>
          </a:prstGeom>
        </p:spPr>
      </p:pic>
      <p:sp>
        <p:nvSpPr>
          <p:cNvPr id="9" name="Rectangle 8"/>
          <p:cNvSpPr/>
          <p:nvPr/>
        </p:nvSpPr>
        <p:spPr>
          <a:xfrm>
            <a:off x="6167264" y="3502154"/>
            <a:ext cx="2225994" cy="369332"/>
          </a:xfrm>
          <a:prstGeom prst="rect">
            <a:avLst/>
          </a:prstGeom>
        </p:spPr>
        <p:txBody>
          <a:bodyPr wrap="none">
            <a:spAutoFit/>
          </a:bodyPr>
          <a:lstStyle/>
          <a:p>
            <a:pPr algn="just">
              <a:buFont typeface="Times New Roman" panose="02020603050405020304" pitchFamily="18" charset="0"/>
              <a:buChar char="-"/>
            </a:pPr>
            <a:r>
              <a:rPr lang="sr-Latn-ME" b="1" dirty="0" smtClean="0">
                <a:latin typeface="Times New Roman" pitchFamily="18" charset="0"/>
                <a:cs typeface="Times New Roman" pitchFamily="18" charset="0"/>
              </a:rPr>
              <a:t>Mikro PAT turbina </a:t>
            </a:r>
            <a:endParaRPr lang="sr-Cyrl-ME"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810752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
        <p:nvSpPr>
          <p:cNvPr id="3" name="Rectangle 2"/>
          <p:cNvSpPr/>
          <p:nvPr/>
        </p:nvSpPr>
        <p:spPr>
          <a:xfrm>
            <a:off x="990600" y="1066800"/>
            <a:ext cx="7652657" cy="1200329"/>
          </a:xfrm>
          <a:prstGeom prst="rect">
            <a:avLst/>
          </a:prstGeom>
        </p:spPr>
        <p:txBody>
          <a:bodyPr wrap="square">
            <a:spAutoFit/>
          </a:bodyPr>
          <a:lstStyle/>
          <a:p>
            <a:pPr>
              <a:buFont typeface="Times New Roman" panose="02020603050405020304" pitchFamily="18" charset="0"/>
              <a:buChar char="-"/>
            </a:pPr>
            <a:r>
              <a:rPr lang="sr-Latn-ME" b="1" dirty="0">
                <a:latin typeface="Times New Roman" pitchFamily="18" charset="0"/>
                <a:cs typeface="Times New Roman" pitchFamily="18" charset="0"/>
              </a:rPr>
              <a:t>Turbinu je moguće postaviti i na obilaznom vodu redukcionog ventila.</a:t>
            </a:r>
          </a:p>
          <a:p>
            <a:pPr>
              <a:buFont typeface="Times New Roman" panose="02020603050405020304" pitchFamily="18" charset="0"/>
              <a:buChar char="-"/>
            </a:pPr>
            <a:endParaRPr lang="sr-Latn-ME" b="1" dirty="0">
              <a:latin typeface="Times New Roman" pitchFamily="18" charset="0"/>
              <a:cs typeface="Times New Roman" pitchFamily="18" charset="0"/>
            </a:endParaRPr>
          </a:p>
          <a:p>
            <a:pPr>
              <a:buFont typeface="Times New Roman" panose="02020603050405020304" pitchFamily="18" charset="0"/>
              <a:buChar char="-"/>
            </a:pPr>
            <a:r>
              <a:rPr lang="sr-Latn-ME" b="1" dirty="0">
                <a:latin typeface="Times New Roman" pitchFamily="18" charset="0"/>
                <a:cs typeface="Times New Roman" pitchFamily="18" charset="0"/>
              </a:rPr>
              <a:t>Proizvedena energija se može iskoristiti za potrebe sistema.</a:t>
            </a:r>
          </a:p>
          <a:p>
            <a:endParaRPr lang="sr-Latn-ME" b="1"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43" y="2267129"/>
            <a:ext cx="8694507" cy="4809728"/>
          </a:xfrm>
          <a:prstGeom prst="rect">
            <a:avLst/>
          </a:prstGeom>
        </p:spPr>
      </p:pic>
    </p:spTree>
    <p:extLst>
      <p:ext uri="{BB962C8B-B14F-4D97-AF65-F5344CB8AC3E}">
        <p14:creationId xmlns:p14="http://schemas.microsoft.com/office/powerpoint/2010/main" val="723326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
        <p:nvSpPr>
          <p:cNvPr id="2" name="Rectangle 1"/>
          <p:cNvSpPr/>
          <p:nvPr/>
        </p:nvSpPr>
        <p:spPr>
          <a:xfrm>
            <a:off x="762000" y="1066800"/>
            <a:ext cx="9296400" cy="646331"/>
          </a:xfrm>
          <a:prstGeom prst="rect">
            <a:avLst/>
          </a:prstGeom>
        </p:spPr>
        <p:txBody>
          <a:bodyPr wrap="square">
            <a:spAutoFit/>
          </a:bodyPr>
          <a:lstStyle/>
          <a:p>
            <a:pPr algn="ctr"/>
            <a:endParaRPr lang="sr-Latn-ME" b="1" dirty="0">
              <a:latin typeface="Times New Roman" pitchFamily="18" charset="0"/>
              <a:cs typeface="Times New Roman" pitchFamily="18" charset="0"/>
            </a:endParaRPr>
          </a:p>
          <a:p>
            <a:pPr algn="just">
              <a:buFont typeface="Times New Roman" panose="02020603050405020304" pitchFamily="18" charset="0"/>
              <a:buChar char="-"/>
            </a:pPr>
            <a:r>
              <a:rPr lang="sr-Latn-ME" b="1" dirty="0" smtClean="0">
                <a:latin typeface="Times New Roman" pitchFamily="18" charset="0"/>
                <a:cs typeface="Times New Roman" pitchFamily="18" charset="0"/>
              </a:rPr>
              <a:t>Sistem </a:t>
            </a:r>
            <a:r>
              <a:rPr lang="sr-Latn-ME" b="1" dirty="0">
                <a:latin typeface="Times New Roman" pitchFamily="18" charset="0"/>
                <a:cs typeface="Times New Roman" pitchFamily="18" charset="0"/>
              </a:rPr>
              <a:t>regulacije turbina i sistem ležajeva mora da garantuje 100 % ispravnost vode. </a:t>
            </a:r>
          </a:p>
        </p:txBody>
      </p:sp>
      <p:graphicFrame>
        <p:nvGraphicFramePr>
          <p:cNvPr id="8" name="Table 7"/>
          <p:cNvGraphicFramePr>
            <a:graphicFrameLocks noGrp="1"/>
          </p:cNvGraphicFramePr>
          <p:nvPr>
            <p:extLst>
              <p:ext uri="{D42A27DB-BD31-4B8C-83A1-F6EECF244321}">
                <p14:modId xmlns:p14="http://schemas.microsoft.com/office/powerpoint/2010/main" val="1243868265"/>
              </p:ext>
            </p:extLst>
          </p:nvPr>
        </p:nvGraphicFramePr>
        <p:xfrm>
          <a:off x="735676" y="2590796"/>
          <a:ext cx="3791498" cy="3602519"/>
        </p:xfrm>
        <a:graphic>
          <a:graphicData uri="http://schemas.openxmlformats.org/drawingml/2006/table">
            <a:tbl>
              <a:tblPr firstRow="1" bandRow="1">
                <a:tableStyleId>{5C22544A-7EE6-4342-B048-85BDC9FD1C3A}</a:tableStyleId>
              </a:tblPr>
              <a:tblGrid>
                <a:gridCol w="1895749"/>
                <a:gridCol w="1895749"/>
              </a:tblGrid>
              <a:tr h="1029339">
                <a:tc>
                  <a:txBody>
                    <a:bodyPr/>
                    <a:lstStyle/>
                    <a:p>
                      <a:pPr algn="ctr"/>
                      <a:endParaRPr lang="sr-Latn-ME" sz="1400" dirty="0" smtClean="0">
                        <a:latin typeface="Times New Roman" panose="02020603050405020304" pitchFamily="18" charset="0"/>
                        <a:cs typeface="Times New Roman" panose="02020603050405020304" pitchFamily="18" charset="0"/>
                      </a:endParaRPr>
                    </a:p>
                    <a:p>
                      <a:pPr algn="ctr"/>
                      <a:r>
                        <a:rPr lang="sr-Latn-ME" sz="1400" dirty="0" smtClean="0">
                          <a:latin typeface="Times New Roman" panose="02020603050405020304" pitchFamily="18" charset="0"/>
                          <a:cs typeface="Times New Roman" panose="02020603050405020304" pitchFamily="18" charset="0"/>
                        </a:rPr>
                        <a:t>akcijske (kin.</a:t>
                      </a:r>
                      <a:r>
                        <a:rPr lang="sr-Latn-ME" sz="1400" baseline="0" dirty="0" smtClean="0">
                          <a:latin typeface="Times New Roman" panose="02020603050405020304" pitchFamily="18" charset="0"/>
                          <a:cs typeface="Times New Roman" panose="02020603050405020304" pitchFamily="18" charset="0"/>
                        </a:rPr>
                        <a:t> energija)</a:t>
                      </a:r>
                      <a:endParaRPr lang="sr-Latn-ME" sz="1400" dirty="0">
                        <a:latin typeface="Times New Roman" panose="02020603050405020304" pitchFamily="18" charset="0"/>
                        <a:cs typeface="Times New Roman" panose="02020603050405020304" pitchFamily="18" charset="0"/>
                      </a:endParaRPr>
                    </a:p>
                  </a:txBody>
                  <a:tcPr/>
                </a:tc>
                <a:tc>
                  <a:txBody>
                    <a:bodyPr/>
                    <a:lstStyle/>
                    <a:p>
                      <a:pPr algn="ctr"/>
                      <a:endParaRPr lang="sr-Latn-ME" sz="1400" dirty="0" smtClean="0">
                        <a:latin typeface="Times New Roman" panose="02020603050405020304" pitchFamily="18" charset="0"/>
                        <a:cs typeface="Times New Roman" panose="02020603050405020304" pitchFamily="18" charset="0"/>
                      </a:endParaRPr>
                    </a:p>
                    <a:p>
                      <a:pPr algn="ctr"/>
                      <a:r>
                        <a:rPr lang="sr-Latn-ME" sz="1400" dirty="0" smtClean="0">
                          <a:latin typeface="Times New Roman" panose="02020603050405020304" pitchFamily="18" charset="0"/>
                          <a:cs typeface="Times New Roman" panose="02020603050405020304" pitchFamily="18" charset="0"/>
                        </a:rPr>
                        <a:t>reakcijske (kin. i pot.) </a:t>
                      </a:r>
                      <a:endParaRPr lang="sr-Latn-ME" sz="1400" dirty="0">
                        <a:latin typeface="Times New Roman" panose="02020603050405020304" pitchFamily="18" charset="0"/>
                        <a:cs typeface="Times New Roman" panose="02020603050405020304" pitchFamily="18" charset="0"/>
                      </a:endParaRPr>
                    </a:p>
                  </a:txBody>
                  <a:tcPr/>
                </a:tc>
              </a:tr>
              <a:tr h="428891">
                <a:tc>
                  <a:txBody>
                    <a:bodyPr/>
                    <a:lstStyle/>
                    <a:p>
                      <a:pPr algn="ctr"/>
                      <a:r>
                        <a:rPr lang="sr-Latn-ME" sz="1400" dirty="0" smtClean="0">
                          <a:latin typeface="Times New Roman" panose="02020603050405020304" pitchFamily="18" charset="0"/>
                          <a:cs typeface="Times New Roman" panose="02020603050405020304" pitchFamily="18" charset="0"/>
                        </a:rPr>
                        <a:t>Pelton (150-600 m)</a:t>
                      </a:r>
                      <a:endParaRPr lang="sr-Latn-ME" sz="1400" dirty="0">
                        <a:latin typeface="Times New Roman" panose="02020603050405020304" pitchFamily="18" charset="0"/>
                        <a:cs typeface="Times New Roman" panose="02020603050405020304" pitchFamily="18" charset="0"/>
                      </a:endParaRPr>
                    </a:p>
                  </a:txBody>
                  <a:tcPr/>
                </a:tc>
                <a:tc>
                  <a:txBody>
                    <a:bodyPr/>
                    <a:lstStyle/>
                    <a:p>
                      <a:pPr algn="ctr"/>
                      <a:r>
                        <a:rPr lang="sr-Latn-ME" sz="1400" dirty="0" smtClean="0">
                          <a:latin typeface="Times New Roman" panose="02020603050405020304" pitchFamily="18" charset="0"/>
                          <a:cs typeface="Times New Roman" panose="02020603050405020304" pitchFamily="18" charset="0"/>
                        </a:rPr>
                        <a:t>Francis (20-100 m)</a:t>
                      </a:r>
                      <a:endParaRPr lang="sr-Latn-ME" sz="1400" dirty="0">
                        <a:latin typeface="Times New Roman" panose="02020603050405020304" pitchFamily="18" charset="0"/>
                        <a:cs typeface="Times New Roman" panose="02020603050405020304" pitchFamily="18" charset="0"/>
                      </a:endParaRPr>
                    </a:p>
                  </a:txBody>
                  <a:tcPr/>
                </a:tc>
              </a:tr>
              <a:tr h="428891">
                <a:tc>
                  <a:txBody>
                    <a:bodyPr/>
                    <a:lstStyle/>
                    <a:p>
                      <a:pPr algn="ctr"/>
                      <a:r>
                        <a:rPr lang="sr-Latn-ME" sz="1400" dirty="0" smtClean="0">
                          <a:latin typeface="Times New Roman" panose="02020603050405020304" pitchFamily="18" charset="0"/>
                          <a:cs typeface="Times New Roman" panose="02020603050405020304" pitchFamily="18" charset="0"/>
                        </a:rPr>
                        <a:t>Turgo (50-250 m)</a:t>
                      </a:r>
                      <a:endParaRPr lang="sr-Latn-ME" sz="1400" dirty="0">
                        <a:latin typeface="Times New Roman" panose="02020603050405020304" pitchFamily="18" charset="0"/>
                        <a:cs typeface="Times New Roman" panose="02020603050405020304" pitchFamily="18" charset="0"/>
                      </a:endParaRPr>
                    </a:p>
                  </a:txBody>
                  <a:tcPr/>
                </a:tc>
                <a:tc>
                  <a:txBody>
                    <a:bodyPr/>
                    <a:lstStyle/>
                    <a:p>
                      <a:pPr algn="ctr"/>
                      <a:r>
                        <a:rPr lang="sr-Latn-ME" sz="1400" dirty="0" smtClean="0">
                          <a:latin typeface="Times New Roman" panose="02020603050405020304" pitchFamily="18" charset="0"/>
                          <a:cs typeface="Times New Roman" panose="02020603050405020304" pitchFamily="18" charset="0"/>
                        </a:rPr>
                        <a:t>Kaplan (1-30 m)</a:t>
                      </a:r>
                      <a:endParaRPr lang="sr-Latn-ME" sz="1400" dirty="0">
                        <a:latin typeface="Times New Roman" panose="02020603050405020304" pitchFamily="18" charset="0"/>
                        <a:cs typeface="Times New Roman" panose="02020603050405020304" pitchFamily="18" charset="0"/>
                      </a:endParaRPr>
                    </a:p>
                  </a:txBody>
                  <a:tcPr/>
                </a:tc>
              </a:tr>
              <a:tr h="428891">
                <a:tc>
                  <a:txBody>
                    <a:bodyPr/>
                    <a:lstStyle/>
                    <a:p>
                      <a:pPr algn="ctr"/>
                      <a:endParaRPr lang="sr-Latn-ME" sz="1400" dirty="0">
                        <a:latin typeface="Times New Roman" panose="02020603050405020304" pitchFamily="18" charset="0"/>
                        <a:cs typeface="Times New Roman" panose="02020603050405020304" pitchFamily="18" charset="0"/>
                      </a:endParaRPr>
                    </a:p>
                  </a:txBody>
                  <a:tcPr/>
                </a:tc>
                <a:tc>
                  <a:txBody>
                    <a:bodyPr/>
                    <a:lstStyle/>
                    <a:p>
                      <a:pPr algn="ctr"/>
                      <a:r>
                        <a:rPr lang="sr-Latn-ME" sz="1400" dirty="0" smtClean="0">
                          <a:latin typeface="Times New Roman" panose="02020603050405020304" pitchFamily="18" charset="0"/>
                          <a:cs typeface="Times New Roman" panose="02020603050405020304" pitchFamily="18" charset="0"/>
                        </a:rPr>
                        <a:t>Banki (5-200 m)</a:t>
                      </a:r>
                      <a:endParaRPr lang="sr-Latn-ME" sz="1400" dirty="0">
                        <a:latin typeface="Times New Roman" panose="02020603050405020304" pitchFamily="18" charset="0"/>
                        <a:cs typeface="Times New Roman" panose="02020603050405020304" pitchFamily="18" charset="0"/>
                      </a:endParaRPr>
                    </a:p>
                  </a:txBody>
                  <a:tcPr/>
                </a:tc>
              </a:tr>
              <a:tr h="428725">
                <a:tc>
                  <a:txBody>
                    <a:bodyPr/>
                    <a:lstStyle/>
                    <a:p>
                      <a:pPr algn="ctr"/>
                      <a:endParaRPr lang="sr-Latn-ME" sz="1400">
                        <a:latin typeface="Times New Roman" panose="02020603050405020304" pitchFamily="18" charset="0"/>
                        <a:cs typeface="Times New Roman" panose="02020603050405020304" pitchFamily="18" charset="0"/>
                      </a:endParaRPr>
                    </a:p>
                  </a:txBody>
                  <a:tcPr/>
                </a:tc>
                <a:tc>
                  <a:txBody>
                    <a:bodyPr/>
                    <a:lstStyle/>
                    <a:p>
                      <a:pPr algn="ctr"/>
                      <a:r>
                        <a:rPr lang="sr-Latn-ME" sz="1400" dirty="0" smtClean="0">
                          <a:latin typeface="Times New Roman" panose="02020603050405020304" pitchFamily="18" charset="0"/>
                          <a:cs typeface="Times New Roman" panose="02020603050405020304" pitchFamily="18" charset="0"/>
                        </a:rPr>
                        <a:t>Cijevne</a:t>
                      </a:r>
                      <a:r>
                        <a:rPr lang="sr-Latn-ME" sz="1400" baseline="0" dirty="0" smtClean="0">
                          <a:latin typeface="Times New Roman" panose="02020603050405020304" pitchFamily="18" charset="0"/>
                          <a:cs typeface="Times New Roman" panose="02020603050405020304" pitchFamily="18" charset="0"/>
                        </a:rPr>
                        <a:t> (mali padovi)</a:t>
                      </a:r>
                      <a:endParaRPr lang="sr-Latn-ME" sz="1400" dirty="0">
                        <a:latin typeface="Times New Roman" panose="02020603050405020304" pitchFamily="18" charset="0"/>
                        <a:cs typeface="Times New Roman" panose="02020603050405020304" pitchFamily="18" charset="0"/>
                      </a:endParaRPr>
                    </a:p>
                  </a:txBody>
                  <a:tcPr/>
                </a:tc>
              </a:tr>
              <a:tr h="428891">
                <a:tc>
                  <a:txBody>
                    <a:bodyPr/>
                    <a:lstStyle/>
                    <a:p>
                      <a:pPr algn="ctr"/>
                      <a:endParaRPr lang="sr-Latn-ME" sz="1400">
                        <a:latin typeface="Times New Roman" panose="02020603050405020304" pitchFamily="18" charset="0"/>
                        <a:cs typeface="Times New Roman" panose="02020603050405020304" pitchFamily="18" charset="0"/>
                      </a:endParaRPr>
                    </a:p>
                  </a:txBody>
                  <a:tcPr/>
                </a:tc>
                <a:tc>
                  <a:txBody>
                    <a:bodyPr/>
                    <a:lstStyle/>
                    <a:p>
                      <a:pPr algn="ctr"/>
                      <a:r>
                        <a:rPr lang="sr-Latn-ME" sz="1400" dirty="0" smtClean="0">
                          <a:latin typeface="Times New Roman" panose="02020603050405020304" pitchFamily="18" charset="0"/>
                          <a:cs typeface="Times New Roman" panose="02020603050405020304" pitchFamily="18" charset="0"/>
                        </a:rPr>
                        <a:t>PAT</a:t>
                      </a:r>
                      <a:endParaRPr lang="sr-Latn-ME" sz="1400" dirty="0">
                        <a:latin typeface="Times New Roman" panose="02020603050405020304" pitchFamily="18" charset="0"/>
                        <a:cs typeface="Times New Roman" panose="02020603050405020304" pitchFamily="18" charset="0"/>
                      </a:endParaRPr>
                    </a:p>
                  </a:txBody>
                  <a:tcPr/>
                </a:tc>
              </a:tr>
              <a:tr h="428891">
                <a:tc>
                  <a:txBody>
                    <a:bodyPr/>
                    <a:lstStyle/>
                    <a:p>
                      <a:pPr algn="ctr"/>
                      <a:endParaRPr lang="sr-Latn-ME" sz="1400">
                        <a:latin typeface="Times New Roman" panose="02020603050405020304" pitchFamily="18" charset="0"/>
                        <a:cs typeface="Times New Roman" panose="02020603050405020304" pitchFamily="18" charset="0"/>
                      </a:endParaRPr>
                    </a:p>
                  </a:txBody>
                  <a:tcPr/>
                </a:tc>
                <a:tc>
                  <a:txBody>
                    <a:bodyPr/>
                    <a:lstStyle/>
                    <a:p>
                      <a:pPr algn="ctr"/>
                      <a:r>
                        <a:rPr lang="sr-Latn-ME" sz="1400" dirty="0" smtClean="0">
                          <a:latin typeface="Times New Roman" panose="02020603050405020304" pitchFamily="18" charset="0"/>
                          <a:cs typeface="Times New Roman" panose="02020603050405020304" pitchFamily="18" charset="0"/>
                        </a:rPr>
                        <a:t>In-line</a:t>
                      </a:r>
                      <a:r>
                        <a:rPr lang="sr-Latn-ME" sz="1400" baseline="0" dirty="0" smtClean="0">
                          <a:latin typeface="Times New Roman" panose="02020603050405020304" pitchFamily="18" charset="0"/>
                          <a:cs typeface="Times New Roman" panose="02020603050405020304" pitchFamily="18" charset="0"/>
                        </a:rPr>
                        <a:t> </a:t>
                      </a:r>
                      <a:endParaRPr lang="sr-Latn-ME" sz="1400" dirty="0">
                        <a:latin typeface="Times New Roman" panose="02020603050405020304" pitchFamily="18" charset="0"/>
                        <a:cs typeface="Times New Roman" panose="02020603050405020304" pitchFamily="18" charset="0"/>
                      </a:endParaRPr>
                    </a:p>
                  </a:txBody>
                  <a:tcPr/>
                </a:tc>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7174" y="2590800"/>
            <a:ext cx="4993478" cy="3602515"/>
          </a:xfrm>
          <a:prstGeom prst="rect">
            <a:avLst/>
          </a:prstGeom>
        </p:spPr>
      </p:pic>
    </p:spTree>
    <p:extLst>
      <p:ext uri="{BB962C8B-B14F-4D97-AF65-F5344CB8AC3E}">
        <p14:creationId xmlns:p14="http://schemas.microsoft.com/office/powerpoint/2010/main" val="14724073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
        <p:nvSpPr>
          <p:cNvPr id="3" name="Rectangle 2"/>
          <p:cNvSpPr/>
          <p:nvPr/>
        </p:nvSpPr>
        <p:spPr>
          <a:xfrm>
            <a:off x="990600" y="1143000"/>
            <a:ext cx="8610600" cy="1631216"/>
          </a:xfrm>
          <a:prstGeom prst="rect">
            <a:avLst/>
          </a:prstGeom>
        </p:spPr>
        <p:txBody>
          <a:bodyPr wrap="square">
            <a:spAutoFit/>
          </a:bodyPr>
          <a:lstStyle/>
          <a:p>
            <a:pPr marL="457200" indent="-457200">
              <a:buNone/>
            </a:pPr>
            <a:r>
              <a:rPr lang="sr-Latn-ME" sz="2000" b="1" dirty="0">
                <a:latin typeface="Times New Roman" pitchFamily="18" charset="0"/>
                <a:cs typeface="Times New Roman" pitchFamily="18" charset="0"/>
              </a:rPr>
              <a:t>Turbine postavljene unutar gradskih vodovodnih cijevi</a:t>
            </a:r>
          </a:p>
          <a:p>
            <a:pPr marL="457200" indent="-457200">
              <a:buNone/>
            </a:pPr>
            <a:endParaRPr lang="sr-Latn-ME" sz="2000" b="1" dirty="0">
              <a:latin typeface="Times New Roman" pitchFamily="18" charset="0"/>
              <a:cs typeface="Times New Roman" pitchFamily="18" charset="0"/>
            </a:endParaRPr>
          </a:p>
          <a:p>
            <a:pPr>
              <a:buFont typeface="Times New Roman" panose="02020603050405020304" pitchFamily="18" charset="0"/>
              <a:buChar char="-"/>
            </a:pPr>
            <a:r>
              <a:rPr lang="sr-Latn-ME" sz="2000" b="1" dirty="0">
                <a:latin typeface="Times New Roman" pitchFamily="18" charset="0"/>
                <a:cs typeface="Times New Roman" pitchFamily="18" charset="0"/>
              </a:rPr>
              <a:t>Mogu se ugrađivati na dva načina:</a:t>
            </a:r>
          </a:p>
          <a:p>
            <a:endParaRPr lang="sr-Latn-ME" sz="2000" b="1" dirty="0">
              <a:latin typeface="Times New Roman" pitchFamily="18" charset="0"/>
              <a:cs typeface="Times New Roman" pitchFamily="18" charset="0"/>
            </a:endParaRPr>
          </a:p>
          <a:p>
            <a:pPr>
              <a:buAutoNum type="arabicPeriod"/>
            </a:pPr>
            <a:r>
              <a:rPr lang="sr-Latn-ME" sz="2000" b="1" dirty="0">
                <a:latin typeface="Times New Roman" pitchFamily="18" charset="0"/>
                <a:cs typeface="Times New Roman" pitchFamily="18" charset="0"/>
              </a:rPr>
              <a:t>Postavljaju se direktno unutar cjevovoda:</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088700"/>
            <a:ext cx="7699465" cy="4075661"/>
          </a:xfrm>
          <a:prstGeom prst="rect">
            <a:avLst/>
          </a:prstGeom>
        </p:spPr>
      </p:pic>
    </p:spTree>
    <p:extLst>
      <p:ext uri="{BB962C8B-B14F-4D97-AF65-F5344CB8AC3E}">
        <p14:creationId xmlns:p14="http://schemas.microsoft.com/office/powerpoint/2010/main" val="2715056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
        <p:nvSpPr>
          <p:cNvPr id="2" name="Rectangle 1"/>
          <p:cNvSpPr/>
          <p:nvPr/>
        </p:nvSpPr>
        <p:spPr>
          <a:xfrm>
            <a:off x="990600" y="1143000"/>
            <a:ext cx="7772400" cy="646331"/>
          </a:xfrm>
          <a:prstGeom prst="rect">
            <a:avLst/>
          </a:prstGeom>
        </p:spPr>
        <p:txBody>
          <a:bodyPr wrap="square">
            <a:spAutoFit/>
          </a:bodyPr>
          <a:lstStyle/>
          <a:p>
            <a:pPr marL="457200" indent="-457200">
              <a:buAutoNum type="arabicPeriod" startAt="2"/>
            </a:pPr>
            <a:r>
              <a:rPr lang="sr-Latn-ME" b="1" dirty="0">
                <a:latin typeface="Times New Roman" pitchFamily="18" charset="0"/>
                <a:cs typeface="Times New Roman" pitchFamily="18" charset="0"/>
              </a:rPr>
              <a:t>Radno kolo turbine se nalazi u sekundarnom cjevovodu koji zaobilazi glavnu cijev</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599" y="2202109"/>
            <a:ext cx="7090655" cy="5204843"/>
          </a:xfrm>
          <a:prstGeom prst="rect">
            <a:avLst/>
          </a:prstGeom>
        </p:spPr>
      </p:pic>
    </p:spTree>
    <p:extLst>
      <p:ext uri="{BB962C8B-B14F-4D97-AF65-F5344CB8AC3E}">
        <p14:creationId xmlns:p14="http://schemas.microsoft.com/office/powerpoint/2010/main" val="3393322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
        <p:nvSpPr>
          <p:cNvPr id="3" name="Rectangle 2"/>
          <p:cNvSpPr/>
          <p:nvPr/>
        </p:nvSpPr>
        <p:spPr>
          <a:xfrm>
            <a:off x="1143000" y="906581"/>
            <a:ext cx="8225834" cy="830997"/>
          </a:xfrm>
          <a:prstGeom prst="rect">
            <a:avLst/>
          </a:prstGeom>
        </p:spPr>
        <p:txBody>
          <a:bodyPr wrap="square">
            <a:spAutoFit/>
          </a:bodyPr>
          <a:lstStyle/>
          <a:p>
            <a:r>
              <a:rPr lang="nb-NO" sz="2400" dirty="0"/>
              <a:t>Osnovne karakteristike mHE sagrađenih u vodovodnim </a:t>
            </a:r>
            <a:r>
              <a:rPr lang="nb-NO" sz="2400" dirty="0" smtClean="0"/>
              <a:t>sistemima</a:t>
            </a:r>
            <a:r>
              <a:rPr lang="sr-Latn-RS" sz="2400" dirty="0" smtClean="0"/>
              <a:t> – primjeri dobre prakse u Evropi</a:t>
            </a:r>
            <a:endParaRPr lang="en-GB" sz="2400" dirty="0"/>
          </a:p>
        </p:txBody>
      </p:sp>
      <p:pic>
        <p:nvPicPr>
          <p:cNvPr id="4" name="Picture 3"/>
          <p:cNvPicPr>
            <a:picLocks noChangeAspect="1"/>
          </p:cNvPicPr>
          <p:nvPr/>
        </p:nvPicPr>
        <p:blipFill>
          <a:blip r:embed="rId2"/>
          <a:stretch>
            <a:fillRect/>
          </a:stretch>
        </p:blipFill>
        <p:spPr>
          <a:xfrm>
            <a:off x="685800" y="1969532"/>
            <a:ext cx="8683034" cy="2678668"/>
          </a:xfrm>
          <a:prstGeom prst="rect">
            <a:avLst/>
          </a:prstGeom>
        </p:spPr>
      </p:pic>
    </p:spTree>
    <p:extLst>
      <p:ext uri="{BB962C8B-B14F-4D97-AF65-F5344CB8AC3E}">
        <p14:creationId xmlns:p14="http://schemas.microsoft.com/office/powerpoint/2010/main" val="20827753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14400"/>
            <a:ext cx="8420583" cy="6477000"/>
          </a:xfrm>
          <a:prstGeom prst="rect">
            <a:avLst/>
          </a:prstGeom>
        </p:spPr>
      </p:pic>
    </p:spTree>
    <p:extLst>
      <p:ext uri="{BB962C8B-B14F-4D97-AF65-F5344CB8AC3E}">
        <p14:creationId xmlns:p14="http://schemas.microsoft.com/office/powerpoint/2010/main" val="34440909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41" y="1524000"/>
            <a:ext cx="4494265" cy="27363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506" y="1524001"/>
            <a:ext cx="4644008" cy="27363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241" y="4260304"/>
            <a:ext cx="4494265" cy="290398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506" y="4231922"/>
            <a:ext cx="4644008" cy="2932366"/>
          </a:xfrm>
          <a:prstGeom prst="rect">
            <a:avLst/>
          </a:prstGeom>
        </p:spPr>
      </p:pic>
      <p:sp>
        <p:nvSpPr>
          <p:cNvPr id="8" name="object 4"/>
          <p:cNvSpPr txBox="1"/>
          <p:nvPr/>
        </p:nvSpPr>
        <p:spPr>
          <a:xfrm>
            <a:off x="762000" y="1752600"/>
            <a:ext cx="2877821" cy="369332"/>
          </a:xfrm>
          <a:prstGeom prst="rect">
            <a:avLst/>
          </a:prstGeom>
        </p:spPr>
        <p:txBody>
          <a:bodyPr vert="horz" wrap="square" lIns="0" tIns="0" rIns="0" bIns="0" rtlCol="0">
            <a:spAutoFit/>
          </a:bodyPr>
          <a:lstStyle/>
          <a:p>
            <a:pPr marL="12700">
              <a:lnSpc>
                <a:spcPct val="100000"/>
              </a:lnSpc>
            </a:pPr>
            <a:r>
              <a:rPr lang="sr-Latn-RS" sz="2400" b="1" spc="-10" dirty="0" smtClean="0">
                <a:latin typeface="Calibri"/>
                <a:cs typeface="Calibri"/>
              </a:rPr>
              <a:t>Andrijevica </a:t>
            </a:r>
            <a:endParaRPr sz="2400" dirty="0">
              <a:latin typeface="Calibri"/>
              <a:cs typeface="Calibri"/>
            </a:endParaRPr>
          </a:p>
        </p:txBody>
      </p:sp>
      <p:sp>
        <p:nvSpPr>
          <p:cNvPr id="9" name="object 4"/>
          <p:cNvSpPr txBox="1"/>
          <p:nvPr/>
        </p:nvSpPr>
        <p:spPr>
          <a:xfrm>
            <a:off x="6214691" y="1154668"/>
            <a:ext cx="1905000" cy="369332"/>
          </a:xfrm>
          <a:prstGeom prst="rect">
            <a:avLst/>
          </a:prstGeom>
        </p:spPr>
        <p:txBody>
          <a:bodyPr vert="horz" wrap="square" lIns="0" tIns="0" rIns="0" bIns="0" rtlCol="0">
            <a:spAutoFit/>
          </a:bodyPr>
          <a:lstStyle/>
          <a:p>
            <a:pPr marL="12700">
              <a:lnSpc>
                <a:spcPct val="100000"/>
              </a:lnSpc>
            </a:pPr>
            <a:r>
              <a:rPr lang="sr-Latn-RS" sz="2400" b="1" spc="-10" dirty="0" smtClean="0">
                <a:latin typeface="Calibri"/>
                <a:cs typeface="Calibri"/>
              </a:rPr>
              <a:t>Mojkovac</a:t>
            </a:r>
            <a:endParaRPr sz="2400" dirty="0">
              <a:latin typeface="Calibri"/>
              <a:cs typeface="Calibri"/>
            </a:endParaRPr>
          </a:p>
        </p:txBody>
      </p:sp>
      <p:sp>
        <p:nvSpPr>
          <p:cNvPr id="10" name="object 4"/>
          <p:cNvSpPr txBox="1"/>
          <p:nvPr/>
        </p:nvSpPr>
        <p:spPr>
          <a:xfrm>
            <a:off x="1717463" y="4201986"/>
            <a:ext cx="2877821" cy="369332"/>
          </a:xfrm>
          <a:prstGeom prst="rect">
            <a:avLst/>
          </a:prstGeom>
        </p:spPr>
        <p:txBody>
          <a:bodyPr vert="horz" wrap="square" lIns="0" tIns="0" rIns="0" bIns="0" rtlCol="0">
            <a:spAutoFit/>
          </a:bodyPr>
          <a:lstStyle/>
          <a:p>
            <a:pPr marL="12700">
              <a:lnSpc>
                <a:spcPct val="100000"/>
              </a:lnSpc>
            </a:pPr>
            <a:r>
              <a:rPr lang="sr-Latn-RS" sz="2400" b="1" spc="-10" dirty="0" smtClean="0">
                <a:latin typeface="Calibri"/>
                <a:cs typeface="Calibri"/>
              </a:rPr>
              <a:t>Plav </a:t>
            </a:r>
            <a:endParaRPr sz="2400" dirty="0">
              <a:latin typeface="Calibri"/>
              <a:cs typeface="Calibri"/>
            </a:endParaRPr>
          </a:p>
        </p:txBody>
      </p:sp>
      <p:sp>
        <p:nvSpPr>
          <p:cNvPr id="11" name="object 4"/>
          <p:cNvSpPr txBox="1"/>
          <p:nvPr/>
        </p:nvSpPr>
        <p:spPr>
          <a:xfrm>
            <a:off x="7543800" y="4201986"/>
            <a:ext cx="2877821" cy="369332"/>
          </a:xfrm>
          <a:prstGeom prst="rect">
            <a:avLst/>
          </a:prstGeom>
        </p:spPr>
        <p:txBody>
          <a:bodyPr vert="horz" wrap="square" lIns="0" tIns="0" rIns="0" bIns="0" rtlCol="0">
            <a:spAutoFit/>
          </a:bodyPr>
          <a:lstStyle/>
          <a:p>
            <a:pPr marL="12700">
              <a:lnSpc>
                <a:spcPct val="100000"/>
              </a:lnSpc>
            </a:pPr>
            <a:r>
              <a:rPr lang="sr-Latn-RS" sz="2400" b="1" spc="-10" dirty="0" smtClean="0">
                <a:latin typeface="Calibri"/>
                <a:cs typeface="Calibri"/>
              </a:rPr>
              <a:t>Rožaje </a:t>
            </a:r>
            <a:endParaRPr sz="2400" dirty="0">
              <a:latin typeface="Calibri"/>
              <a:cs typeface="Calibri"/>
            </a:endParaRPr>
          </a:p>
        </p:txBody>
      </p:sp>
      <p:sp>
        <p:nvSpPr>
          <p:cNvPr id="12"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Tree>
    <p:extLst>
      <p:ext uri="{BB962C8B-B14F-4D97-AF65-F5344CB8AC3E}">
        <p14:creationId xmlns:p14="http://schemas.microsoft.com/office/powerpoint/2010/main" val="3864155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2576069" y="1179069"/>
            <a:ext cx="4593335" cy="1961387"/>
          </a:xfrm>
          <a:custGeom>
            <a:avLst/>
            <a:gdLst/>
            <a:ahLst/>
            <a:cxnLst/>
            <a:rect l="l" t="t" r="r" b="b"/>
            <a:pathLst>
              <a:path w="4593335" h="1961387">
                <a:moveTo>
                  <a:pt x="4593335" y="1956815"/>
                </a:moveTo>
                <a:lnTo>
                  <a:pt x="4593335" y="4571"/>
                </a:lnTo>
                <a:lnTo>
                  <a:pt x="4588763" y="0"/>
                </a:lnTo>
                <a:lnTo>
                  <a:pt x="4571" y="0"/>
                </a:lnTo>
                <a:lnTo>
                  <a:pt x="0" y="4571"/>
                </a:lnTo>
                <a:lnTo>
                  <a:pt x="0" y="1956815"/>
                </a:lnTo>
                <a:lnTo>
                  <a:pt x="4571" y="1961387"/>
                </a:lnTo>
                <a:lnTo>
                  <a:pt x="10667" y="1961387"/>
                </a:lnTo>
                <a:lnTo>
                  <a:pt x="10667" y="22859"/>
                </a:lnTo>
                <a:lnTo>
                  <a:pt x="21335" y="10667"/>
                </a:lnTo>
                <a:lnTo>
                  <a:pt x="21335" y="22859"/>
                </a:lnTo>
                <a:lnTo>
                  <a:pt x="4571999" y="22859"/>
                </a:lnTo>
                <a:lnTo>
                  <a:pt x="4571999" y="10667"/>
                </a:lnTo>
                <a:lnTo>
                  <a:pt x="4582667" y="22859"/>
                </a:lnTo>
                <a:lnTo>
                  <a:pt x="4582667" y="1961387"/>
                </a:lnTo>
                <a:lnTo>
                  <a:pt x="4588763" y="1961387"/>
                </a:lnTo>
                <a:lnTo>
                  <a:pt x="4593335" y="1956815"/>
                </a:lnTo>
                <a:close/>
              </a:path>
              <a:path w="4593335" h="1961387">
                <a:moveTo>
                  <a:pt x="21335" y="22859"/>
                </a:moveTo>
                <a:lnTo>
                  <a:pt x="21335" y="10667"/>
                </a:lnTo>
                <a:lnTo>
                  <a:pt x="10667" y="22859"/>
                </a:lnTo>
                <a:lnTo>
                  <a:pt x="21335" y="22859"/>
                </a:lnTo>
                <a:close/>
              </a:path>
              <a:path w="4593335" h="1961387">
                <a:moveTo>
                  <a:pt x="21335" y="1938527"/>
                </a:moveTo>
                <a:lnTo>
                  <a:pt x="21335" y="22859"/>
                </a:lnTo>
                <a:lnTo>
                  <a:pt x="10667" y="22859"/>
                </a:lnTo>
                <a:lnTo>
                  <a:pt x="10667" y="1938527"/>
                </a:lnTo>
                <a:lnTo>
                  <a:pt x="21335" y="1938527"/>
                </a:lnTo>
                <a:close/>
              </a:path>
              <a:path w="4593335" h="1961387">
                <a:moveTo>
                  <a:pt x="4582667" y="1938527"/>
                </a:moveTo>
                <a:lnTo>
                  <a:pt x="10667" y="1938527"/>
                </a:lnTo>
                <a:lnTo>
                  <a:pt x="21335" y="1950719"/>
                </a:lnTo>
                <a:lnTo>
                  <a:pt x="21335" y="1961387"/>
                </a:lnTo>
                <a:lnTo>
                  <a:pt x="4571999" y="1961387"/>
                </a:lnTo>
                <a:lnTo>
                  <a:pt x="4571999" y="1950719"/>
                </a:lnTo>
                <a:lnTo>
                  <a:pt x="4582667" y="1938527"/>
                </a:lnTo>
                <a:close/>
              </a:path>
              <a:path w="4593335" h="1961387">
                <a:moveTo>
                  <a:pt x="21335" y="1961387"/>
                </a:moveTo>
                <a:lnTo>
                  <a:pt x="21335" y="1950719"/>
                </a:lnTo>
                <a:lnTo>
                  <a:pt x="10667" y="1938527"/>
                </a:lnTo>
                <a:lnTo>
                  <a:pt x="10667" y="1961387"/>
                </a:lnTo>
                <a:lnTo>
                  <a:pt x="21335" y="1961387"/>
                </a:lnTo>
                <a:close/>
              </a:path>
              <a:path w="4593335" h="1961387">
                <a:moveTo>
                  <a:pt x="4582667" y="22859"/>
                </a:moveTo>
                <a:lnTo>
                  <a:pt x="4571999" y="10667"/>
                </a:lnTo>
                <a:lnTo>
                  <a:pt x="4571999" y="22859"/>
                </a:lnTo>
                <a:lnTo>
                  <a:pt x="4582667" y="22859"/>
                </a:lnTo>
                <a:close/>
              </a:path>
              <a:path w="4593335" h="1961387">
                <a:moveTo>
                  <a:pt x="4582667" y="1938527"/>
                </a:moveTo>
                <a:lnTo>
                  <a:pt x="4582667" y="22859"/>
                </a:lnTo>
                <a:lnTo>
                  <a:pt x="4571999" y="22859"/>
                </a:lnTo>
                <a:lnTo>
                  <a:pt x="4571999" y="1938527"/>
                </a:lnTo>
                <a:lnTo>
                  <a:pt x="4582667" y="1938527"/>
                </a:lnTo>
                <a:close/>
              </a:path>
              <a:path w="4593335" h="1961387">
                <a:moveTo>
                  <a:pt x="4582667" y="1961387"/>
                </a:moveTo>
                <a:lnTo>
                  <a:pt x="4582667" y="1938527"/>
                </a:lnTo>
                <a:lnTo>
                  <a:pt x="4571999" y="1950719"/>
                </a:lnTo>
                <a:lnTo>
                  <a:pt x="4571999" y="1961387"/>
                </a:lnTo>
                <a:lnTo>
                  <a:pt x="4582667" y="1961387"/>
                </a:lnTo>
                <a:close/>
              </a:path>
            </a:pathLst>
          </a:custGeom>
          <a:solidFill>
            <a:srgbClr val="4F80BC"/>
          </a:solidFill>
        </p:spPr>
        <p:txBody>
          <a:bodyPr wrap="square" lIns="0" tIns="0" rIns="0" bIns="0" rtlCol="0">
            <a:spAutoFit/>
          </a:bodyPr>
          <a:lstStyle/>
          <a:p>
            <a:endParaRPr/>
          </a:p>
        </p:txBody>
      </p:sp>
      <p:sp>
        <p:nvSpPr>
          <p:cNvPr id="5" name="object 5"/>
          <p:cNvSpPr txBox="1"/>
          <p:nvPr/>
        </p:nvSpPr>
        <p:spPr>
          <a:xfrm>
            <a:off x="2667000" y="1219201"/>
            <a:ext cx="4413250" cy="330835"/>
          </a:xfrm>
          <a:prstGeom prst="rect">
            <a:avLst/>
          </a:prstGeom>
        </p:spPr>
        <p:txBody>
          <a:bodyPr vert="horz" wrap="square" lIns="0" tIns="0" rIns="0" bIns="0" rtlCol="0">
            <a:spAutoFit/>
          </a:bodyPr>
          <a:lstStyle/>
          <a:p>
            <a:pPr marL="12700">
              <a:lnSpc>
                <a:spcPct val="100000"/>
              </a:lnSpc>
            </a:pPr>
            <a:r>
              <a:rPr sz="2000" b="1" spc="-5" dirty="0">
                <a:solidFill>
                  <a:srgbClr val="FF0000"/>
                </a:solidFill>
                <a:latin typeface="Calibri"/>
                <a:cs typeface="Calibri"/>
              </a:rPr>
              <a:t>Hi</a:t>
            </a:r>
            <a:r>
              <a:rPr sz="2000" b="1" dirty="0">
                <a:solidFill>
                  <a:srgbClr val="FF0000"/>
                </a:solidFill>
                <a:latin typeface="Calibri"/>
                <a:cs typeface="Calibri"/>
              </a:rPr>
              <a:t>d</a:t>
            </a:r>
            <a:r>
              <a:rPr sz="2000" b="1" spc="-30" dirty="0">
                <a:solidFill>
                  <a:srgbClr val="FF0000"/>
                </a:solidFill>
                <a:latin typeface="Calibri"/>
                <a:cs typeface="Calibri"/>
              </a:rPr>
              <a:t>r</a:t>
            </a:r>
            <a:r>
              <a:rPr sz="2000" b="1" dirty="0">
                <a:solidFill>
                  <a:srgbClr val="FF0000"/>
                </a:solidFill>
                <a:latin typeface="Calibri"/>
                <a:cs typeface="Calibri"/>
              </a:rPr>
              <a:t>oe</a:t>
            </a:r>
            <a:r>
              <a:rPr sz="2000" b="1" spc="-5" dirty="0">
                <a:solidFill>
                  <a:srgbClr val="FF0000"/>
                </a:solidFill>
                <a:latin typeface="Calibri"/>
                <a:cs typeface="Calibri"/>
              </a:rPr>
              <a:t>l</a:t>
            </a:r>
            <a:r>
              <a:rPr sz="2000" b="1" dirty="0">
                <a:solidFill>
                  <a:srgbClr val="FF0000"/>
                </a:solidFill>
                <a:latin typeface="Calibri"/>
                <a:cs typeface="Calibri"/>
              </a:rPr>
              <a:t>e</a:t>
            </a:r>
            <a:r>
              <a:rPr sz="2000" b="1" spc="-15" dirty="0">
                <a:solidFill>
                  <a:srgbClr val="FF0000"/>
                </a:solidFill>
                <a:latin typeface="Calibri"/>
                <a:cs typeface="Calibri"/>
              </a:rPr>
              <a:t>k</a:t>
            </a:r>
            <a:r>
              <a:rPr sz="2000" b="1" dirty="0">
                <a:solidFill>
                  <a:srgbClr val="FF0000"/>
                </a:solidFill>
                <a:latin typeface="Calibri"/>
                <a:cs typeface="Calibri"/>
              </a:rPr>
              <a:t>t</a:t>
            </a:r>
            <a:r>
              <a:rPr sz="2000" b="1" spc="-55" dirty="0">
                <a:solidFill>
                  <a:srgbClr val="FF0000"/>
                </a:solidFill>
                <a:latin typeface="Calibri"/>
                <a:cs typeface="Calibri"/>
              </a:rPr>
              <a:t>r</a:t>
            </a:r>
            <a:r>
              <a:rPr sz="2000" b="1" spc="-10" dirty="0">
                <a:solidFill>
                  <a:srgbClr val="FF0000"/>
                </a:solidFill>
                <a:latin typeface="Calibri"/>
                <a:cs typeface="Calibri"/>
              </a:rPr>
              <a:t>a</a:t>
            </a:r>
            <a:r>
              <a:rPr sz="2000" b="1" dirty="0">
                <a:solidFill>
                  <a:srgbClr val="FF0000"/>
                </a:solidFill>
                <a:latin typeface="Calibri"/>
                <a:cs typeface="Calibri"/>
              </a:rPr>
              <a:t>ne</a:t>
            </a:r>
            <a:r>
              <a:rPr sz="2000" b="1" spc="60" dirty="0">
                <a:solidFill>
                  <a:srgbClr val="FF0000"/>
                </a:solidFill>
                <a:latin typeface="Times New Roman"/>
                <a:cs typeface="Times New Roman"/>
              </a:rPr>
              <a:t> </a:t>
            </a:r>
            <a:r>
              <a:rPr sz="2000" spc="-5" dirty="0">
                <a:latin typeface="Calibri"/>
                <a:cs typeface="Calibri"/>
              </a:rPr>
              <a:t>s</a:t>
            </a:r>
            <a:r>
              <a:rPr sz="2000" dirty="0">
                <a:latin typeface="Calibri"/>
                <a:cs typeface="Calibri"/>
              </a:rPr>
              <a:t>u</a:t>
            </a:r>
            <a:r>
              <a:rPr sz="2000" spc="55" dirty="0">
                <a:latin typeface="Times New Roman"/>
                <a:cs typeface="Times New Roman"/>
              </a:rPr>
              <a:t> </a:t>
            </a:r>
            <a:r>
              <a:rPr sz="2000" dirty="0">
                <a:latin typeface="Calibri"/>
                <a:cs typeface="Calibri"/>
              </a:rPr>
              <a:t>p</a:t>
            </a:r>
            <a:r>
              <a:rPr sz="2000" spc="-5" dirty="0">
                <a:latin typeface="Calibri"/>
                <a:cs typeface="Calibri"/>
              </a:rPr>
              <a:t>o</a:t>
            </a:r>
            <a:r>
              <a:rPr sz="2000" spc="-30" dirty="0">
                <a:latin typeface="Calibri"/>
                <a:cs typeface="Calibri"/>
              </a:rPr>
              <a:t>s</a:t>
            </a:r>
            <a:r>
              <a:rPr sz="2000" dirty="0">
                <a:latin typeface="Calibri"/>
                <a:cs typeface="Calibri"/>
              </a:rPr>
              <a:t>t</a:t>
            </a:r>
            <a:r>
              <a:rPr sz="2000" spc="-40" dirty="0">
                <a:latin typeface="Calibri"/>
                <a:cs typeface="Calibri"/>
              </a:rPr>
              <a:t>r</a:t>
            </a:r>
            <a:r>
              <a:rPr sz="2000" spc="-5" dirty="0">
                <a:latin typeface="Calibri"/>
                <a:cs typeface="Calibri"/>
              </a:rPr>
              <a:t>o</a:t>
            </a:r>
            <a:r>
              <a:rPr sz="2000" dirty="0">
                <a:latin typeface="Calibri"/>
                <a:cs typeface="Calibri"/>
              </a:rPr>
              <a:t>j</a:t>
            </a:r>
            <a:r>
              <a:rPr sz="2000" spc="-5" dirty="0">
                <a:latin typeface="Calibri"/>
                <a:cs typeface="Calibri"/>
              </a:rPr>
              <a:t>e</a:t>
            </a:r>
            <a:r>
              <a:rPr sz="2000" dirty="0">
                <a:latin typeface="Calibri"/>
                <a:cs typeface="Calibri"/>
              </a:rPr>
              <a:t>n</a:t>
            </a:r>
            <a:r>
              <a:rPr sz="2000" spc="-15" dirty="0">
                <a:latin typeface="Calibri"/>
                <a:cs typeface="Calibri"/>
              </a:rPr>
              <a:t>j</a:t>
            </a:r>
            <a:r>
              <a:rPr sz="2000" dirty="0">
                <a:latin typeface="Calibri"/>
                <a:cs typeface="Calibri"/>
              </a:rPr>
              <a:t>a</a:t>
            </a:r>
            <a:r>
              <a:rPr sz="2000" spc="60" dirty="0">
                <a:latin typeface="Times New Roman"/>
                <a:cs typeface="Times New Roman"/>
              </a:rPr>
              <a:t> </a:t>
            </a:r>
            <a:r>
              <a:rPr sz="2000" dirty="0">
                <a:latin typeface="Calibri"/>
                <a:cs typeface="Calibri"/>
              </a:rPr>
              <a:t>u</a:t>
            </a:r>
            <a:r>
              <a:rPr sz="2000" spc="50" dirty="0">
                <a:latin typeface="Times New Roman"/>
                <a:cs typeface="Times New Roman"/>
              </a:rPr>
              <a:t> </a:t>
            </a:r>
            <a:r>
              <a:rPr sz="2000" spc="-75" dirty="0">
                <a:latin typeface="Calibri"/>
                <a:cs typeface="Calibri"/>
              </a:rPr>
              <a:t>k</a:t>
            </a:r>
            <a:r>
              <a:rPr sz="2000" spc="-5" dirty="0">
                <a:latin typeface="Calibri"/>
                <a:cs typeface="Calibri"/>
              </a:rPr>
              <a:t>o</a:t>
            </a:r>
            <a:r>
              <a:rPr sz="2000" dirty="0">
                <a:latin typeface="Calibri"/>
                <a:cs typeface="Calibri"/>
              </a:rPr>
              <a:t>j</a:t>
            </a:r>
            <a:r>
              <a:rPr sz="2000" spc="-5" dirty="0">
                <a:latin typeface="Calibri"/>
                <a:cs typeface="Calibri"/>
              </a:rPr>
              <a:t>im</a:t>
            </a:r>
            <a:r>
              <a:rPr sz="2000" dirty="0">
                <a:latin typeface="Calibri"/>
                <a:cs typeface="Calibri"/>
              </a:rPr>
              <a:t>a</a:t>
            </a:r>
            <a:r>
              <a:rPr sz="2000" spc="60" dirty="0">
                <a:latin typeface="Times New Roman"/>
                <a:cs typeface="Times New Roman"/>
              </a:rPr>
              <a:t> </a:t>
            </a:r>
            <a:r>
              <a:rPr sz="2000" spc="-5" dirty="0">
                <a:latin typeface="Calibri"/>
                <a:cs typeface="Calibri"/>
              </a:rPr>
              <a:t>s</a:t>
            </a:r>
            <a:r>
              <a:rPr sz="2000" dirty="0">
                <a:latin typeface="Calibri"/>
                <a:cs typeface="Calibri"/>
              </a:rPr>
              <a:t>e</a:t>
            </a:r>
          </a:p>
        </p:txBody>
      </p:sp>
      <p:sp>
        <p:nvSpPr>
          <p:cNvPr id="6" name="object 6"/>
          <p:cNvSpPr txBox="1"/>
          <p:nvPr/>
        </p:nvSpPr>
        <p:spPr>
          <a:xfrm>
            <a:off x="2667000" y="1524001"/>
            <a:ext cx="1299845" cy="635635"/>
          </a:xfrm>
          <a:prstGeom prst="rect">
            <a:avLst/>
          </a:prstGeom>
        </p:spPr>
        <p:txBody>
          <a:bodyPr vert="horz" wrap="square" lIns="0" tIns="0" rIns="0" bIns="0" rtlCol="0">
            <a:spAutoFit/>
          </a:bodyPr>
          <a:lstStyle/>
          <a:p>
            <a:pPr marL="12700" marR="6350">
              <a:lnSpc>
                <a:spcPct val="100000"/>
              </a:lnSpc>
              <a:tabLst>
                <a:tab pos="1108075" algn="l"/>
              </a:tabLst>
            </a:pPr>
            <a:r>
              <a:rPr sz="2000" dirty="0">
                <a:latin typeface="Calibri"/>
                <a:cs typeface="Calibri"/>
              </a:rPr>
              <a:t>p</a:t>
            </a:r>
            <a:r>
              <a:rPr sz="2000" spc="-5" dirty="0">
                <a:latin typeface="Calibri"/>
                <a:cs typeface="Calibri"/>
              </a:rPr>
              <a:t>o</a:t>
            </a:r>
            <a:r>
              <a:rPr sz="2000" spc="-25" dirty="0">
                <a:latin typeface="Calibri"/>
                <a:cs typeface="Calibri"/>
              </a:rPr>
              <a:t>t</a:t>
            </a:r>
            <a:r>
              <a:rPr sz="2000" spc="-5" dirty="0">
                <a:latin typeface="Calibri"/>
                <a:cs typeface="Calibri"/>
              </a:rPr>
              <a:t>e</a:t>
            </a:r>
            <a:r>
              <a:rPr sz="2000" dirty="0">
                <a:latin typeface="Calibri"/>
                <a:cs typeface="Calibri"/>
              </a:rPr>
              <a:t>nc</a:t>
            </a:r>
            <a:r>
              <a:rPr sz="2000" spc="-5" dirty="0">
                <a:latin typeface="Calibri"/>
                <a:cs typeface="Calibri"/>
              </a:rPr>
              <a:t>i</a:t>
            </a:r>
            <a:r>
              <a:rPr sz="2000" dirty="0">
                <a:latin typeface="Calibri"/>
                <a:cs typeface="Calibri"/>
              </a:rPr>
              <a:t>ja</a:t>
            </a:r>
            <a:r>
              <a:rPr sz="2000" spc="-5" dirty="0">
                <a:latin typeface="Calibri"/>
                <a:cs typeface="Calibri"/>
              </a:rPr>
              <a:t>l</a:t>
            </a:r>
            <a:r>
              <a:rPr sz="2000" dirty="0">
                <a:latin typeface="Calibri"/>
                <a:cs typeface="Calibri"/>
              </a:rPr>
              <a:t>na</a:t>
            </a:r>
            <a:r>
              <a:rPr sz="2000" dirty="0">
                <a:latin typeface="Times New Roman"/>
                <a:cs typeface="Times New Roman"/>
              </a:rPr>
              <a:t> </a:t>
            </a:r>
            <a:r>
              <a:rPr sz="2000" dirty="0">
                <a:latin typeface="Calibri"/>
                <a:cs typeface="Calibri"/>
              </a:rPr>
              <a:t>p</a:t>
            </a:r>
            <a:r>
              <a:rPr sz="2000" spc="-30" dirty="0">
                <a:latin typeface="Calibri"/>
                <a:cs typeface="Calibri"/>
              </a:rPr>
              <a:t>r</a:t>
            </a:r>
            <a:r>
              <a:rPr sz="2000" spc="-15" dirty="0">
                <a:latin typeface="Calibri"/>
                <a:cs typeface="Calibri"/>
              </a:rPr>
              <a:t>e</a:t>
            </a:r>
            <a:r>
              <a:rPr sz="2000" dirty="0">
                <a:latin typeface="Calibri"/>
                <a:cs typeface="Calibri"/>
              </a:rPr>
              <a:t>t</a:t>
            </a:r>
            <a:r>
              <a:rPr sz="2000" spc="-30" dirty="0">
                <a:latin typeface="Calibri"/>
                <a:cs typeface="Calibri"/>
              </a:rPr>
              <a:t>v</a:t>
            </a:r>
            <a:r>
              <a:rPr sz="2000" dirty="0">
                <a:latin typeface="Calibri"/>
                <a:cs typeface="Calibri"/>
              </a:rPr>
              <a:t>a</a:t>
            </a:r>
            <a:r>
              <a:rPr sz="2000" spc="-40" dirty="0">
                <a:latin typeface="Calibri"/>
                <a:cs typeface="Calibri"/>
              </a:rPr>
              <a:t>r</a:t>
            </a:r>
            <a:r>
              <a:rPr sz="2000" dirty="0">
                <a:latin typeface="Calibri"/>
                <a:cs typeface="Calibri"/>
              </a:rPr>
              <a:t>a</a:t>
            </a:r>
            <a:r>
              <a:rPr sz="2000" dirty="0">
                <a:latin typeface="Times New Roman"/>
                <a:cs typeface="Times New Roman"/>
              </a:rPr>
              <a:t>	</a:t>
            </a:r>
            <a:r>
              <a:rPr sz="2000" dirty="0">
                <a:latin typeface="Calibri"/>
                <a:cs typeface="Calibri"/>
              </a:rPr>
              <a:t>u</a:t>
            </a:r>
          </a:p>
        </p:txBody>
      </p:sp>
      <p:sp>
        <p:nvSpPr>
          <p:cNvPr id="7" name="object 7"/>
          <p:cNvSpPr txBox="1"/>
          <p:nvPr/>
        </p:nvSpPr>
        <p:spPr>
          <a:xfrm>
            <a:off x="4120797" y="1524001"/>
            <a:ext cx="1010285" cy="635635"/>
          </a:xfrm>
          <a:prstGeom prst="rect">
            <a:avLst/>
          </a:prstGeom>
        </p:spPr>
        <p:txBody>
          <a:bodyPr vert="horz" wrap="square" lIns="0" tIns="0" rIns="0" bIns="0" rtlCol="0">
            <a:spAutoFit/>
          </a:bodyPr>
          <a:lstStyle/>
          <a:p>
            <a:pPr marL="12700" marR="6350" indent="150495">
              <a:lnSpc>
                <a:spcPct val="100000"/>
              </a:lnSpc>
            </a:pPr>
            <a:r>
              <a:rPr sz="2000" spc="-5" dirty="0">
                <a:latin typeface="Calibri"/>
                <a:cs typeface="Calibri"/>
              </a:rPr>
              <a:t>e</a:t>
            </a:r>
            <a:r>
              <a:rPr sz="2000" dirty="0">
                <a:latin typeface="Calibri"/>
                <a:cs typeface="Calibri"/>
              </a:rPr>
              <a:t>n</a:t>
            </a:r>
            <a:r>
              <a:rPr sz="2000" spc="-5" dirty="0">
                <a:latin typeface="Calibri"/>
                <a:cs typeface="Calibri"/>
              </a:rPr>
              <a:t>e</a:t>
            </a:r>
            <a:r>
              <a:rPr sz="2000" spc="-30" dirty="0">
                <a:latin typeface="Calibri"/>
                <a:cs typeface="Calibri"/>
              </a:rPr>
              <a:t>r</a:t>
            </a:r>
            <a:r>
              <a:rPr sz="2000" dirty="0">
                <a:latin typeface="Calibri"/>
                <a:cs typeface="Calibri"/>
              </a:rPr>
              <a:t>g</a:t>
            </a:r>
            <a:r>
              <a:rPr sz="2000" spc="-5" dirty="0">
                <a:latin typeface="Calibri"/>
                <a:cs typeface="Calibri"/>
              </a:rPr>
              <a:t>i</a:t>
            </a:r>
            <a:r>
              <a:rPr sz="2000" dirty="0">
                <a:latin typeface="Calibri"/>
                <a:cs typeface="Calibri"/>
              </a:rPr>
              <a:t>ja</a:t>
            </a:r>
            <a:r>
              <a:rPr sz="2000" dirty="0">
                <a:latin typeface="Times New Roman"/>
                <a:cs typeface="Times New Roman"/>
              </a:rPr>
              <a:t> </a:t>
            </a:r>
            <a:r>
              <a:rPr sz="2000" dirty="0">
                <a:latin typeface="Calibri"/>
                <a:cs typeface="Calibri"/>
              </a:rPr>
              <a:t>k</a:t>
            </a:r>
            <a:r>
              <a:rPr sz="2000" spc="-5" dirty="0">
                <a:latin typeface="Calibri"/>
                <a:cs typeface="Calibri"/>
              </a:rPr>
              <a:t>i</a:t>
            </a:r>
            <a:r>
              <a:rPr sz="2000" dirty="0">
                <a:latin typeface="Calibri"/>
                <a:cs typeface="Calibri"/>
              </a:rPr>
              <a:t>n</a:t>
            </a:r>
            <a:r>
              <a:rPr sz="2000" spc="-15" dirty="0">
                <a:latin typeface="Calibri"/>
                <a:cs typeface="Calibri"/>
              </a:rPr>
              <a:t>e</a:t>
            </a:r>
            <a:r>
              <a:rPr sz="2000" dirty="0">
                <a:latin typeface="Calibri"/>
                <a:cs typeface="Calibri"/>
              </a:rPr>
              <a:t>t</a:t>
            </a:r>
            <a:r>
              <a:rPr sz="2000" spc="-5" dirty="0">
                <a:latin typeface="Calibri"/>
                <a:cs typeface="Calibri"/>
              </a:rPr>
              <a:t>i</a:t>
            </a:r>
            <a:r>
              <a:rPr sz="2000" dirty="0">
                <a:latin typeface="Calibri"/>
                <a:cs typeface="Calibri"/>
              </a:rPr>
              <a:t>č</a:t>
            </a:r>
            <a:r>
              <a:rPr sz="2000" spc="-25" dirty="0">
                <a:latin typeface="Calibri"/>
                <a:cs typeface="Calibri"/>
              </a:rPr>
              <a:t>k</a:t>
            </a:r>
            <a:r>
              <a:rPr sz="2000" dirty="0">
                <a:latin typeface="Calibri"/>
                <a:cs typeface="Calibri"/>
              </a:rPr>
              <a:t>u</a:t>
            </a:r>
            <a:endParaRPr sz="2000">
              <a:latin typeface="Calibri"/>
              <a:cs typeface="Calibri"/>
            </a:endParaRPr>
          </a:p>
        </p:txBody>
      </p:sp>
      <p:sp>
        <p:nvSpPr>
          <p:cNvPr id="8" name="object 8"/>
          <p:cNvSpPr txBox="1"/>
          <p:nvPr/>
        </p:nvSpPr>
        <p:spPr>
          <a:xfrm>
            <a:off x="5279036" y="1524001"/>
            <a:ext cx="871219" cy="635635"/>
          </a:xfrm>
          <a:prstGeom prst="rect">
            <a:avLst/>
          </a:prstGeom>
        </p:spPr>
        <p:txBody>
          <a:bodyPr vert="horz" wrap="square" lIns="0" tIns="0" rIns="0" bIns="0" rtlCol="0">
            <a:spAutoFit/>
          </a:bodyPr>
          <a:lstStyle/>
          <a:p>
            <a:pPr marL="12700" marR="6350" indent="154940">
              <a:lnSpc>
                <a:spcPct val="100000"/>
              </a:lnSpc>
            </a:pPr>
            <a:r>
              <a:rPr sz="2000" spc="-30" dirty="0">
                <a:latin typeface="Calibri"/>
                <a:cs typeface="Calibri"/>
              </a:rPr>
              <a:t>v</a:t>
            </a:r>
            <a:r>
              <a:rPr sz="2000" spc="-5" dirty="0">
                <a:latin typeface="Calibri"/>
                <a:cs typeface="Calibri"/>
              </a:rPr>
              <a:t>o</a:t>
            </a:r>
            <a:r>
              <a:rPr sz="2000" dirty="0">
                <a:latin typeface="Calibri"/>
                <a:cs typeface="Calibri"/>
              </a:rPr>
              <a:t>de</a:t>
            </a:r>
            <a:r>
              <a:rPr sz="2000" dirty="0">
                <a:latin typeface="Times New Roman"/>
                <a:cs typeface="Times New Roman"/>
              </a:rPr>
              <a:t> </a:t>
            </a:r>
            <a:r>
              <a:rPr sz="2000" spc="-5" dirty="0">
                <a:latin typeface="Calibri"/>
                <a:cs typeface="Calibri"/>
              </a:rPr>
              <a:t>e</a:t>
            </a:r>
            <a:r>
              <a:rPr sz="2000" dirty="0">
                <a:latin typeface="Calibri"/>
                <a:cs typeface="Calibri"/>
              </a:rPr>
              <a:t>n</a:t>
            </a:r>
            <a:r>
              <a:rPr sz="2000" spc="-5" dirty="0">
                <a:latin typeface="Calibri"/>
                <a:cs typeface="Calibri"/>
              </a:rPr>
              <a:t>e</a:t>
            </a:r>
            <a:r>
              <a:rPr sz="2000" spc="-30" dirty="0">
                <a:latin typeface="Calibri"/>
                <a:cs typeface="Calibri"/>
              </a:rPr>
              <a:t>r</a:t>
            </a:r>
            <a:r>
              <a:rPr sz="2000" dirty="0">
                <a:latin typeface="Calibri"/>
                <a:cs typeface="Calibri"/>
              </a:rPr>
              <a:t>g</a:t>
            </a:r>
            <a:r>
              <a:rPr sz="2000" spc="-5" dirty="0">
                <a:latin typeface="Calibri"/>
                <a:cs typeface="Calibri"/>
              </a:rPr>
              <a:t>i</a:t>
            </a:r>
            <a:r>
              <a:rPr sz="2000" dirty="0">
                <a:latin typeface="Calibri"/>
                <a:cs typeface="Calibri"/>
              </a:rPr>
              <a:t>ju</a:t>
            </a:r>
          </a:p>
        </p:txBody>
      </p:sp>
      <p:sp>
        <p:nvSpPr>
          <p:cNvPr id="9" name="object 9"/>
          <p:cNvSpPr txBox="1"/>
          <p:nvPr/>
        </p:nvSpPr>
        <p:spPr>
          <a:xfrm>
            <a:off x="6271260" y="1524001"/>
            <a:ext cx="809625" cy="635635"/>
          </a:xfrm>
          <a:prstGeom prst="rect">
            <a:avLst/>
          </a:prstGeom>
        </p:spPr>
        <p:txBody>
          <a:bodyPr vert="horz" wrap="square" lIns="0" tIns="0" rIns="0" bIns="0" rtlCol="0">
            <a:spAutoFit/>
          </a:bodyPr>
          <a:lstStyle/>
          <a:p>
            <a:pPr marL="90170" marR="6350" indent="-78105">
              <a:lnSpc>
                <a:spcPct val="100000"/>
              </a:lnSpc>
            </a:pPr>
            <a:r>
              <a:rPr sz="2000" dirty="0">
                <a:latin typeface="Calibri"/>
                <a:cs typeface="Calibri"/>
              </a:rPr>
              <a:t>n</a:t>
            </a:r>
            <a:r>
              <a:rPr sz="2000" spc="-5" dirty="0">
                <a:latin typeface="Calibri"/>
                <a:cs typeface="Calibri"/>
              </a:rPr>
              <a:t>a</a:t>
            </a:r>
            <a:r>
              <a:rPr sz="2000" spc="-15" dirty="0">
                <a:latin typeface="Calibri"/>
                <a:cs typeface="Calibri"/>
              </a:rPr>
              <a:t>j</a:t>
            </a:r>
            <a:r>
              <a:rPr sz="2000" dirty="0">
                <a:latin typeface="Calibri"/>
                <a:cs typeface="Calibri"/>
              </a:rPr>
              <a:t>p</a:t>
            </a:r>
            <a:r>
              <a:rPr sz="2000" spc="-5" dirty="0">
                <a:latin typeface="Calibri"/>
                <a:cs typeface="Calibri"/>
              </a:rPr>
              <a:t>ri</a:t>
            </a:r>
            <a:r>
              <a:rPr sz="2000" dirty="0">
                <a:latin typeface="Calibri"/>
                <a:cs typeface="Calibri"/>
              </a:rPr>
              <a:t>je</a:t>
            </a:r>
            <a:r>
              <a:rPr sz="2000" dirty="0">
                <a:latin typeface="Times New Roman"/>
                <a:cs typeface="Times New Roman"/>
              </a:rPr>
              <a:t> </a:t>
            </a:r>
            <a:r>
              <a:rPr sz="2000" dirty="0">
                <a:latin typeface="Calibri"/>
                <a:cs typeface="Calibri"/>
              </a:rPr>
              <a:t>nj</a:t>
            </a:r>
            <a:r>
              <a:rPr sz="2000" spc="-5" dirty="0">
                <a:latin typeface="Calibri"/>
                <a:cs typeface="Calibri"/>
              </a:rPr>
              <a:t>e</a:t>
            </a:r>
            <a:r>
              <a:rPr sz="2000" spc="-10" dirty="0">
                <a:latin typeface="Calibri"/>
                <a:cs typeface="Calibri"/>
              </a:rPr>
              <a:t>n</a:t>
            </a:r>
            <a:r>
              <a:rPr sz="2000" spc="-15" dirty="0">
                <a:latin typeface="Calibri"/>
                <a:cs typeface="Calibri"/>
              </a:rPr>
              <a:t>o</a:t>
            </a:r>
            <a:r>
              <a:rPr sz="2000" dirty="0">
                <a:latin typeface="Calibri"/>
                <a:cs typeface="Calibri"/>
              </a:rPr>
              <a:t>g</a:t>
            </a:r>
            <a:endParaRPr sz="2000">
              <a:latin typeface="Calibri"/>
              <a:cs typeface="Calibri"/>
            </a:endParaRPr>
          </a:p>
        </p:txBody>
      </p:sp>
      <p:sp>
        <p:nvSpPr>
          <p:cNvPr id="10" name="object 10"/>
          <p:cNvSpPr txBox="1"/>
          <p:nvPr/>
        </p:nvSpPr>
        <p:spPr>
          <a:xfrm>
            <a:off x="2667000" y="2133600"/>
            <a:ext cx="4414520" cy="940435"/>
          </a:xfrm>
          <a:prstGeom prst="rect">
            <a:avLst/>
          </a:prstGeom>
        </p:spPr>
        <p:txBody>
          <a:bodyPr vert="horz" wrap="square" lIns="0" tIns="0" rIns="0" bIns="0" rtlCol="0">
            <a:spAutoFit/>
          </a:bodyPr>
          <a:lstStyle/>
          <a:p>
            <a:pPr marL="12700" marR="6350" algn="just">
              <a:lnSpc>
                <a:spcPct val="100000"/>
              </a:lnSpc>
            </a:pPr>
            <a:r>
              <a:rPr sz="2000" spc="-30" dirty="0">
                <a:latin typeface="Calibri"/>
                <a:cs typeface="Calibri"/>
              </a:rPr>
              <a:t>s</a:t>
            </a:r>
            <a:r>
              <a:rPr sz="2000" dirty="0">
                <a:latin typeface="Calibri"/>
                <a:cs typeface="Calibri"/>
              </a:rPr>
              <a:t>t</a:t>
            </a:r>
            <a:r>
              <a:rPr sz="2000" spc="-5" dirty="0">
                <a:latin typeface="Calibri"/>
                <a:cs typeface="Calibri"/>
              </a:rPr>
              <a:t>r</a:t>
            </a:r>
            <a:r>
              <a:rPr sz="2000" dirty="0">
                <a:latin typeface="Calibri"/>
                <a:cs typeface="Calibri"/>
              </a:rPr>
              <a:t>ujanja,</a:t>
            </a:r>
            <a:r>
              <a:rPr sz="2000" dirty="0">
                <a:latin typeface="Times New Roman"/>
                <a:cs typeface="Times New Roman"/>
              </a:rPr>
              <a:t> </a:t>
            </a:r>
            <a:r>
              <a:rPr sz="2000" spc="-204" dirty="0">
                <a:latin typeface="Times New Roman"/>
                <a:cs typeface="Times New Roman"/>
              </a:rPr>
              <a:t> </a:t>
            </a:r>
            <a:r>
              <a:rPr sz="2000" dirty="0">
                <a:latin typeface="Calibri"/>
                <a:cs typeface="Calibri"/>
              </a:rPr>
              <a:t>a</a:t>
            </a:r>
            <a:r>
              <a:rPr sz="2000" dirty="0">
                <a:latin typeface="Times New Roman"/>
                <a:cs typeface="Times New Roman"/>
              </a:rPr>
              <a:t> </a:t>
            </a:r>
            <a:r>
              <a:rPr sz="2000" spc="-210" dirty="0">
                <a:latin typeface="Times New Roman"/>
                <a:cs typeface="Times New Roman"/>
              </a:rPr>
              <a:t> </a:t>
            </a:r>
            <a:r>
              <a:rPr sz="2000" dirty="0">
                <a:latin typeface="Calibri"/>
                <a:cs typeface="Calibri"/>
              </a:rPr>
              <a:t>p</a:t>
            </a:r>
            <a:r>
              <a:rPr sz="2000" spc="-15" dirty="0">
                <a:latin typeface="Calibri"/>
                <a:cs typeface="Calibri"/>
              </a:rPr>
              <a:t>o</a:t>
            </a:r>
            <a:r>
              <a:rPr sz="2000" spc="-25" dirty="0">
                <a:latin typeface="Calibri"/>
                <a:cs typeface="Calibri"/>
              </a:rPr>
              <a:t>t</a:t>
            </a:r>
            <a:r>
              <a:rPr sz="2000" spc="-5" dirty="0">
                <a:latin typeface="Calibri"/>
                <a:cs typeface="Calibri"/>
              </a:rPr>
              <a:t>o</a:t>
            </a:r>
            <a:r>
              <a:rPr sz="2000" dirty="0">
                <a:latin typeface="Calibri"/>
                <a:cs typeface="Calibri"/>
              </a:rPr>
              <a:t>m</a:t>
            </a:r>
            <a:r>
              <a:rPr sz="2000" dirty="0">
                <a:latin typeface="Times New Roman"/>
                <a:cs typeface="Times New Roman"/>
              </a:rPr>
              <a:t> </a:t>
            </a:r>
            <a:r>
              <a:rPr sz="2000" spc="-215" dirty="0">
                <a:latin typeface="Times New Roman"/>
                <a:cs typeface="Times New Roman"/>
              </a:rPr>
              <a:t> </a:t>
            </a:r>
            <a:r>
              <a:rPr sz="2000" dirty="0">
                <a:latin typeface="Calibri"/>
                <a:cs typeface="Calibri"/>
              </a:rPr>
              <a:t>u</a:t>
            </a:r>
            <a:r>
              <a:rPr sz="2000" dirty="0">
                <a:latin typeface="Times New Roman"/>
                <a:cs typeface="Times New Roman"/>
              </a:rPr>
              <a:t> </a:t>
            </a:r>
            <a:r>
              <a:rPr sz="2000" spc="-210" dirty="0">
                <a:latin typeface="Times New Roman"/>
                <a:cs typeface="Times New Roman"/>
              </a:rPr>
              <a:t> </a:t>
            </a:r>
            <a:r>
              <a:rPr sz="2000" spc="-5" dirty="0">
                <a:latin typeface="Calibri"/>
                <a:cs typeface="Calibri"/>
              </a:rPr>
              <a:t>me</a:t>
            </a:r>
            <a:r>
              <a:rPr sz="2000" dirty="0">
                <a:latin typeface="Calibri"/>
                <a:cs typeface="Calibri"/>
              </a:rPr>
              <a:t>han</a:t>
            </a:r>
            <a:r>
              <a:rPr sz="2000" spc="-5" dirty="0">
                <a:latin typeface="Calibri"/>
                <a:cs typeface="Calibri"/>
              </a:rPr>
              <a:t>i</a:t>
            </a:r>
            <a:r>
              <a:rPr sz="2000" dirty="0">
                <a:latin typeface="Calibri"/>
                <a:cs typeface="Calibri"/>
              </a:rPr>
              <a:t>č</a:t>
            </a:r>
            <a:r>
              <a:rPr sz="2000" spc="-25" dirty="0">
                <a:latin typeface="Calibri"/>
                <a:cs typeface="Calibri"/>
              </a:rPr>
              <a:t>k</a:t>
            </a:r>
            <a:r>
              <a:rPr sz="2000" dirty="0">
                <a:latin typeface="Calibri"/>
                <a:cs typeface="Calibri"/>
              </a:rPr>
              <a:t>u</a:t>
            </a:r>
            <a:r>
              <a:rPr sz="2000" dirty="0">
                <a:latin typeface="Times New Roman"/>
                <a:cs typeface="Times New Roman"/>
              </a:rPr>
              <a:t> </a:t>
            </a:r>
            <a:r>
              <a:rPr sz="2000" spc="-204" dirty="0">
                <a:latin typeface="Times New Roman"/>
                <a:cs typeface="Times New Roman"/>
              </a:rPr>
              <a:t> </a:t>
            </a:r>
            <a:r>
              <a:rPr sz="2000" spc="-5" dirty="0">
                <a:latin typeface="Calibri"/>
                <a:cs typeface="Calibri"/>
              </a:rPr>
              <a:t>e</a:t>
            </a:r>
            <a:r>
              <a:rPr sz="2000" dirty="0">
                <a:latin typeface="Calibri"/>
                <a:cs typeface="Calibri"/>
              </a:rPr>
              <a:t>n</a:t>
            </a:r>
            <a:r>
              <a:rPr sz="2000" spc="-5" dirty="0">
                <a:latin typeface="Calibri"/>
                <a:cs typeface="Calibri"/>
              </a:rPr>
              <a:t>e</a:t>
            </a:r>
            <a:r>
              <a:rPr sz="2000" spc="-30" dirty="0">
                <a:latin typeface="Calibri"/>
                <a:cs typeface="Calibri"/>
              </a:rPr>
              <a:t>r</a:t>
            </a:r>
            <a:r>
              <a:rPr sz="2000" dirty="0">
                <a:latin typeface="Calibri"/>
                <a:cs typeface="Calibri"/>
              </a:rPr>
              <a:t>g</a:t>
            </a:r>
            <a:r>
              <a:rPr sz="2000" spc="-5" dirty="0">
                <a:latin typeface="Calibri"/>
                <a:cs typeface="Calibri"/>
              </a:rPr>
              <a:t>i</a:t>
            </a:r>
            <a:r>
              <a:rPr sz="2000" spc="-15" dirty="0">
                <a:latin typeface="Calibri"/>
                <a:cs typeface="Calibri"/>
              </a:rPr>
              <a:t>j</a:t>
            </a:r>
            <a:r>
              <a:rPr sz="2000" dirty="0">
                <a:latin typeface="Calibri"/>
                <a:cs typeface="Calibri"/>
              </a:rPr>
              <a:t>u</a:t>
            </a:r>
            <a:r>
              <a:rPr sz="2000" dirty="0">
                <a:latin typeface="Times New Roman"/>
                <a:cs typeface="Times New Roman"/>
              </a:rPr>
              <a:t> </a:t>
            </a:r>
            <a:r>
              <a:rPr sz="2000" spc="-5" dirty="0">
                <a:latin typeface="Calibri"/>
                <a:cs typeface="Calibri"/>
              </a:rPr>
              <a:t>o</a:t>
            </a:r>
            <a:r>
              <a:rPr sz="2000" dirty="0">
                <a:latin typeface="Calibri"/>
                <a:cs typeface="Calibri"/>
              </a:rPr>
              <a:t>b</a:t>
            </a:r>
            <a:r>
              <a:rPr sz="2000" spc="-5" dirty="0">
                <a:latin typeface="Calibri"/>
                <a:cs typeface="Calibri"/>
              </a:rPr>
              <a:t>r</a:t>
            </a:r>
            <a:r>
              <a:rPr sz="2000" spc="-25" dirty="0">
                <a:latin typeface="Calibri"/>
                <a:cs typeface="Calibri"/>
              </a:rPr>
              <a:t>t</a:t>
            </a:r>
            <a:r>
              <a:rPr sz="2000" dirty="0">
                <a:latin typeface="Calibri"/>
                <a:cs typeface="Calibri"/>
              </a:rPr>
              <a:t>anja</a:t>
            </a:r>
            <a:r>
              <a:rPr sz="2000" dirty="0">
                <a:latin typeface="Times New Roman"/>
                <a:cs typeface="Times New Roman"/>
              </a:rPr>
              <a:t>  </a:t>
            </a:r>
            <a:r>
              <a:rPr sz="2000" spc="140" dirty="0">
                <a:latin typeface="Times New Roman"/>
                <a:cs typeface="Times New Roman"/>
              </a:rPr>
              <a:t> </a:t>
            </a:r>
            <a:r>
              <a:rPr sz="2000" spc="-10" dirty="0">
                <a:latin typeface="Calibri"/>
                <a:cs typeface="Calibri"/>
              </a:rPr>
              <a:t>v</a:t>
            </a:r>
            <a:r>
              <a:rPr sz="2000" spc="-40" dirty="0">
                <a:latin typeface="Calibri"/>
                <a:cs typeface="Calibri"/>
              </a:rPr>
              <a:t>r</a:t>
            </a:r>
            <a:r>
              <a:rPr sz="2000" spc="-25" dirty="0">
                <a:latin typeface="Calibri"/>
                <a:cs typeface="Calibri"/>
              </a:rPr>
              <a:t>a</a:t>
            </a:r>
            <a:r>
              <a:rPr sz="2000" dirty="0">
                <a:latin typeface="Calibri"/>
                <a:cs typeface="Calibri"/>
              </a:rPr>
              <a:t>t</a:t>
            </a:r>
            <a:r>
              <a:rPr sz="2000" spc="5" dirty="0">
                <a:latin typeface="Calibri"/>
                <a:cs typeface="Calibri"/>
              </a:rPr>
              <a:t>i</a:t>
            </a:r>
            <a:r>
              <a:rPr sz="2000" spc="-5" dirty="0">
                <a:latin typeface="Calibri"/>
                <a:cs typeface="Calibri"/>
              </a:rPr>
              <a:t>l</a:t>
            </a:r>
            <a:r>
              <a:rPr sz="2000" dirty="0">
                <a:latin typeface="Calibri"/>
                <a:cs typeface="Calibri"/>
              </a:rPr>
              <a:t>a</a:t>
            </a:r>
            <a:r>
              <a:rPr sz="2000" dirty="0">
                <a:latin typeface="Times New Roman"/>
                <a:cs typeface="Times New Roman"/>
              </a:rPr>
              <a:t>  </a:t>
            </a:r>
            <a:r>
              <a:rPr sz="2000" spc="155" dirty="0">
                <a:latin typeface="Times New Roman"/>
                <a:cs typeface="Times New Roman"/>
              </a:rPr>
              <a:t> </a:t>
            </a:r>
            <a:r>
              <a:rPr sz="2000" dirty="0">
                <a:latin typeface="Calibri"/>
                <a:cs typeface="Calibri"/>
              </a:rPr>
              <a:t>tu</a:t>
            </a:r>
            <a:r>
              <a:rPr sz="2000" spc="-5" dirty="0">
                <a:latin typeface="Calibri"/>
                <a:cs typeface="Calibri"/>
              </a:rPr>
              <a:t>r</a:t>
            </a:r>
            <a:r>
              <a:rPr sz="2000" dirty="0">
                <a:latin typeface="Calibri"/>
                <a:cs typeface="Calibri"/>
              </a:rPr>
              <a:t>b</a:t>
            </a:r>
            <a:r>
              <a:rPr sz="2000" spc="-5" dirty="0">
                <a:latin typeface="Calibri"/>
                <a:cs typeface="Calibri"/>
              </a:rPr>
              <a:t>i</a:t>
            </a:r>
            <a:r>
              <a:rPr sz="2000" dirty="0">
                <a:latin typeface="Calibri"/>
                <a:cs typeface="Calibri"/>
              </a:rPr>
              <a:t>ne</a:t>
            </a:r>
            <a:r>
              <a:rPr sz="2000" dirty="0">
                <a:latin typeface="Times New Roman"/>
                <a:cs typeface="Times New Roman"/>
              </a:rPr>
              <a:t>  </a:t>
            </a:r>
            <a:r>
              <a:rPr sz="2000" spc="150" dirty="0">
                <a:latin typeface="Times New Roman"/>
                <a:cs typeface="Times New Roman"/>
              </a:rPr>
              <a:t> </a:t>
            </a:r>
            <a:r>
              <a:rPr sz="2000" dirty="0">
                <a:latin typeface="Calibri"/>
                <a:cs typeface="Calibri"/>
              </a:rPr>
              <a:t>i</a:t>
            </a:r>
            <a:r>
              <a:rPr sz="2000" dirty="0">
                <a:latin typeface="Times New Roman"/>
                <a:cs typeface="Times New Roman"/>
              </a:rPr>
              <a:t>  </a:t>
            </a:r>
            <a:r>
              <a:rPr sz="2000" spc="135" dirty="0">
                <a:latin typeface="Times New Roman"/>
                <a:cs typeface="Times New Roman"/>
              </a:rPr>
              <a:t> </a:t>
            </a:r>
            <a:r>
              <a:rPr sz="2000" spc="-75" dirty="0">
                <a:latin typeface="Calibri"/>
                <a:cs typeface="Calibri"/>
              </a:rPr>
              <a:t>k</a:t>
            </a:r>
            <a:r>
              <a:rPr sz="2000" spc="-15" dirty="0">
                <a:latin typeface="Calibri"/>
                <a:cs typeface="Calibri"/>
              </a:rPr>
              <a:t>o</a:t>
            </a:r>
            <a:r>
              <a:rPr sz="2000" dirty="0">
                <a:latin typeface="Calibri"/>
                <a:cs typeface="Calibri"/>
              </a:rPr>
              <a:t>načno</a:t>
            </a:r>
            <a:r>
              <a:rPr sz="2000" dirty="0">
                <a:latin typeface="Times New Roman"/>
                <a:cs typeface="Times New Roman"/>
              </a:rPr>
              <a:t>  </a:t>
            </a:r>
            <a:r>
              <a:rPr sz="2000" spc="130" dirty="0">
                <a:latin typeface="Times New Roman"/>
                <a:cs typeface="Times New Roman"/>
              </a:rPr>
              <a:t> </a:t>
            </a:r>
            <a:r>
              <a:rPr sz="2000" dirty="0">
                <a:latin typeface="Calibri"/>
                <a:cs typeface="Calibri"/>
              </a:rPr>
              <a:t>u</a:t>
            </a:r>
            <a:r>
              <a:rPr sz="2000" dirty="0">
                <a:latin typeface="Times New Roman"/>
                <a:cs typeface="Times New Roman"/>
              </a:rPr>
              <a:t> </a:t>
            </a:r>
            <a:r>
              <a:rPr sz="2000" spc="-5" dirty="0">
                <a:latin typeface="Calibri"/>
                <a:cs typeface="Calibri"/>
              </a:rPr>
              <a:t>ele</a:t>
            </a:r>
            <a:r>
              <a:rPr sz="2000" spc="-15" dirty="0">
                <a:latin typeface="Calibri"/>
                <a:cs typeface="Calibri"/>
              </a:rPr>
              <a:t>k</a:t>
            </a:r>
            <a:r>
              <a:rPr sz="2000" dirty="0">
                <a:latin typeface="Calibri"/>
                <a:cs typeface="Calibri"/>
              </a:rPr>
              <a:t>t</a:t>
            </a:r>
            <a:r>
              <a:rPr sz="2000" spc="-5" dirty="0">
                <a:latin typeface="Calibri"/>
                <a:cs typeface="Calibri"/>
              </a:rPr>
              <a:t>ri</a:t>
            </a:r>
            <a:r>
              <a:rPr sz="2000" dirty="0">
                <a:latin typeface="Calibri"/>
                <a:cs typeface="Calibri"/>
              </a:rPr>
              <a:t>čnu</a:t>
            </a:r>
            <a:r>
              <a:rPr sz="2000" spc="-30" dirty="0">
                <a:latin typeface="Times New Roman"/>
                <a:cs typeface="Times New Roman"/>
              </a:rPr>
              <a:t> </a:t>
            </a:r>
            <a:r>
              <a:rPr sz="2000" spc="-5" dirty="0">
                <a:latin typeface="Calibri"/>
                <a:cs typeface="Calibri"/>
              </a:rPr>
              <a:t>e</a:t>
            </a:r>
            <a:r>
              <a:rPr sz="2000" dirty="0">
                <a:latin typeface="Calibri"/>
                <a:cs typeface="Calibri"/>
              </a:rPr>
              <a:t>n</a:t>
            </a:r>
            <a:r>
              <a:rPr sz="2000" spc="-5" dirty="0">
                <a:latin typeface="Calibri"/>
                <a:cs typeface="Calibri"/>
              </a:rPr>
              <a:t>e</a:t>
            </a:r>
            <a:r>
              <a:rPr sz="2000" spc="-30" dirty="0">
                <a:latin typeface="Calibri"/>
                <a:cs typeface="Calibri"/>
              </a:rPr>
              <a:t>r</a:t>
            </a:r>
            <a:r>
              <a:rPr sz="2000" dirty="0">
                <a:latin typeface="Calibri"/>
                <a:cs typeface="Calibri"/>
              </a:rPr>
              <a:t>g</a:t>
            </a:r>
            <a:r>
              <a:rPr sz="2000" spc="-5" dirty="0">
                <a:latin typeface="Calibri"/>
                <a:cs typeface="Calibri"/>
              </a:rPr>
              <a:t>i</a:t>
            </a:r>
            <a:r>
              <a:rPr sz="2000" dirty="0">
                <a:latin typeface="Calibri"/>
                <a:cs typeface="Calibri"/>
              </a:rPr>
              <a:t>ju</a:t>
            </a:r>
            <a:r>
              <a:rPr sz="2000" spc="-65" dirty="0">
                <a:latin typeface="Times New Roman"/>
                <a:cs typeface="Times New Roman"/>
              </a:rPr>
              <a:t> </a:t>
            </a:r>
            <a:r>
              <a:rPr sz="2000" dirty="0">
                <a:latin typeface="Calibri"/>
                <a:cs typeface="Calibri"/>
              </a:rPr>
              <a:t>u</a:t>
            </a:r>
            <a:r>
              <a:rPr sz="2000" spc="-55" dirty="0">
                <a:latin typeface="Times New Roman"/>
                <a:cs typeface="Times New Roman"/>
              </a:rPr>
              <a:t> </a:t>
            </a:r>
            <a:r>
              <a:rPr sz="2000" spc="-10" dirty="0">
                <a:latin typeface="Calibri"/>
                <a:cs typeface="Calibri"/>
              </a:rPr>
              <a:t>g</a:t>
            </a:r>
            <a:r>
              <a:rPr sz="2000" spc="-5" dirty="0">
                <a:latin typeface="Calibri"/>
                <a:cs typeface="Calibri"/>
              </a:rPr>
              <a:t>e</a:t>
            </a:r>
            <a:r>
              <a:rPr sz="2000" dirty="0">
                <a:latin typeface="Calibri"/>
                <a:cs typeface="Calibri"/>
              </a:rPr>
              <a:t>n</a:t>
            </a:r>
            <a:r>
              <a:rPr sz="2000" spc="-5" dirty="0">
                <a:latin typeface="Calibri"/>
                <a:cs typeface="Calibri"/>
              </a:rPr>
              <a:t>e</a:t>
            </a:r>
            <a:r>
              <a:rPr sz="2000" spc="-40" dirty="0">
                <a:latin typeface="Calibri"/>
                <a:cs typeface="Calibri"/>
              </a:rPr>
              <a:t>r</a:t>
            </a:r>
            <a:r>
              <a:rPr sz="2000" spc="-25" dirty="0">
                <a:latin typeface="Calibri"/>
                <a:cs typeface="Calibri"/>
              </a:rPr>
              <a:t>at</a:t>
            </a:r>
            <a:r>
              <a:rPr sz="2000" spc="-5" dirty="0">
                <a:latin typeface="Calibri"/>
                <a:cs typeface="Calibri"/>
              </a:rPr>
              <a:t>or</a:t>
            </a:r>
            <a:r>
              <a:rPr sz="2000" dirty="0">
                <a:latin typeface="Calibri"/>
                <a:cs typeface="Calibri"/>
              </a:rPr>
              <a:t>u</a:t>
            </a:r>
          </a:p>
        </p:txBody>
      </p:sp>
      <p:sp>
        <p:nvSpPr>
          <p:cNvPr id="11" name="object 11"/>
          <p:cNvSpPr/>
          <p:nvPr/>
        </p:nvSpPr>
        <p:spPr>
          <a:xfrm>
            <a:off x="2576069" y="3843022"/>
            <a:ext cx="4593335" cy="2269235"/>
          </a:xfrm>
          <a:custGeom>
            <a:avLst/>
            <a:gdLst/>
            <a:ahLst/>
            <a:cxnLst/>
            <a:rect l="l" t="t" r="r" b="b"/>
            <a:pathLst>
              <a:path w="4593335" h="2269235">
                <a:moveTo>
                  <a:pt x="4593335" y="2264663"/>
                </a:moveTo>
                <a:lnTo>
                  <a:pt x="4593335" y="6095"/>
                </a:lnTo>
                <a:lnTo>
                  <a:pt x="4588763" y="0"/>
                </a:lnTo>
                <a:lnTo>
                  <a:pt x="4571" y="0"/>
                </a:lnTo>
                <a:lnTo>
                  <a:pt x="0" y="6095"/>
                </a:lnTo>
                <a:lnTo>
                  <a:pt x="0" y="2264663"/>
                </a:lnTo>
                <a:lnTo>
                  <a:pt x="4571" y="2269235"/>
                </a:lnTo>
                <a:lnTo>
                  <a:pt x="10667" y="2269235"/>
                </a:lnTo>
                <a:lnTo>
                  <a:pt x="10667" y="22859"/>
                </a:lnTo>
                <a:lnTo>
                  <a:pt x="21335" y="12191"/>
                </a:lnTo>
                <a:lnTo>
                  <a:pt x="21335" y="22859"/>
                </a:lnTo>
                <a:lnTo>
                  <a:pt x="4571999" y="22859"/>
                </a:lnTo>
                <a:lnTo>
                  <a:pt x="4571999" y="12191"/>
                </a:lnTo>
                <a:lnTo>
                  <a:pt x="4582667" y="22859"/>
                </a:lnTo>
                <a:lnTo>
                  <a:pt x="4582667" y="2269235"/>
                </a:lnTo>
                <a:lnTo>
                  <a:pt x="4588763" y="2269235"/>
                </a:lnTo>
                <a:lnTo>
                  <a:pt x="4593335" y="2264663"/>
                </a:lnTo>
                <a:close/>
              </a:path>
              <a:path w="4593335" h="2269235">
                <a:moveTo>
                  <a:pt x="21335" y="22859"/>
                </a:moveTo>
                <a:lnTo>
                  <a:pt x="21335" y="12191"/>
                </a:lnTo>
                <a:lnTo>
                  <a:pt x="10667" y="22859"/>
                </a:lnTo>
                <a:lnTo>
                  <a:pt x="21335" y="22859"/>
                </a:lnTo>
                <a:close/>
              </a:path>
              <a:path w="4593335" h="2269235">
                <a:moveTo>
                  <a:pt x="21335" y="2247899"/>
                </a:moveTo>
                <a:lnTo>
                  <a:pt x="21335" y="22859"/>
                </a:lnTo>
                <a:lnTo>
                  <a:pt x="10667" y="22859"/>
                </a:lnTo>
                <a:lnTo>
                  <a:pt x="10667" y="2247899"/>
                </a:lnTo>
                <a:lnTo>
                  <a:pt x="21335" y="2247899"/>
                </a:lnTo>
                <a:close/>
              </a:path>
              <a:path w="4593335" h="2269235">
                <a:moveTo>
                  <a:pt x="4582667" y="2247899"/>
                </a:moveTo>
                <a:lnTo>
                  <a:pt x="10667" y="2247899"/>
                </a:lnTo>
                <a:lnTo>
                  <a:pt x="21335" y="2258567"/>
                </a:lnTo>
                <a:lnTo>
                  <a:pt x="21335" y="2269235"/>
                </a:lnTo>
                <a:lnTo>
                  <a:pt x="4571999" y="2269235"/>
                </a:lnTo>
                <a:lnTo>
                  <a:pt x="4571999" y="2258567"/>
                </a:lnTo>
                <a:lnTo>
                  <a:pt x="4582667" y="2247899"/>
                </a:lnTo>
                <a:close/>
              </a:path>
              <a:path w="4593335" h="2269235">
                <a:moveTo>
                  <a:pt x="21335" y="2269235"/>
                </a:moveTo>
                <a:lnTo>
                  <a:pt x="21335" y="2258567"/>
                </a:lnTo>
                <a:lnTo>
                  <a:pt x="10667" y="2247899"/>
                </a:lnTo>
                <a:lnTo>
                  <a:pt x="10667" y="2269235"/>
                </a:lnTo>
                <a:lnTo>
                  <a:pt x="21335" y="2269235"/>
                </a:lnTo>
                <a:close/>
              </a:path>
              <a:path w="4593335" h="2269235">
                <a:moveTo>
                  <a:pt x="4582667" y="22859"/>
                </a:moveTo>
                <a:lnTo>
                  <a:pt x="4571999" y="12191"/>
                </a:lnTo>
                <a:lnTo>
                  <a:pt x="4571999" y="22859"/>
                </a:lnTo>
                <a:lnTo>
                  <a:pt x="4582667" y="22859"/>
                </a:lnTo>
                <a:close/>
              </a:path>
              <a:path w="4593335" h="2269235">
                <a:moveTo>
                  <a:pt x="4582667" y="2247899"/>
                </a:moveTo>
                <a:lnTo>
                  <a:pt x="4582667" y="22859"/>
                </a:lnTo>
                <a:lnTo>
                  <a:pt x="4571999" y="22859"/>
                </a:lnTo>
                <a:lnTo>
                  <a:pt x="4571999" y="2247899"/>
                </a:lnTo>
                <a:lnTo>
                  <a:pt x="4582667" y="2247899"/>
                </a:lnTo>
                <a:close/>
              </a:path>
              <a:path w="4593335" h="2269235">
                <a:moveTo>
                  <a:pt x="4582667" y="2269235"/>
                </a:moveTo>
                <a:lnTo>
                  <a:pt x="4582667" y="2247899"/>
                </a:lnTo>
                <a:lnTo>
                  <a:pt x="4571999" y="2258567"/>
                </a:lnTo>
                <a:lnTo>
                  <a:pt x="4571999" y="2269235"/>
                </a:lnTo>
                <a:lnTo>
                  <a:pt x="4582667" y="2269235"/>
                </a:lnTo>
                <a:close/>
              </a:path>
            </a:pathLst>
          </a:custGeom>
          <a:solidFill>
            <a:srgbClr val="4F80BC"/>
          </a:solidFill>
        </p:spPr>
        <p:txBody>
          <a:bodyPr wrap="square" lIns="0" tIns="0" rIns="0" bIns="0" rtlCol="0">
            <a:spAutoFit/>
          </a:bodyPr>
          <a:lstStyle/>
          <a:p>
            <a:endParaRPr/>
          </a:p>
        </p:txBody>
      </p:sp>
      <p:sp>
        <p:nvSpPr>
          <p:cNvPr id="12" name="object 12"/>
          <p:cNvSpPr txBox="1"/>
          <p:nvPr/>
        </p:nvSpPr>
        <p:spPr>
          <a:xfrm>
            <a:off x="2666876" y="3883152"/>
            <a:ext cx="4415790" cy="1846659"/>
          </a:xfrm>
          <a:prstGeom prst="rect">
            <a:avLst/>
          </a:prstGeom>
        </p:spPr>
        <p:txBody>
          <a:bodyPr vert="horz" wrap="square" lIns="0" tIns="0" rIns="0" bIns="0" rtlCol="0">
            <a:spAutoFit/>
          </a:bodyPr>
          <a:lstStyle/>
          <a:p>
            <a:pPr marL="12700" marR="6350" indent="0" algn="just">
              <a:lnSpc>
                <a:spcPct val="100000"/>
              </a:lnSpc>
            </a:pPr>
            <a:r>
              <a:rPr sz="2000" b="1" dirty="0">
                <a:solidFill>
                  <a:srgbClr val="FF0000"/>
                </a:solidFill>
                <a:latin typeface="Calibri"/>
                <a:cs typeface="Calibri"/>
              </a:rPr>
              <a:t>M</a:t>
            </a:r>
            <a:r>
              <a:rPr sz="2000" b="1" spc="-10" dirty="0">
                <a:solidFill>
                  <a:srgbClr val="FF0000"/>
                </a:solidFill>
                <a:latin typeface="Calibri"/>
                <a:cs typeface="Calibri"/>
              </a:rPr>
              <a:t>a</a:t>
            </a:r>
            <a:r>
              <a:rPr sz="2000" b="1" spc="-5" dirty="0">
                <a:solidFill>
                  <a:srgbClr val="FF0000"/>
                </a:solidFill>
                <a:latin typeface="Calibri"/>
                <a:cs typeface="Calibri"/>
              </a:rPr>
              <a:t>l</a:t>
            </a:r>
            <a:r>
              <a:rPr sz="2000" b="1" dirty="0">
                <a:solidFill>
                  <a:srgbClr val="FF0000"/>
                </a:solidFill>
                <a:latin typeface="Calibri"/>
                <a:cs typeface="Calibri"/>
              </a:rPr>
              <a:t>e</a:t>
            </a:r>
            <a:r>
              <a:rPr sz="2000" b="1" dirty="0">
                <a:solidFill>
                  <a:srgbClr val="FF0000"/>
                </a:solidFill>
                <a:latin typeface="Times New Roman"/>
                <a:cs typeface="Times New Roman"/>
              </a:rPr>
              <a:t>      </a:t>
            </a:r>
            <a:r>
              <a:rPr sz="2000" b="1" spc="195" dirty="0">
                <a:solidFill>
                  <a:srgbClr val="FF0000"/>
                </a:solidFill>
                <a:latin typeface="Times New Roman"/>
                <a:cs typeface="Times New Roman"/>
              </a:rPr>
              <a:t> </a:t>
            </a:r>
            <a:r>
              <a:rPr sz="2000" b="1" dirty="0">
                <a:solidFill>
                  <a:srgbClr val="FF0000"/>
                </a:solidFill>
                <a:latin typeface="Calibri"/>
                <a:cs typeface="Calibri"/>
              </a:rPr>
              <a:t>h</a:t>
            </a:r>
            <a:r>
              <a:rPr sz="2000" b="1" spc="-15" dirty="0">
                <a:solidFill>
                  <a:srgbClr val="FF0000"/>
                </a:solidFill>
                <a:latin typeface="Calibri"/>
                <a:cs typeface="Calibri"/>
              </a:rPr>
              <a:t>i</a:t>
            </a:r>
            <a:r>
              <a:rPr sz="2000" b="1" dirty="0">
                <a:solidFill>
                  <a:srgbClr val="FF0000"/>
                </a:solidFill>
                <a:latin typeface="Calibri"/>
                <a:cs typeface="Calibri"/>
              </a:rPr>
              <a:t>d</a:t>
            </a:r>
            <a:r>
              <a:rPr sz="2000" b="1" spc="-30" dirty="0">
                <a:solidFill>
                  <a:srgbClr val="FF0000"/>
                </a:solidFill>
                <a:latin typeface="Calibri"/>
                <a:cs typeface="Calibri"/>
              </a:rPr>
              <a:t>r</a:t>
            </a:r>
            <a:r>
              <a:rPr sz="2000" b="1" dirty="0">
                <a:solidFill>
                  <a:srgbClr val="FF0000"/>
                </a:solidFill>
                <a:latin typeface="Calibri"/>
                <a:cs typeface="Calibri"/>
              </a:rPr>
              <a:t>oe</a:t>
            </a:r>
            <a:r>
              <a:rPr sz="2000" b="1" spc="-5" dirty="0">
                <a:solidFill>
                  <a:srgbClr val="FF0000"/>
                </a:solidFill>
                <a:latin typeface="Calibri"/>
                <a:cs typeface="Calibri"/>
              </a:rPr>
              <a:t>l</a:t>
            </a:r>
            <a:r>
              <a:rPr sz="2000" b="1" dirty="0">
                <a:solidFill>
                  <a:srgbClr val="FF0000"/>
                </a:solidFill>
                <a:latin typeface="Calibri"/>
                <a:cs typeface="Calibri"/>
              </a:rPr>
              <a:t>e</a:t>
            </a:r>
            <a:r>
              <a:rPr sz="2000" b="1" spc="-15" dirty="0">
                <a:solidFill>
                  <a:srgbClr val="FF0000"/>
                </a:solidFill>
                <a:latin typeface="Calibri"/>
                <a:cs typeface="Calibri"/>
              </a:rPr>
              <a:t>k</a:t>
            </a:r>
            <a:r>
              <a:rPr sz="2000" b="1" dirty="0">
                <a:solidFill>
                  <a:srgbClr val="FF0000"/>
                </a:solidFill>
                <a:latin typeface="Calibri"/>
                <a:cs typeface="Calibri"/>
              </a:rPr>
              <a:t>t</a:t>
            </a:r>
            <a:r>
              <a:rPr sz="2000" b="1" spc="-55" dirty="0">
                <a:solidFill>
                  <a:srgbClr val="FF0000"/>
                </a:solidFill>
                <a:latin typeface="Calibri"/>
                <a:cs typeface="Calibri"/>
              </a:rPr>
              <a:t>r</a:t>
            </a:r>
            <a:r>
              <a:rPr sz="2000" b="1" spc="-10" dirty="0">
                <a:solidFill>
                  <a:srgbClr val="FF0000"/>
                </a:solidFill>
                <a:latin typeface="Calibri"/>
                <a:cs typeface="Calibri"/>
              </a:rPr>
              <a:t>a</a:t>
            </a:r>
            <a:r>
              <a:rPr sz="2000" b="1" dirty="0">
                <a:solidFill>
                  <a:srgbClr val="FF0000"/>
                </a:solidFill>
                <a:latin typeface="Calibri"/>
                <a:cs typeface="Calibri"/>
              </a:rPr>
              <a:t>ne</a:t>
            </a:r>
            <a:r>
              <a:rPr sz="2000" b="1" dirty="0">
                <a:solidFill>
                  <a:srgbClr val="FF0000"/>
                </a:solidFill>
                <a:latin typeface="Times New Roman"/>
                <a:cs typeface="Times New Roman"/>
              </a:rPr>
              <a:t>      </a:t>
            </a:r>
            <a:r>
              <a:rPr sz="2000" b="1" spc="204" dirty="0">
                <a:solidFill>
                  <a:srgbClr val="FF0000"/>
                </a:solidFill>
                <a:latin typeface="Times New Roman"/>
                <a:cs typeface="Times New Roman"/>
              </a:rPr>
              <a:t> </a:t>
            </a:r>
            <a:r>
              <a:rPr sz="2000" b="1" spc="-5" dirty="0">
                <a:solidFill>
                  <a:srgbClr val="FF0000"/>
                </a:solidFill>
                <a:latin typeface="Calibri"/>
                <a:cs typeface="Calibri"/>
              </a:rPr>
              <a:t>(</a:t>
            </a:r>
            <a:r>
              <a:rPr sz="2000" b="1" dirty="0">
                <a:solidFill>
                  <a:srgbClr val="FF0000"/>
                </a:solidFill>
                <a:latin typeface="Calibri"/>
                <a:cs typeface="Calibri"/>
              </a:rPr>
              <a:t>m</a:t>
            </a:r>
            <a:r>
              <a:rPr sz="2000" b="1" spc="-5" dirty="0">
                <a:solidFill>
                  <a:srgbClr val="FF0000"/>
                </a:solidFill>
                <a:latin typeface="Calibri"/>
                <a:cs typeface="Calibri"/>
              </a:rPr>
              <a:t>H</a:t>
            </a:r>
            <a:r>
              <a:rPr sz="2000" b="1" spc="-10" dirty="0">
                <a:solidFill>
                  <a:srgbClr val="FF0000"/>
                </a:solidFill>
                <a:latin typeface="Calibri"/>
                <a:cs typeface="Calibri"/>
              </a:rPr>
              <a:t>E</a:t>
            </a:r>
            <a:r>
              <a:rPr sz="2000" b="1" dirty="0">
                <a:solidFill>
                  <a:srgbClr val="FF0000"/>
                </a:solidFill>
                <a:latin typeface="Calibri"/>
                <a:cs typeface="Calibri"/>
              </a:rPr>
              <a:t>)</a:t>
            </a:r>
            <a:r>
              <a:rPr sz="2000" b="1" dirty="0">
                <a:solidFill>
                  <a:srgbClr val="FF0000"/>
                </a:solidFill>
                <a:latin typeface="Times New Roman"/>
                <a:cs typeface="Times New Roman"/>
              </a:rPr>
              <a:t>      </a:t>
            </a:r>
            <a:r>
              <a:rPr sz="2000" b="1" spc="180" dirty="0">
                <a:solidFill>
                  <a:srgbClr val="FF0000"/>
                </a:solidFill>
                <a:latin typeface="Times New Roman"/>
                <a:cs typeface="Times New Roman"/>
              </a:rPr>
              <a:t> </a:t>
            </a:r>
            <a:r>
              <a:rPr sz="2000" spc="-5" dirty="0">
                <a:latin typeface="Calibri"/>
                <a:cs typeface="Calibri"/>
              </a:rPr>
              <a:t>s</a:t>
            </a:r>
            <a:r>
              <a:rPr sz="2000" dirty="0">
                <a:latin typeface="Calibri"/>
                <a:cs typeface="Calibri"/>
              </a:rPr>
              <a:t>u</a:t>
            </a:r>
            <a:r>
              <a:rPr sz="2000" dirty="0">
                <a:latin typeface="Times New Roman"/>
                <a:cs typeface="Times New Roman"/>
              </a:rPr>
              <a:t> </a:t>
            </a:r>
            <a:r>
              <a:rPr sz="2000" dirty="0">
                <a:latin typeface="Calibri"/>
                <a:cs typeface="Calibri"/>
              </a:rPr>
              <a:t>h</a:t>
            </a:r>
            <a:r>
              <a:rPr sz="2000" spc="-5" dirty="0">
                <a:latin typeface="Calibri"/>
                <a:cs typeface="Calibri"/>
              </a:rPr>
              <a:t>i</a:t>
            </a:r>
            <a:r>
              <a:rPr sz="2000" dirty="0">
                <a:latin typeface="Calibri"/>
                <a:cs typeface="Calibri"/>
              </a:rPr>
              <a:t>d</a:t>
            </a:r>
            <a:r>
              <a:rPr sz="2000" spc="-40" dirty="0">
                <a:latin typeface="Calibri"/>
                <a:cs typeface="Calibri"/>
              </a:rPr>
              <a:t>r</a:t>
            </a:r>
            <a:r>
              <a:rPr sz="2000" spc="-5" dirty="0">
                <a:latin typeface="Calibri"/>
                <a:cs typeface="Calibri"/>
              </a:rPr>
              <a:t>oe</a:t>
            </a:r>
            <a:r>
              <a:rPr sz="2000" dirty="0">
                <a:latin typeface="Calibri"/>
                <a:cs typeface="Calibri"/>
              </a:rPr>
              <a:t>n</a:t>
            </a:r>
            <a:r>
              <a:rPr sz="2000" spc="-5" dirty="0">
                <a:latin typeface="Calibri"/>
                <a:cs typeface="Calibri"/>
              </a:rPr>
              <a:t>e</a:t>
            </a:r>
            <a:r>
              <a:rPr sz="2000" spc="-30" dirty="0">
                <a:latin typeface="Calibri"/>
                <a:cs typeface="Calibri"/>
              </a:rPr>
              <a:t>r</a:t>
            </a:r>
            <a:r>
              <a:rPr sz="2000" spc="-10" dirty="0">
                <a:latin typeface="Calibri"/>
                <a:cs typeface="Calibri"/>
              </a:rPr>
              <a:t>g</a:t>
            </a:r>
            <a:r>
              <a:rPr sz="2000" spc="-15" dirty="0">
                <a:latin typeface="Calibri"/>
                <a:cs typeface="Calibri"/>
              </a:rPr>
              <a:t>e</a:t>
            </a:r>
            <a:r>
              <a:rPr sz="2000" dirty="0">
                <a:latin typeface="Calibri"/>
                <a:cs typeface="Calibri"/>
              </a:rPr>
              <a:t>t</a:t>
            </a:r>
            <a:r>
              <a:rPr sz="2000" spc="-5" dirty="0">
                <a:latin typeface="Calibri"/>
                <a:cs typeface="Calibri"/>
              </a:rPr>
              <a:t>s</a:t>
            </a:r>
            <a:r>
              <a:rPr sz="2000" dirty="0">
                <a:latin typeface="Calibri"/>
                <a:cs typeface="Calibri"/>
              </a:rPr>
              <a:t>ki</a:t>
            </a:r>
            <a:r>
              <a:rPr sz="2000" spc="140" dirty="0">
                <a:latin typeface="Times New Roman"/>
                <a:cs typeface="Times New Roman"/>
              </a:rPr>
              <a:t> </a:t>
            </a:r>
            <a:r>
              <a:rPr sz="2000" spc="-5" dirty="0">
                <a:latin typeface="Calibri"/>
                <a:cs typeface="Calibri"/>
              </a:rPr>
              <a:t>s</a:t>
            </a:r>
            <a:r>
              <a:rPr sz="2000" spc="5" dirty="0">
                <a:latin typeface="Calibri"/>
                <a:cs typeface="Calibri"/>
              </a:rPr>
              <a:t>i</a:t>
            </a:r>
            <a:r>
              <a:rPr sz="2000" spc="-30" dirty="0">
                <a:latin typeface="Calibri"/>
                <a:cs typeface="Calibri"/>
              </a:rPr>
              <a:t>s</a:t>
            </a:r>
            <a:r>
              <a:rPr sz="2000" spc="-25" dirty="0">
                <a:latin typeface="Calibri"/>
                <a:cs typeface="Calibri"/>
              </a:rPr>
              <a:t>t</a:t>
            </a:r>
            <a:r>
              <a:rPr sz="2000" spc="10" dirty="0">
                <a:latin typeface="Calibri"/>
                <a:cs typeface="Calibri"/>
              </a:rPr>
              <a:t>e</a:t>
            </a:r>
            <a:r>
              <a:rPr sz="2000" spc="-5" dirty="0">
                <a:latin typeface="Calibri"/>
                <a:cs typeface="Calibri"/>
              </a:rPr>
              <a:t>m</a:t>
            </a:r>
            <a:r>
              <a:rPr sz="2000" dirty="0">
                <a:latin typeface="Calibri"/>
                <a:cs typeface="Calibri"/>
              </a:rPr>
              <a:t>i</a:t>
            </a:r>
            <a:r>
              <a:rPr sz="2000" spc="140" dirty="0">
                <a:latin typeface="Times New Roman"/>
                <a:cs typeface="Times New Roman"/>
              </a:rPr>
              <a:t> </a:t>
            </a:r>
            <a:r>
              <a:rPr sz="2000" spc="-5" dirty="0">
                <a:latin typeface="Calibri"/>
                <a:cs typeface="Calibri"/>
              </a:rPr>
              <a:t>m</a:t>
            </a:r>
            <a:r>
              <a:rPr sz="2000" dirty="0">
                <a:latin typeface="Calibri"/>
                <a:cs typeface="Calibri"/>
              </a:rPr>
              <a:t>a</a:t>
            </a:r>
            <a:r>
              <a:rPr sz="2000" spc="10" dirty="0">
                <a:latin typeface="Calibri"/>
                <a:cs typeface="Calibri"/>
              </a:rPr>
              <a:t>n</a:t>
            </a:r>
            <a:r>
              <a:rPr sz="2000" dirty="0">
                <a:latin typeface="Calibri"/>
                <a:cs typeface="Calibri"/>
              </a:rPr>
              <a:t>j</a:t>
            </a:r>
            <a:r>
              <a:rPr sz="2000" spc="-5" dirty="0">
                <a:latin typeface="Calibri"/>
                <a:cs typeface="Calibri"/>
              </a:rPr>
              <a:t>i</a:t>
            </a:r>
            <a:r>
              <a:rPr sz="2000" dirty="0">
                <a:latin typeface="Calibri"/>
                <a:cs typeface="Calibri"/>
              </a:rPr>
              <a:t>h</a:t>
            </a:r>
            <a:r>
              <a:rPr sz="2000" spc="150" dirty="0">
                <a:latin typeface="Times New Roman"/>
                <a:cs typeface="Times New Roman"/>
              </a:rPr>
              <a:t> </a:t>
            </a:r>
            <a:r>
              <a:rPr sz="2000" spc="-5" dirty="0">
                <a:latin typeface="Calibri"/>
                <a:cs typeface="Calibri"/>
              </a:rPr>
              <a:t>s</a:t>
            </a:r>
            <a:r>
              <a:rPr sz="2000" dirty="0">
                <a:latin typeface="Calibri"/>
                <a:cs typeface="Calibri"/>
              </a:rPr>
              <a:t>n</a:t>
            </a:r>
            <a:r>
              <a:rPr sz="2000" spc="-15" dirty="0">
                <a:latin typeface="Calibri"/>
                <a:cs typeface="Calibri"/>
              </a:rPr>
              <a:t>a</a:t>
            </a:r>
            <a:r>
              <a:rPr sz="2000" spc="-35" dirty="0">
                <a:latin typeface="Calibri"/>
                <a:cs typeface="Calibri"/>
              </a:rPr>
              <a:t>g</a:t>
            </a:r>
            <a:r>
              <a:rPr sz="2000" dirty="0">
                <a:latin typeface="Calibri"/>
                <a:cs typeface="Calibri"/>
              </a:rPr>
              <a:t>a,</a:t>
            </a:r>
            <a:r>
              <a:rPr sz="2000" spc="140" dirty="0">
                <a:latin typeface="Times New Roman"/>
                <a:cs typeface="Times New Roman"/>
              </a:rPr>
              <a:t> </a:t>
            </a:r>
            <a:r>
              <a:rPr sz="2000" dirty="0">
                <a:latin typeface="Calibri"/>
                <a:cs typeface="Calibri"/>
              </a:rPr>
              <a:t>č</a:t>
            </a:r>
            <a:r>
              <a:rPr sz="2000" spc="-5" dirty="0">
                <a:latin typeface="Calibri"/>
                <a:cs typeface="Calibri"/>
              </a:rPr>
              <a:t>i</a:t>
            </a:r>
            <a:r>
              <a:rPr sz="2000" dirty="0">
                <a:latin typeface="Calibri"/>
                <a:cs typeface="Calibri"/>
              </a:rPr>
              <a:t>ja</a:t>
            </a:r>
            <a:r>
              <a:rPr sz="2000" dirty="0">
                <a:latin typeface="Times New Roman"/>
                <a:cs typeface="Times New Roman"/>
              </a:rPr>
              <a:t> </a:t>
            </a:r>
            <a:r>
              <a:rPr sz="2000" dirty="0">
                <a:latin typeface="Calibri"/>
                <a:cs typeface="Calibri"/>
              </a:rPr>
              <a:t>je</a:t>
            </a:r>
            <a:r>
              <a:rPr sz="2000" dirty="0">
                <a:latin typeface="Times New Roman"/>
                <a:cs typeface="Times New Roman"/>
              </a:rPr>
              <a:t> </a:t>
            </a:r>
            <a:r>
              <a:rPr sz="2000" spc="-140" dirty="0">
                <a:latin typeface="Times New Roman"/>
                <a:cs typeface="Times New Roman"/>
              </a:rPr>
              <a:t> </a:t>
            </a:r>
            <a:r>
              <a:rPr sz="2000" spc="-5" dirty="0">
                <a:latin typeface="Calibri"/>
                <a:cs typeface="Calibri"/>
              </a:rPr>
              <a:t>s</a:t>
            </a:r>
            <a:r>
              <a:rPr sz="2000" dirty="0">
                <a:latin typeface="Calibri"/>
                <a:cs typeface="Calibri"/>
              </a:rPr>
              <a:t>n</a:t>
            </a:r>
            <a:r>
              <a:rPr sz="2000" spc="-15" dirty="0">
                <a:latin typeface="Calibri"/>
                <a:cs typeface="Calibri"/>
              </a:rPr>
              <a:t>a</a:t>
            </a:r>
            <a:r>
              <a:rPr sz="2000" spc="-35" dirty="0">
                <a:latin typeface="Calibri"/>
                <a:cs typeface="Calibri"/>
              </a:rPr>
              <a:t>g</a:t>
            </a:r>
            <a:r>
              <a:rPr sz="2000" dirty="0">
                <a:latin typeface="Calibri"/>
                <a:cs typeface="Calibri"/>
              </a:rPr>
              <a:t>a</a:t>
            </a:r>
            <a:r>
              <a:rPr sz="2000" dirty="0">
                <a:latin typeface="Times New Roman"/>
                <a:cs typeface="Times New Roman"/>
              </a:rPr>
              <a:t> </a:t>
            </a:r>
            <a:r>
              <a:rPr sz="2000" spc="-150" dirty="0">
                <a:latin typeface="Times New Roman"/>
                <a:cs typeface="Times New Roman"/>
              </a:rPr>
              <a:t> </a:t>
            </a:r>
            <a:r>
              <a:rPr sz="2000" dirty="0">
                <a:solidFill>
                  <a:srgbClr val="FF0000"/>
                </a:solidFill>
                <a:latin typeface="Calibri"/>
                <a:cs typeface="Calibri"/>
              </a:rPr>
              <a:t>do</a:t>
            </a:r>
            <a:r>
              <a:rPr sz="2000" dirty="0">
                <a:solidFill>
                  <a:srgbClr val="FF0000"/>
                </a:solidFill>
                <a:latin typeface="Times New Roman"/>
                <a:cs typeface="Times New Roman"/>
              </a:rPr>
              <a:t> </a:t>
            </a:r>
            <a:r>
              <a:rPr sz="2000" spc="-165" dirty="0">
                <a:solidFill>
                  <a:srgbClr val="FF0000"/>
                </a:solidFill>
                <a:latin typeface="Times New Roman"/>
                <a:cs typeface="Times New Roman"/>
              </a:rPr>
              <a:t> </a:t>
            </a:r>
            <a:r>
              <a:rPr sz="2000" spc="-10" dirty="0">
                <a:solidFill>
                  <a:srgbClr val="FF0000"/>
                </a:solidFill>
                <a:latin typeface="Calibri"/>
                <a:cs typeface="Calibri"/>
              </a:rPr>
              <a:t>1</a:t>
            </a:r>
            <a:r>
              <a:rPr sz="2000" dirty="0">
                <a:solidFill>
                  <a:srgbClr val="FF0000"/>
                </a:solidFill>
                <a:latin typeface="Calibri"/>
                <a:cs typeface="Calibri"/>
              </a:rPr>
              <a:t>0</a:t>
            </a:r>
            <a:r>
              <a:rPr sz="2000" dirty="0">
                <a:solidFill>
                  <a:srgbClr val="FF0000"/>
                </a:solidFill>
                <a:latin typeface="Times New Roman"/>
                <a:cs typeface="Times New Roman"/>
              </a:rPr>
              <a:t> </a:t>
            </a:r>
            <a:r>
              <a:rPr sz="2000" spc="-145" dirty="0">
                <a:solidFill>
                  <a:srgbClr val="FF0000"/>
                </a:solidFill>
                <a:latin typeface="Times New Roman"/>
                <a:cs typeface="Times New Roman"/>
              </a:rPr>
              <a:t> </a:t>
            </a:r>
            <a:r>
              <a:rPr sz="2000" dirty="0">
                <a:solidFill>
                  <a:srgbClr val="FF0000"/>
                </a:solidFill>
                <a:latin typeface="Calibri"/>
                <a:cs typeface="Calibri"/>
              </a:rPr>
              <a:t>M</a:t>
            </a:r>
            <a:r>
              <a:rPr sz="2000" spc="-225" dirty="0">
                <a:solidFill>
                  <a:srgbClr val="FF0000"/>
                </a:solidFill>
                <a:latin typeface="Calibri"/>
                <a:cs typeface="Calibri"/>
              </a:rPr>
              <a:t>W</a:t>
            </a:r>
            <a:r>
              <a:rPr sz="2000" dirty="0">
                <a:latin typeface="Calibri"/>
                <a:cs typeface="Calibri"/>
              </a:rPr>
              <a:t>,</a:t>
            </a:r>
            <a:r>
              <a:rPr sz="2000" dirty="0">
                <a:latin typeface="Times New Roman"/>
                <a:cs typeface="Times New Roman"/>
              </a:rPr>
              <a:t> </a:t>
            </a:r>
            <a:r>
              <a:rPr sz="2000" spc="-145" dirty="0">
                <a:latin typeface="Times New Roman"/>
                <a:cs typeface="Times New Roman"/>
              </a:rPr>
              <a:t> </a:t>
            </a:r>
            <a:r>
              <a:rPr sz="2000" spc="-10" dirty="0">
                <a:latin typeface="Calibri"/>
                <a:cs typeface="Calibri"/>
              </a:rPr>
              <a:t>u</a:t>
            </a:r>
            <a:r>
              <a:rPr sz="2000" dirty="0">
                <a:latin typeface="Calibri"/>
                <a:cs typeface="Calibri"/>
              </a:rPr>
              <a:t>g</a:t>
            </a:r>
            <a:r>
              <a:rPr sz="2000" spc="-5" dirty="0">
                <a:latin typeface="Calibri"/>
                <a:cs typeface="Calibri"/>
              </a:rPr>
              <a:t>l</a:t>
            </a:r>
            <a:r>
              <a:rPr sz="2000" spc="-40" dirty="0">
                <a:latin typeface="Calibri"/>
                <a:cs typeface="Calibri"/>
              </a:rPr>
              <a:t>a</a:t>
            </a:r>
            <a:r>
              <a:rPr sz="2000" spc="-10" dirty="0">
                <a:latin typeface="Calibri"/>
                <a:cs typeface="Calibri"/>
              </a:rPr>
              <a:t>v</a:t>
            </a:r>
            <a:r>
              <a:rPr sz="2000" dirty="0">
                <a:latin typeface="Calibri"/>
                <a:cs typeface="Calibri"/>
              </a:rPr>
              <a:t>n</a:t>
            </a:r>
            <a:r>
              <a:rPr sz="2000" spc="-5" dirty="0">
                <a:latin typeface="Calibri"/>
                <a:cs typeface="Calibri"/>
              </a:rPr>
              <a:t>o</a:t>
            </a:r>
            <a:r>
              <a:rPr sz="2000" dirty="0">
                <a:latin typeface="Calibri"/>
                <a:cs typeface="Calibri"/>
              </a:rPr>
              <a:t>m</a:t>
            </a:r>
            <a:r>
              <a:rPr sz="2000" dirty="0">
                <a:latin typeface="Times New Roman"/>
                <a:cs typeface="Times New Roman"/>
              </a:rPr>
              <a:t> </a:t>
            </a:r>
            <a:r>
              <a:rPr sz="2000" spc="-145" dirty="0">
                <a:latin typeface="Times New Roman"/>
                <a:cs typeface="Times New Roman"/>
              </a:rPr>
              <a:t> </a:t>
            </a:r>
            <a:r>
              <a:rPr sz="2000" spc="-5" dirty="0">
                <a:latin typeface="Calibri"/>
                <a:cs typeface="Calibri"/>
              </a:rPr>
              <a:t>i</a:t>
            </a:r>
            <a:r>
              <a:rPr sz="2000" spc="-25" dirty="0">
                <a:latin typeface="Calibri"/>
                <a:cs typeface="Calibri"/>
              </a:rPr>
              <a:t>z</a:t>
            </a:r>
            <a:r>
              <a:rPr sz="2000" dirty="0">
                <a:latin typeface="Calibri"/>
                <a:cs typeface="Calibri"/>
              </a:rPr>
              <a:t>g</a:t>
            </a:r>
            <a:r>
              <a:rPr sz="2000" spc="-40" dirty="0">
                <a:latin typeface="Calibri"/>
                <a:cs typeface="Calibri"/>
              </a:rPr>
              <a:t>r</a:t>
            </a:r>
            <a:r>
              <a:rPr sz="2000" dirty="0">
                <a:latin typeface="Calibri"/>
                <a:cs typeface="Calibri"/>
              </a:rPr>
              <a:t>a</a:t>
            </a:r>
            <a:r>
              <a:rPr sz="2000" spc="-5" dirty="0">
                <a:latin typeface="Calibri"/>
                <a:cs typeface="Calibri"/>
              </a:rPr>
              <a:t>đe</a:t>
            </a:r>
            <a:r>
              <a:rPr sz="2000" dirty="0">
                <a:latin typeface="Calibri"/>
                <a:cs typeface="Calibri"/>
              </a:rPr>
              <a:t>ni</a:t>
            </a:r>
            <a:r>
              <a:rPr sz="2000" dirty="0">
                <a:latin typeface="Times New Roman"/>
                <a:cs typeface="Times New Roman"/>
              </a:rPr>
              <a:t> </a:t>
            </a:r>
            <a:r>
              <a:rPr sz="2000" dirty="0">
                <a:latin typeface="Calibri"/>
                <a:cs typeface="Calibri"/>
              </a:rPr>
              <a:t>na</a:t>
            </a:r>
            <a:r>
              <a:rPr sz="2000" dirty="0">
                <a:latin typeface="Times New Roman"/>
                <a:cs typeface="Times New Roman"/>
              </a:rPr>
              <a:t>   </a:t>
            </a:r>
            <a:r>
              <a:rPr sz="2000" spc="-200" dirty="0">
                <a:latin typeface="Times New Roman"/>
                <a:cs typeface="Times New Roman"/>
              </a:rPr>
              <a:t> </a:t>
            </a:r>
            <a:r>
              <a:rPr sz="2000" spc="-5" dirty="0">
                <a:latin typeface="Calibri"/>
                <a:cs typeface="Calibri"/>
              </a:rPr>
              <a:t>m</a:t>
            </a:r>
            <a:r>
              <a:rPr sz="2000" dirty="0">
                <a:latin typeface="Calibri"/>
                <a:cs typeface="Calibri"/>
              </a:rPr>
              <a:t>anj</a:t>
            </a:r>
            <a:r>
              <a:rPr sz="2000" spc="-5" dirty="0">
                <a:latin typeface="Calibri"/>
                <a:cs typeface="Calibri"/>
              </a:rPr>
              <a:t>i</a:t>
            </a:r>
            <a:r>
              <a:rPr sz="2000" dirty="0">
                <a:latin typeface="Calibri"/>
                <a:cs typeface="Calibri"/>
              </a:rPr>
              <a:t>m</a:t>
            </a:r>
            <a:r>
              <a:rPr sz="2000" dirty="0">
                <a:latin typeface="Times New Roman"/>
                <a:cs typeface="Times New Roman"/>
              </a:rPr>
              <a:t>   </a:t>
            </a:r>
            <a:r>
              <a:rPr sz="2000" spc="-220" dirty="0">
                <a:latin typeface="Times New Roman"/>
                <a:cs typeface="Times New Roman"/>
              </a:rPr>
              <a:t> </a:t>
            </a:r>
            <a:r>
              <a:rPr sz="2000" spc="-30" dirty="0">
                <a:latin typeface="Calibri"/>
                <a:cs typeface="Calibri"/>
              </a:rPr>
              <a:t>v</a:t>
            </a:r>
            <a:r>
              <a:rPr sz="2000" spc="-5" dirty="0">
                <a:latin typeface="Calibri"/>
                <a:cs typeface="Calibri"/>
              </a:rPr>
              <a:t>o</a:t>
            </a:r>
            <a:r>
              <a:rPr sz="2000" dirty="0">
                <a:latin typeface="Calibri"/>
                <a:cs typeface="Calibri"/>
              </a:rPr>
              <a:t>d</a:t>
            </a:r>
            <a:r>
              <a:rPr sz="2000" spc="-5" dirty="0">
                <a:latin typeface="Calibri"/>
                <a:cs typeface="Calibri"/>
              </a:rPr>
              <a:t>o</a:t>
            </a:r>
            <a:r>
              <a:rPr sz="2000" spc="-25" dirty="0">
                <a:latin typeface="Calibri"/>
                <a:cs typeface="Calibri"/>
              </a:rPr>
              <a:t>t</a:t>
            </a:r>
            <a:r>
              <a:rPr sz="2000" spc="-5" dirty="0">
                <a:latin typeface="Calibri"/>
                <a:cs typeface="Calibri"/>
              </a:rPr>
              <a:t>o</a:t>
            </a:r>
            <a:r>
              <a:rPr sz="2000" dirty="0">
                <a:latin typeface="Calibri"/>
                <a:cs typeface="Calibri"/>
              </a:rPr>
              <a:t>c</a:t>
            </a:r>
            <a:r>
              <a:rPr sz="2000" spc="-5" dirty="0">
                <a:latin typeface="Calibri"/>
                <a:cs typeface="Calibri"/>
              </a:rPr>
              <a:t>im</a:t>
            </a:r>
            <a:r>
              <a:rPr sz="2000" dirty="0">
                <a:latin typeface="Calibri"/>
                <a:cs typeface="Calibri"/>
              </a:rPr>
              <a:t>a,</a:t>
            </a:r>
            <a:r>
              <a:rPr sz="2000" dirty="0">
                <a:latin typeface="Times New Roman"/>
                <a:cs typeface="Times New Roman"/>
              </a:rPr>
              <a:t>   </a:t>
            </a:r>
            <a:r>
              <a:rPr sz="2000" spc="-210" dirty="0">
                <a:latin typeface="Times New Roman"/>
                <a:cs typeface="Times New Roman"/>
              </a:rPr>
              <a:t> </a:t>
            </a:r>
            <a:r>
              <a:rPr sz="2000" spc="-5" dirty="0">
                <a:latin typeface="Calibri"/>
                <a:cs typeface="Calibri"/>
              </a:rPr>
              <a:t>o</a:t>
            </a:r>
            <a:r>
              <a:rPr sz="2000" spc="-10" dirty="0">
                <a:latin typeface="Calibri"/>
                <a:cs typeface="Calibri"/>
              </a:rPr>
              <a:t>d</a:t>
            </a:r>
            <a:r>
              <a:rPr sz="2000" dirty="0">
                <a:latin typeface="Calibri"/>
                <a:cs typeface="Calibri"/>
              </a:rPr>
              <a:t>n</a:t>
            </a:r>
            <a:r>
              <a:rPr sz="2000" spc="-5" dirty="0">
                <a:latin typeface="Calibri"/>
                <a:cs typeface="Calibri"/>
              </a:rPr>
              <a:t>os</a:t>
            </a:r>
            <a:r>
              <a:rPr sz="2000" dirty="0">
                <a:latin typeface="Calibri"/>
                <a:cs typeface="Calibri"/>
              </a:rPr>
              <a:t>no</a:t>
            </a:r>
            <a:r>
              <a:rPr sz="2000" dirty="0">
                <a:latin typeface="Times New Roman"/>
                <a:cs typeface="Times New Roman"/>
              </a:rPr>
              <a:t>   </a:t>
            </a:r>
            <a:r>
              <a:rPr sz="2000" spc="-215" dirty="0">
                <a:latin typeface="Times New Roman"/>
                <a:cs typeface="Times New Roman"/>
              </a:rPr>
              <a:t> </a:t>
            </a:r>
            <a:r>
              <a:rPr sz="2000" dirty="0">
                <a:latin typeface="Calibri"/>
                <a:cs typeface="Calibri"/>
              </a:rPr>
              <a:t>na</a:t>
            </a:r>
            <a:r>
              <a:rPr sz="2000" dirty="0">
                <a:latin typeface="Times New Roman"/>
                <a:cs typeface="Times New Roman"/>
              </a:rPr>
              <a:t> </a:t>
            </a:r>
            <a:r>
              <a:rPr sz="2000" spc="-5" dirty="0">
                <a:latin typeface="Calibri"/>
                <a:cs typeface="Calibri"/>
              </a:rPr>
              <a:t>m</a:t>
            </a:r>
            <a:r>
              <a:rPr sz="2000" dirty="0">
                <a:latin typeface="Calibri"/>
                <a:cs typeface="Calibri"/>
              </a:rPr>
              <a:t>anj</a:t>
            </a:r>
            <a:r>
              <a:rPr sz="2000" spc="-5" dirty="0">
                <a:latin typeface="Calibri"/>
                <a:cs typeface="Calibri"/>
              </a:rPr>
              <a:t>i</a:t>
            </a:r>
            <a:r>
              <a:rPr sz="2000" dirty="0">
                <a:latin typeface="Calibri"/>
                <a:cs typeface="Calibri"/>
              </a:rPr>
              <a:t>m</a:t>
            </a:r>
            <a:r>
              <a:rPr sz="2000" dirty="0">
                <a:latin typeface="Times New Roman"/>
                <a:cs typeface="Times New Roman"/>
              </a:rPr>
              <a:t>    </a:t>
            </a:r>
            <a:r>
              <a:rPr sz="2000" spc="-120" dirty="0">
                <a:latin typeface="Times New Roman"/>
                <a:cs typeface="Times New Roman"/>
              </a:rPr>
              <a:t> </a:t>
            </a:r>
            <a:r>
              <a:rPr sz="2000" spc="-5" dirty="0">
                <a:latin typeface="Calibri"/>
                <a:cs typeface="Calibri"/>
              </a:rPr>
              <a:t>ri</a:t>
            </a:r>
            <a:r>
              <a:rPr sz="2000" dirty="0">
                <a:latin typeface="Calibri"/>
                <a:cs typeface="Calibri"/>
              </a:rPr>
              <a:t>j</a:t>
            </a:r>
            <a:r>
              <a:rPr sz="2000" spc="-5" dirty="0">
                <a:latin typeface="Calibri"/>
                <a:cs typeface="Calibri"/>
              </a:rPr>
              <a:t>e</a:t>
            </a:r>
            <a:r>
              <a:rPr sz="2000" spc="-25" dirty="0">
                <a:latin typeface="Calibri"/>
                <a:cs typeface="Calibri"/>
              </a:rPr>
              <a:t>k</a:t>
            </a:r>
            <a:r>
              <a:rPr sz="2000" dirty="0">
                <a:latin typeface="Calibri"/>
                <a:cs typeface="Calibri"/>
              </a:rPr>
              <a:t>a</a:t>
            </a:r>
            <a:r>
              <a:rPr sz="2000" spc="-5" dirty="0">
                <a:latin typeface="Calibri"/>
                <a:cs typeface="Calibri"/>
              </a:rPr>
              <a:t>m</a:t>
            </a:r>
            <a:r>
              <a:rPr sz="2000" dirty="0">
                <a:latin typeface="Calibri"/>
                <a:cs typeface="Calibri"/>
              </a:rPr>
              <a:t>a,</a:t>
            </a:r>
            <a:r>
              <a:rPr sz="2000" dirty="0">
                <a:latin typeface="Times New Roman"/>
                <a:cs typeface="Times New Roman"/>
              </a:rPr>
              <a:t>    </a:t>
            </a:r>
            <a:r>
              <a:rPr sz="2000" spc="-110" dirty="0">
                <a:latin typeface="Times New Roman"/>
                <a:cs typeface="Times New Roman"/>
              </a:rPr>
              <a:t> </a:t>
            </a:r>
            <a:r>
              <a:rPr sz="2000" dirty="0">
                <a:latin typeface="Calibri"/>
                <a:cs typeface="Calibri"/>
              </a:rPr>
              <a:t>p</a:t>
            </a:r>
            <a:r>
              <a:rPr sz="2000" spc="-5" dirty="0">
                <a:latin typeface="Calibri"/>
                <a:cs typeface="Calibri"/>
              </a:rPr>
              <a:t>o</a:t>
            </a:r>
            <a:r>
              <a:rPr sz="2000" spc="-25" dirty="0">
                <a:latin typeface="Calibri"/>
                <a:cs typeface="Calibri"/>
              </a:rPr>
              <a:t>t</a:t>
            </a:r>
            <a:r>
              <a:rPr sz="2000" spc="-5" dirty="0">
                <a:latin typeface="Calibri"/>
                <a:cs typeface="Calibri"/>
              </a:rPr>
              <a:t>o</a:t>
            </a:r>
            <a:r>
              <a:rPr sz="2000" dirty="0">
                <a:latin typeface="Calibri"/>
                <a:cs typeface="Calibri"/>
              </a:rPr>
              <a:t>c</a:t>
            </a:r>
            <a:r>
              <a:rPr sz="2000" spc="-5" dirty="0">
                <a:latin typeface="Calibri"/>
                <a:cs typeface="Calibri"/>
              </a:rPr>
              <a:t>im</a:t>
            </a:r>
            <a:r>
              <a:rPr sz="2000" dirty="0">
                <a:latin typeface="Calibri"/>
                <a:cs typeface="Calibri"/>
              </a:rPr>
              <a:t>a,</a:t>
            </a:r>
            <a:r>
              <a:rPr sz="2000" dirty="0">
                <a:latin typeface="Times New Roman"/>
                <a:cs typeface="Times New Roman"/>
              </a:rPr>
              <a:t>    </a:t>
            </a:r>
            <a:r>
              <a:rPr sz="2000" spc="-110" dirty="0">
                <a:latin typeface="Times New Roman"/>
                <a:cs typeface="Times New Roman"/>
              </a:rPr>
              <a:t> </a:t>
            </a:r>
            <a:r>
              <a:rPr sz="2000" spc="-40" dirty="0" err="1">
                <a:latin typeface="Calibri"/>
                <a:cs typeface="Calibri"/>
              </a:rPr>
              <a:t>r</a:t>
            </a:r>
            <a:r>
              <a:rPr sz="2000" dirty="0" err="1">
                <a:latin typeface="Calibri"/>
                <a:cs typeface="Calibri"/>
              </a:rPr>
              <a:t>azn</a:t>
            </a:r>
            <a:r>
              <a:rPr sz="2000" spc="-5" dirty="0" err="1">
                <a:latin typeface="Calibri"/>
                <a:cs typeface="Calibri"/>
              </a:rPr>
              <a:t>i</a:t>
            </a:r>
            <a:r>
              <a:rPr sz="2000" dirty="0" err="1">
                <a:latin typeface="Calibri"/>
                <a:cs typeface="Calibri"/>
              </a:rPr>
              <a:t>m</a:t>
            </a:r>
            <a:r>
              <a:rPr sz="2000" dirty="0">
                <a:latin typeface="Times New Roman"/>
                <a:cs typeface="Times New Roman"/>
              </a:rPr>
              <a:t> </a:t>
            </a:r>
            <a:r>
              <a:rPr sz="2000" spc="-35" dirty="0" err="1" smtClean="0">
                <a:latin typeface="Calibri"/>
                <a:cs typeface="Calibri"/>
              </a:rPr>
              <a:t>k</a:t>
            </a:r>
            <a:r>
              <a:rPr sz="2000" dirty="0" err="1" smtClean="0">
                <a:latin typeface="Calibri"/>
                <a:cs typeface="Calibri"/>
              </a:rPr>
              <a:t>ana</a:t>
            </a:r>
            <a:r>
              <a:rPr sz="2000" spc="-5" dirty="0" err="1" smtClean="0">
                <a:latin typeface="Calibri"/>
                <a:cs typeface="Calibri"/>
              </a:rPr>
              <a:t>l</a:t>
            </a:r>
            <a:r>
              <a:rPr sz="2000" spc="5" dirty="0" err="1" smtClean="0">
                <a:latin typeface="Calibri"/>
                <a:cs typeface="Calibri"/>
              </a:rPr>
              <a:t>i</a:t>
            </a:r>
            <a:r>
              <a:rPr sz="2000" spc="-5" dirty="0" err="1" smtClean="0">
                <a:latin typeface="Calibri"/>
                <a:cs typeface="Calibri"/>
              </a:rPr>
              <a:t>m</a:t>
            </a:r>
            <a:r>
              <a:rPr sz="2000" dirty="0" err="1" smtClean="0">
                <a:latin typeface="Calibri"/>
                <a:cs typeface="Calibri"/>
              </a:rPr>
              <a:t>a</a:t>
            </a:r>
            <a:r>
              <a:rPr lang="sr-Latn-RS" sz="2000" dirty="0" smtClean="0">
                <a:latin typeface="Calibri"/>
                <a:cs typeface="Calibri"/>
              </a:rPr>
              <a:t>, </a:t>
            </a:r>
            <a:r>
              <a:rPr lang="sr-Latn-RS" sz="2000" dirty="0" smtClean="0">
                <a:latin typeface="Calibri"/>
                <a:cs typeface="Calibri"/>
              </a:rPr>
              <a:t> </a:t>
            </a:r>
            <a:r>
              <a:rPr lang="sr-Latn-RS" sz="2000" dirty="0" smtClean="0">
                <a:latin typeface="Calibri"/>
                <a:cs typeface="Calibri"/>
              </a:rPr>
              <a:t>...</a:t>
            </a:r>
            <a:endParaRPr sz="2000" dirty="0">
              <a:latin typeface="Calibri"/>
              <a:cs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a:t>n</a:t>
            </a:r>
            <a:r>
              <a:rPr dirty="0"/>
              <a:t>a</a:t>
            </a:r>
            <a:r>
              <a:rPr spc="-90" dirty="0">
                <a:latin typeface="Times New Roman"/>
                <a:cs typeface="Times New Roman"/>
              </a:rPr>
              <a:t> </a:t>
            </a:r>
            <a:r>
              <a:rPr spc="-5" dirty="0"/>
              <a:t>p</a:t>
            </a:r>
            <a:r>
              <a:rPr spc="5" dirty="0"/>
              <a:t>o</a:t>
            </a:r>
            <a:r>
              <a:rPr spc="-35" dirty="0"/>
              <a:t>st</a:t>
            </a:r>
            <a:r>
              <a:rPr dirty="0"/>
              <a:t>o</a:t>
            </a:r>
            <a:r>
              <a:rPr spc="-5" dirty="0"/>
              <a:t>je</a:t>
            </a:r>
            <a:r>
              <a:rPr spc="-10" dirty="0"/>
              <a:t>ć</a:t>
            </a:r>
            <a:r>
              <a:rPr dirty="0"/>
              <a:t>oj</a:t>
            </a:r>
            <a:r>
              <a:rPr spc="-105" dirty="0">
                <a:latin typeface="Times New Roman"/>
                <a:cs typeface="Times New Roman"/>
              </a:rPr>
              <a:t> </a:t>
            </a:r>
            <a:r>
              <a:rPr spc="-5" dirty="0"/>
              <a:t>i</a:t>
            </a:r>
            <a:r>
              <a:rPr spc="-20" dirty="0"/>
              <a:t>n</a:t>
            </a:r>
            <a:r>
              <a:rPr spc="-10" dirty="0"/>
              <a:t>f</a:t>
            </a:r>
            <a:r>
              <a:rPr spc="-75" dirty="0"/>
              <a:t>r</a:t>
            </a:r>
            <a:r>
              <a:rPr dirty="0"/>
              <a:t>a</a:t>
            </a:r>
            <a:r>
              <a:rPr spc="-35" dirty="0"/>
              <a:t>s</a:t>
            </a:r>
            <a:r>
              <a:rPr spc="5" dirty="0"/>
              <a:t>t</a:t>
            </a:r>
            <a:r>
              <a:rPr dirty="0"/>
              <a:t>r</a:t>
            </a:r>
            <a:r>
              <a:rPr spc="-5" dirty="0"/>
              <a:t>u</a:t>
            </a:r>
            <a:r>
              <a:rPr spc="-15" dirty="0"/>
              <a:t>k</a:t>
            </a:r>
            <a:r>
              <a:rPr spc="5" dirty="0"/>
              <a:t>t</a:t>
            </a:r>
            <a:r>
              <a:rPr spc="-20" dirty="0"/>
              <a:t>u</a:t>
            </a:r>
            <a:r>
              <a:rPr dirty="0"/>
              <a:t>r</a:t>
            </a:r>
            <a:r>
              <a:rPr spc="-10" dirty="0"/>
              <a:t>i</a:t>
            </a:r>
          </a:p>
        </p:txBody>
      </p:sp>
      <p:sp>
        <p:nvSpPr>
          <p:cNvPr id="4" name="object 4"/>
          <p:cNvSpPr txBox="1"/>
          <p:nvPr/>
        </p:nvSpPr>
        <p:spPr>
          <a:xfrm>
            <a:off x="932179" y="1679447"/>
            <a:ext cx="1052830" cy="393700"/>
          </a:xfrm>
          <a:prstGeom prst="rect">
            <a:avLst/>
          </a:prstGeom>
        </p:spPr>
        <p:txBody>
          <a:bodyPr vert="horz" wrap="square" lIns="0" tIns="0" rIns="0" bIns="0" rtlCol="0">
            <a:spAutoFit/>
          </a:bodyPr>
          <a:lstStyle/>
          <a:p>
            <a:pPr marL="12700">
              <a:lnSpc>
                <a:spcPct val="100000"/>
              </a:lnSpc>
            </a:pPr>
            <a:r>
              <a:rPr sz="2400" dirty="0">
                <a:latin typeface="Wingdings"/>
                <a:cs typeface="Wingdings"/>
              </a:rPr>
              <a:t></a:t>
            </a:r>
            <a:r>
              <a:rPr sz="2400" spc="-40" dirty="0">
                <a:latin typeface="Times New Roman"/>
                <a:cs typeface="Times New Roman"/>
              </a:rPr>
              <a:t> </a:t>
            </a:r>
            <a:r>
              <a:rPr sz="2400" b="1" spc="-10" dirty="0">
                <a:latin typeface="Calibri"/>
                <a:cs typeface="Calibri"/>
              </a:rPr>
              <a:t>E</a:t>
            </a:r>
            <a:r>
              <a:rPr sz="2400" b="1" spc="-20" dirty="0">
                <a:latin typeface="Calibri"/>
                <a:cs typeface="Calibri"/>
              </a:rPr>
              <a:t>B</a:t>
            </a:r>
            <a:r>
              <a:rPr sz="2400" b="1" spc="-15" dirty="0">
                <a:latin typeface="Calibri"/>
                <a:cs typeface="Calibri"/>
              </a:rPr>
              <a:t>R</a:t>
            </a:r>
            <a:r>
              <a:rPr sz="2400" b="1" dirty="0">
                <a:latin typeface="Calibri"/>
                <a:cs typeface="Calibri"/>
              </a:rPr>
              <a:t>D</a:t>
            </a:r>
            <a:endParaRPr sz="2400">
              <a:latin typeface="Calibri"/>
              <a:cs typeface="Calibri"/>
            </a:endParaRPr>
          </a:p>
        </p:txBody>
      </p:sp>
      <p:sp>
        <p:nvSpPr>
          <p:cNvPr id="5" name="object 5"/>
          <p:cNvSpPr txBox="1"/>
          <p:nvPr/>
        </p:nvSpPr>
        <p:spPr>
          <a:xfrm>
            <a:off x="2259583" y="1679447"/>
            <a:ext cx="4444365" cy="393700"/>
          </a:xfrm>
          <a:prstGeom prst="rect">
            <a:avLst/>
          </a:prstGeom>
        </p:spPr>
        <p:txBody>
          <a:bodyPr vert="horz" wrap="square" lIns="0" tIns="0" rIns="0" bIns="0" rtlCol="0">
            <a:spAutoFit/>
          </a:bodyPr>
          <a:lstStyle/>
          <a:p>
            <a:pPr marL="12700">
              <a:lnSpc>
                <a:spcPct val="100000"/>
              </a:lnSpc>
              <a:tabLst>
                <a:tab pos="464820" algn="l"/>
                <a:tab pos="2118360" algn="l"/>
                <a:tab pos="3273425" algn="l"/>
                <a:tab pos="3842385" algn="l"/>
              </a:tabLst>
            </a:pPr>
            <a:r>
              <a:rPr sz="2400" b="1" dirty="0">
                <a:latin typeface="Calibri"/>
                <a:cs typeface="Calibri"/>
              </a:rPr>
              <a:t>–</a:t>
            </a:r>
            <a:r>
              <a:rPr sz="2400" b="1" dirty="0">
                <a:latin typeface="Times New Roman"/>
                <a:cs typeface="Times New Roman"/>
              </a:rPr>
              <a:t>	</a:t>
            </a:r>
            <a:r>
              <a:rPr sz="2400" b="1" spc="-10" dirty="0">
                <a:latin typeface="Calibri"/>
                <a:cs typeface="Calibri"/>
              </a:rPr>
              <a:t>P</a:t>
            </a:r>
            <a:r>
              <a:rPr sz="2400" b="1" spc="-30" dirty="0">
                <a:latin typeface="Calibri"/>
                <a:cs typeface="Calibri"/>
              </a:rPr>
              <a:t>r</a:t>
            </a:r>
            <a:r>
              <a:rPr sz="2400" b="1" spc="-10" dirty="0">
                <a:latin typeface="Calibri"/>
                <a:cs typeface="Calibri"/>
              </a:rPr>
              <a:t>e</a:t>
            </a:r>
            <a:r>
              <a:rPr sz="2400" b="1" spc="-5" dirty="0">
                <a:latin typeface="Calibri"/>
                <a:cs typeface="Calibri"/>
              </a:rPr>
              <a:t>f</a:t>
            </a:r>
            <a:r>
              <a:rPr sz="2400" b="1" spc="-15" dirty="0">
                <a:latin typeface="Calibri"/>
                <a:cs typeface="Calibri"/>
              </a:rPr>
              <a:t>i</a:t>
            </a:r>
            <a:r>
              <a:rPr sz="2400" b="1" spc="5" dirty="0">
                <a:latin typeface="Calibri"/>
                <a:cs typeface="Calibri"/>
              </a:rPr>
              <a:t>z</a:t>
            </a:r>
            <a:r>
              <a:rPr sz="2400" b="1" spc="-15" dirty="0">
                <a:latin typeface="Calibri"/>
                <a:cs typeface="Calibri"/>
              </a:rPr>
              <a:t>i</a:t>
            </a:r>
            <a:r>
              <a:rPr sz="2400" b="1" spc="-20" dirty="0">
                <a:latin typeface="Calibri"/>
                <a:cs typeface="Calibri"/>
              </a:rPr>
              <a:t>b</a:t>
            </a:r>
            <a:r>
              <a:rPr sz="2400" b="1" spc="-15" dirty="0">
                <a:latin typeface="Calibri"/>
                <a:cs typeface="Calibri"/>
              </a:rPr>
              <a:t>ilit</a:t>
            </a:r>
            <a:r>
              <a:rPr sz="2400" b="1" spc="-10" dirty="0">
                <a:latin typeface="Calibri"/>
                <a:cs typeface="Calibri"/>
              </a:rPr>
              <a:t>i</a:t>
            </a:r>
            <a:r>
              <a:rPr sz="2400" b="1" dirty="0">
                <a:latin typeface="Times New Roman"/>
                <a:cs typeface="Times New Roman"/>
              </a:rPr>
              <a:t>	</a:t>
            </a:r>
            <a:r>
              <a:rPr sz="2400" b="1" spc="-35" dirty="0">
                <a:latin typeface="Calibri"/>
                <a:cs typeface="Calibri"/>
              </a:rPr>
              <a:t>s</a:t>
            </a:r>
            <a:r>
              <a:rPr sz="2400" b="1" spc="-15" dirty="0">
                <a:latin typeface="Calibri"/>
                <a:cs typeface="Calibri"/>
              </a:rPr>
              <a:t>t</a:t>
            </a:r>
            <a:r>
              <a:rPr sz="2400" b="1" spc="-20" dirty="0">
                <a:latin typeface="Calibri"/>
                <a:cs typeface="Calibri"/>
              </a:rPr>
              <a:t>ud</a:t>
            </a:r>
            <a:r>
              <a:rPr sz="2400" b="1" spc="-15" dirty="0">
                <a:latin typeface="Calibri"/>
                <a:cs typeface="Calibri"/>
              </a:rPr>
              <a:t>i</a:t>
            </a:r>
            <a:r>
              <a:rPr sz="2400" b="1" dirty="0">
                <a:latin typeface="Calibri"/>
                <a:cs typeface="Calibri"/>
              </a:rPr>
              <a:t>j</a:t>
            </a:r>
            <a:r>
              <a:rPr sz="2400" b="1" spc="-15" dirty="0">
                <a:latin typeface="Calibri"/>
                <a:cs typeface="Calibri"/>
              </a:rPr>
              <a:t>a</a:t>
            </a:r>
            <a:r>
              <a:rPr sz="2400" b="1" dirty="0">
                <a:latin typeface="Times New Roman"/>
                <a:cs typeface="Times New Roman"/>
              </a:rPr>
              <a:t>	</a:t>
            </a:r>
            <a:r>
              <a:rPr sz="2400" b="1" spc="-30" dirty="0">
                <a:latin typeface="Calibri"/>
                <a:cs typeface="Calibri"/>
              </a:rPr>
              <a:t>z</a:t>
            </a:r>
            <a:r>
              <a:rPr sz="2400" b="1" spc="-15" dirty="0">
                <a:latin typeface="Calibri"/>
                <a:cs typeface="Calibri"/>
              </a:rPr>
              <a:t>a</a:t>
            </a:r>
            <a:r>
              <a:rPr sz="2400" b="1" dirty="0">
                <a:latin typeface="Times New Roman"/>
                <a:cs typeface="Times New Roman"/>
              </a:rPr>
              <a:t>	</a:t>
            </a:r>
            <a:r>
              <a:rPr sz="2400" b="1" dirty="0">
                <a:latin typeface="Calibri"/>
                <a:cs typeface="Calibri"/>
              </a:rPr>
              <a:t>m</a:t>
            </a:r>
            <a:r>
              <a:rPr sz="2400" b="1" spc="-25" dirty="0">
                <a:latin typeface="Calibri"/>
                <a:cs typeface="Calibri"/>
              </a:rPr>
              <a:t>H</a:t>
            </a:r>
            <a:r>
              <a:rPr sz="2400" b="1" spc="-15" dirty="0">
                <a:latin typeface="Calibri"/>
                <a:cs typeface="Calibri"/>
              </a:rPr>
              <a:t>E</a:t>
            </a:r>
            <a:endParaRPr sz="2400" dirty="0">
              <a:latin typeface="Calibri"/>
              <a:cs typeface="Calibri"/>
            </a:endParaRPr>
          </a:p>
        </p:txBody>
      </p:sp>
      <p:sp>
        <p:nvSpPr>
          <p:cNvPr id="6" name="object 6"/>
          <p:cNvSpPr txBox="1"/>
          <p:nvPr/>
        </p:nvSpPr>
        <p:spPr>
          <a:xfrm>
            <a:off x="6977870" y="1679447"/>
            <a:ext cx="1933575" cy="393700"/>
          </a:xfrm>
          <a:prstGeom prst="rect">
            <a:avLst/>
          </a:prstGeom>
        </p:spPr>
        <p:txBody>
          <a:bodyPr vert="horz" wrap="square" lIns="0" tIns="0" rIns="0" bIns="0" rtlCol="0">
            <a:spAutoFit/>
          </a:bodyPr>
          <a:lstStyle/>
          <a:p>
            <a:pPr marL="12700">
              <a:lnSpc>
                <a:spcPct val="100000"/>
              </a:lnSpc>
              <a:tabLst>
                <a:tab pos="626745" algn="l"/>
              </a:tabLst>
            </a:pPr>
            <a:r>
              <a:rPr sz="2400" b="1" spc="-20" dirty="0">
                <a:latin typeface="Calibri"/>
                <a:cs typeface="Calibri"/>
              </a:rPr>
              <a:t>n</a:t>
            </a:r>
            <a:r>
              <a:rPr sz="2400" b="1" spc="-15" dirty="0">
                <a:latin typeface="Calibri"/>
                <a:cs typeface="Calibri"/>
              </a:rPr>
              <a:t>a</a:t>
            </a:r>
            <a:r>
              <a:rPr sz="2400" b="1" dirty="0">
                <a:latin typeface="Times New Roman"/>
                <a:cs typeface="Times New Roman"/>
              </a:rPr>
              <a:t>	</a:t>
            </a:r>
            <a:r>
              <a:rPr sz="2400" b="1" spc="-10" dirty="0">
                <a:latin typeface="Calibri"/>
                <a:cs typeface="Calibri"/>
              </a:rPr>
              <a:t>s</a:t>
            </a:r>
            <a:r>
              <a:rPr sz="2400" b="1" spc="-15" dirty="0">
                <a:latin typeface="Calibri"/>
                <a:cs typeface="Calibri"/>
              </a:rPr>
              <a:t>i</a:t>
            </a:r>
            <a:r>
              <a:rPr sz="2400" b="1" spc="-35" dirty="0">
                <a:latin typeface="Calibri"/>
                <a:cs typeface="Calibri"/>
              </a:rPr>
              <a:t>s</a:t>
            </a:r>
            <a:r>
              <a:rPr sz="2400" b="1" spc="-40" dirty="0">
                <a:latin typeface="Calibri"/>
                <a:cs typeface="Calibri"/>
              </a:rPr>
              <a:t>t</a:t>
            </a:r>
            <a:r>
              <a:rPr sz="2400" b="1" dirty="0">
                <a:latin typeface="Calibri"/>
                <a:cs typeface="Calibri"/>
              </a:rPr>
              <a:t>em</a:t>
            </a:r>
            <a:r>
              <a:rPr sz="2400" b="1" spc="-15" dirty="0">
                <a:latin typeface="Calibri"/>
                <a:cs typeface="Calibri"/>
              </a:rPr>
              <a:t>i</a:t>
            </a:r>
            <a:r>
              <a:rPr sz="2400" b="1" dirty="0">
                <a:latin typeface="Calibri"/>
                <a:cs typeface="Calibri"/>
              </a:rPr>
              <a:t>m</a:t>
            </a:r>
            <a:r>
              <a:rPr sz="2400" b="1" spc="-15" dirty="0">
                <a:latin typeface="Calibri"/>
                <a:cs typeface="Calibri"/>
              </a:rPr>
              <a:t>a</a:t>
            </a:r>
            <a:endParaRPr sz="2400" dirty="0">
              <a:latin typeface="Calibri"/>
              <a:cs typeface="Calibri"/>
            </a:endParaRPr>
          </a:p>
        </p:txBody>
      </p:sp>
      <p:sp>
        <p:nvSpPr>
          <p:cNvPr id="7" name="object 7"/>
          <p:cNvSpPr txBox="1"/>
          <p:nvPr/>
        </p:nvSpPr>
        <p:spPr>
          <a:xfrm>
            <a:off x="932179" y="2045206"/>
            <a:ext cx="7979409" cy="1856739"/>
          </a:xfrm>
          <a:prstGeom prst="rect">
            <a:avLst/>
          </a:prstGeom>
        </p:spPr>
        <p:txBody>
          <a:bodyPr vert="horz" wrap="square" lIns="0" tIns="0" rIns="0" bIns="0" rtlCol="0">
            <a:spAutoFit/>
          </a:bodyPr>
          <a:lstStyle/>
          <a:p>
            <a:pPr marL="355600">
              <a:lnSpc>
                <a:spcPct val="100000"/>
              </a:lnSpc>
            </a:pPr>
            <a:r>
              <a:rPr sz="2400" b="1" spc="-20" dirty="0">
                <a:latin typeface="Calibri"/>
                <a:cs typeface="Calibri"/>
              </a:rPr>
              <a:t>v</a:t>
            </a:r>
            <a:r>
              <a:rPr sz="2400" b="1" spc="-10" dirty="0">
                <a:latin typeface="Calibri"/>
                <a:cs typeface="Calibri"/>
              </a:rPr>
              <a:t>o</a:t>
            </a:r>
            <a:r>
              <a:rPr sz="2400" b="1" spc="-20" dirty="0">
                <a:latin typeface="Calibri"/>
                <a:cs typeface="Calibri"/>
              </a:rPr>
              <a:t>d</a:t>
            </a:r>
            <a:r>
              <a:rPr sz="2400" b="1" spc="-10" dirty="0">
                <a:latin typeface="Calibri"/>
                <a:cs typeface="Calibri"/>
              </a:rPr>
              <a:t>os</a:t>
            </a:r>
            <a:r>
              <a:rPr sz="2400" b="1" spc="-20" dirty="0">
                <a:latin typeface="Calibri"/>
                <a:cs typeface="Calibri"/>
              </a:rPr>
              <a:t>n</a:t>
            </a:r>
            <a:r>
              <a:rPr sz="2400" b="1" spc="-15" dirty="0">
                <a:latin typeface="Calibri"/>
                <a:cs typeface="Calibri"/>
              </a:rPr>
              <a:t>a</a:t>
            </a:r>
            <a:r>
              <a:rPr sz="2400" b="1" spc="-20" dirty="0">
                <a:latin typeface="Calibri"/>
                <a:cs typeface="Calibri"/>
              </a:rPr>
              <a:t>bd</a:t>
            </a:r>
            <a:r>
              <a:rPr sz="2400" b="1" spc="-15" dirty="0">
                <a:latin typeface="Calibri"/>
                <a:cs typeface="Calibri"/>
              </a:rPr>
              <a:t>i</a:t>
            </a:r>
            <a:r>
              <a:rPr sz="2400" b="1" dirty="0">
                <a:latin typeface="Calibri"/>
                <a:cs typeface="Calibri"/>
              </a:rPr>
              <a:t>j</a:t>
            </a:r>
            <a:r>
              <a:rPr sz="2400" b="1" spc="-10" dirty="0">
                <a:latin typeface="Calibri"/>
                <a:cs typeface="Calibri"/>
              </a:rPr>
              <a:t>e</a:t>
            </a:r>
            <a:r>
              <a:rPr sz="2400" b="1" spc="-35" dirty="0">
                <a:latin typeface="Calibri"/>
                <a:cs typeface="Calibri"/>
              </a:rPr>
              <a:t>v</a:t>
            </a:r>
            <a:r>
              <a:rPr sz="2400" b="1" spc="-15" dirty="0">
                <a:latin typeface="Calibri"/>
                <a:cs typeface="Calibri"/>
              </a:rPr>
              <a:t>a</a:t>
            </a:r>
            <a:r>
              <a:rPr sz="2400" b="1" spc="-20" dirty="0">
                <a:latin typeface="Calibri"/>
                <a:cs typeface="Calibri"/>
              </a:rPr>
              <a:t>n</a:t>
            </a:r>
            <a:r>
              <a:rPr sz="2400" b="1" dirty="0">
                <a:latin typeface="Calibri"/>
                <a:cs typeface="Calibri"/>
              </a:rPr>
              <a:t>j</a:t>
            </a:r>
            <a:r>
              <a:rPr sz="2400" b="1" spc="-15" dirty="0">
                <a:latin typeface="Calibri"/>
                <a:cs typeface="Calibri"/>
              </a:rPr>
              <a:t>a</a:t>
            </a:r>
            <a:r>
              <a:rPr sz="2400" b="1" spc="-60" dirty="0">
                <a:latin typeface="Times New Roman"/>
                <a:cs typeface="Times New Roman"/>
              </a:rPr>
              <a:t> </a:t>
            </a:r>
            <a:r>
              <a:rPr sz="2400" b="1" spc="-15" dirty="0">
                <a:latin typeface="Calibri"/>
                <a:cs typeface="Calibri"/>
              </a:rPr>
              <a:t>u</a:t>
            </a:r>
            <a:r>
              <a:rPr sz="2400" b="1" spc="-65" dirty="0">
                <a:latin typeface="Times New Roman"/>
                <a:cs typeface="Times New Roman"/>
              </a:rPr>
              <a:t> </a:t>
            </a:r>
            <a:r>
              <a:rPr sz="2400" b="1" dirty="0">
                <a:latin typeface="Calibri"/>
                <a:cs typeface="Calibri"/>
              </a:rPr>
              <a:t>Cr</a:t>
            </a:r>
            <a:r>
              <a:rPr sz="2400" b="1" spc="-5" dirty="0">
                <a:latin typeface="Calibri"/>
                <a:cs typeface="Calibri"/>
              </a:rPr>
              <a:t>n</a:t>
            </a:r>
            <a:r>
              <a:rPr sz="2400" b="1" spc="-15" dirty="0">
                <a:latin typeface="Calibri"/>
                <a:cs typeface="Calibri"/>
              </a:rPr>
              <a:t>o</a:t>
            </a:r>
            <a:r>
              <a:rPr sz="2400" b="1" dirty="0">
                <a:latin typeface="Calibri"/>
                <a:cs typeface="Calibri"/>
              </a:rPr>
              <a:t>j</a:t>
            </a:r>
            <a:r>
              <a:rPr sz="2400" b="1" spc="-75" dirty="0">
                <a:latin typeface="Times New Roman"/>
                <a:cs typeface="Times New Roman"/>
              </a:rPr>
              <a:t> </a:t>
            </a:r>
            <a:r>
              <a:rPr sz="2400" b="1" spc="-10" dirty="0">
                <a:latin typeface="Calibri"/>
                <a:cs typeface="Calibri"/>
              </a:rPr>
              <a:t>Go</a:t>
            </a:r>
            <a:r>
              <a:rPr sz="2400" b="1" dirty="0">
                <a:latin typeface="Calibri"/>
                <a:cs typeface="Calibri"/>
              </a:rPr>
              <a:t>ri</a:t>
            </a:r>
            <a:r>
              <a:rPr sz="2400" b="1" spc="-75" dirty="0">
                <a:latin typeface="Times New Roman"/>
                <a:cs typeface="Times New Roman"/>
              </a:rPr>
              <a:t> </a:t>
            </a:r>
            <a:r>
              <a:rPr sz="2400" b="1" spc="-15" dirty="0">
                <a:latin typeface="Calibri"/>
                <a:cs typeface="Calibri"/>
              </a:rPr>
              <a:t>(</a:t>
            </a:r>
            <a:r>
              <a:rPr sz="2400" b="1" spc="-20" dirty="0">
                <a:latin typeface="Calibri"/>
                <a:cs typeface="Calibri"/>
              </a:rPr>
              <a:t>201</a:t>
            </a:r>
            <a:r>
              <a:rPr sz="2400" b="1" spc="-15" dirty="0">
                <a:latin typeface="Calibri"/>
                <a:cs typeface="Calibri"/>
              </a:rPr>
              <a:t>0</a:t>
            </a:r>
            <a:r>
              <a:rPr sz="2400" b="1" spc="-55" dirty="0">
                <a:latin typeface="Times New Roman"/>
                <a:cs typeface="Times New Roman"/>
              </a:rPr>
              <a:t> </a:t>
            </a:r>
            <a:r>
              <a:rPr sz="2400" b="1" dirty="0">
                <a:latin typeface="Calibri"/>
                <a:cs typeface="Calibri"/>
              </a:rPr>
              <a:t>g</a:t>
            </a:r>
            <a:r>
              <a:rPr sz="2400" b="1" spc="-10" dirty="0">
                <a:latin typeface="Calibri"/>
                <a:cs typeface="Calibri"/>
              </a:rPr>
              <a:t>.)</a:t>
            </a:r>
            <a:endParaRPr sz="2400" dirty="0">
              <a:latin typeface="Calibri"/>
              <a:cs typeface="Calibri"/>
            </a:endParaRPr>
          </a:p>
          <a:p>
            <a:pPr>
              <a:lnSpc>
                <a:spcPts val="850"/>
              </a:lnSpc>
              <a:spcBef>
                <a:spcPts val="29"/>
              </a:spcBef>
            </a:pPr>
            <a:endParaRPr sz="850" dirty="0"/>
          </a:p>
          <a:p>
            <a:pPr>
              <a:lnSpc>
                <a:spcPts val="1000"/>
              </a:lnSpc>
            </a:pPr>
            <a:endParaRPr sz="1000" dirty="0"/>
          </a:p>
          <a:p>
            <a:pPr>
              <a:lnSpc>
                <a:spcPts val="1000"/>
              </a:lnSpc>
            </a:pPr>
            <a:endParaRPr sz="1000" dirty="0"/>
          </a:p>
          <a:p>
            <a:pPr marL="355600" marR="6350" indent="-342900">
              <a:lnSpc>
                <a:spcPct val="100000"/>
              </a:lnSpc>
              <a:buFont typeface="Arial"/>
              <a:buChar char="•"/>
              <a:tabLst>
                <a:tab pos="354965" algn="l"/>
              </a:tabLst>
            </a:pPr>
            <a:r>
              <a:rPr sz="2400" spc="-15" dirty="0">
                <a:latin typeface="Calibri"/>
                <a:cs typeface="Calibri"/>
              </a:rPr>
              <a:t>I</a:t>
            </a:r>
            <a:r>
              <a:rPr sz="2400" spc="-25" dirty="0">
                <a:latin typeface="Calibri"/>
                <a:cs typeface="Calibri"/>
              </a:rPr>
              <a:t>z</a:t>
            </a:r>
            <a:r>
              <a:rPr sz="2400" spc="-20" dirty="0">
                <a:latin typeface="Calibri"/>
                <a:cs typeface="Calibri"/>
              </a:rPr>
              <a:t>v</a:t>
            </a:r>
            <a:r>
              <a:rPr sz="2400" spc="-45" dirty="0">
                <a:latin typeface="Calibri"/>
                <a:cs typeface="Calibri"/>
              </a:rPr>
              <a:t>r</a:t>
            </a:r>
            <a:r>
              <a:rPr sz="2400" spc="-5" dirty="0">
                <a:latin typeface="Calibri"/>
                <a:cs typeface="Calibri"/>
              </a:rPr>
              <a:t>š</a:t>
            </a:r>
            <a:r>
              <a:rPr sz="2400" spc="-10" dirty="0">
                <a:latin typeface="Calibri"/>
                <a:cs typeface="Calibri"/>
              </a:rPr>
              <a:t>e</a:t>
            </a:r>
            <a:r>
              <a:rPr sz="2400" dirty="0">
                <a:latin typeface="Calibri"/>
                <a:cs typeface="Calibri"/>
              </a:rPr>
              <a:t>na</a:t>
            </a:r>
            <a:r>
              <a:rPr sz="2400" dirty="0">
                <a:latin typeface="Times New Roman"/>
                <a:cs typeface="Times New Roman"/>
              </a:rPr>
              <a:t> </a:t>
            </a:r>
            <a:r>
              <a:rPr sz="2400" spc="-229" dirty="0">
                <a:latin typeface="Times New Roman"/>
                <a:cs typeface="Times New Roman"/>
              </a:rPr>
              <a:t> </a:t>
            </a:r>
            <a:r>
              <a:rPr sz="2400" spc="-20" dirty="0">
                <a:latin typeface="Calibri"/>
                <a:cs typeface="Calibri"/>
              </a:rPr>
              <a:t>m</a:t>
            </a:r>
            <a:r>
              <a:rPr sz="2400" dirty="0">
                <a:latin typeface="Calibri"/>
                <a:cs typeface="Calibri"/>
              </a:rPr>
              <a:t>j</a:t>
            </a:r>
            <a:r>
              <a:rPr sz="2400" spc="-10" dirty="0">
                <a:latin typeface="Calibri"/>
                <a:cs typeface="Calibri"/>
              </a:rPr>
              <a:t>e</a:t>
            </a:r>
            <a:r>
              <a:rPr sz="2400" spc="-45" dirty="0">
                <a:latin typeface="Calibri"/>
                <a:cs typeface="Calibri"/>
              </a:rPr>
              <a:t>r</a:t>
            </a:r>
            <a:r>
              <a:rPr sz="2400" spc="-10" dirty="0">
                <a:latin typeface="Calibri"/>
                <a:cs typeface="Calibri"/>
              </a:rPr>
              <a:t>e</a:t>
            </a:r>
            <a:r>
              <a:rPr sz="2400" spc="-5" dirty="0">
                <a:latin typeface="Calibri"/>
                <a:cs typeface="Calibri"/>
              </a:rPr>
              <a:t>n</a:t>
            </a:r>
            <a:r>
              <a:rPr sz="2400" dirty="0">
                <a:latin typeface="Calibri"/>
                <a:cs typeface="Calibri"/>
              </a:rPr>
              <a:t>ja</a:t>
            </a:r>
            <a:r>
              <a:rPr sz="2400" dirty="0">
                <a:latin typeface="Times New Roman"/>
                <a:cs typeface="Times New Roman"/>
              </a:rPr>
              <a:t> </a:t>
            </a:r>
            <a:r>
              <a:rPr sz="2400" spc="-229" dirty="0">
                <a:latin typeface="Times New Roman"/>
                <a:cs typeface="Times New Roman"/>
              </a:rPr>
              <a:t> </a:t>
            </a:r>
            <a:r>
              <a:rPr sz="2400" dirty="0">
                <a:latin typeface="Calibri"/>
                <a:cs typeface="Calibri"/>
              </a:rPr>
              <a:t>i</a:t>
            </a:r>
            <a:r>
              <a:rPr sz="2400" dirty="0">
                <a:latin typeface="Times New Roman"/>
                <a:cs typeface="Times New Roman"/>
              </a:rPr>
              <a:t> </a:t>
            </a:r>
            <a:r>
              <a:rPr sz="2400" spc="-229" dirty="0">
                <a:latin typeface="Times New Roman"/>
                <a:cs typeface="Times New Roman"/>
              </a:rPr>
              <a:t> </a:t>
            </a:r>
            <a:r>
              <a:rPr sz="2400" dirty="0">
                <a:latin typeface="Calibri"/>
                <a:cs typeface="Calibri"/>
              </a:rPr>
              <a:t>an</a:t>
            </a:r>
            <a:r>
              <a:rPr sz="2400" spc="-15" dirty="0">
                <a:latin typeface="Calibri"/>
                <a:cs typeface="Calibri"/>
              </a:rPr>
              <a:t>a</a:t>
            </a:r>
            <a:r>
              <a:rPr sz="2400" dirty="0">
                <a:latin typeface="Calibri"/>
                <a:cs typeface="Calibri"/>
              </a:rPr>
              <a:t>li</a:t>
            </a:r>
            <a:r>
              <a:rPr sz="2400" spc="-40" dirty="0">
                <a:latin typeface="Calibri"/>
                <a:cs typeface="Calibri"/>
              </a:rPr>
              <a:t>z</a:t>
            </a:r>
            <a:r>
              <a:rPr sz="2400" dirty="0">
                <a:latin typeface="Calibri"/>
                <a:cs typeface="Calibri"/>
              </a:rPr>
              <a:t>a</a:t>
            </a:r>
            <a:r>
              <a:rPr sz="2400" dirty="0">
                <a:latin typeface="Times New Roman"/>
                <a:cs typeface="Times New Roman"/>
              </a:rPr>
              <a:t> </a:t>
            </a:r>
            <a:r>
              <a:rPr sz="2400" spc="-229" dirty="0">
                <a:latin typeface="Times New Roman"/>
                <a:cs typeface="Times New Roman"/>
              </a:rPr>
              <a:t> </a:t>
            </a:r>
            <a:r>
              <a:rPr sz="2400" dirty="0">
                <a:latin typeface="Calibri"/>
                <a:cs typeface="Calibri"/>
              </a:rPr>
              <a:t>hid</a:t>
            </a:r>
            <a:r>
              <a:rPr sz="2400" spc="-35" dirty="0">
                <a:latin typeface="Calibri"/>
                <a:cs typeface="Calibri"/>
              </a:rPr>
              <a:t>r</a:t>
            </a:r>
            <a:r>
              <a:rPr sz="2400" spc="-10" dirty="0">
                <a:latin typeface="Calibri"/>
                <a:cs typeface="Calibri"/>
              </a:rPr>
              <a:t>oe</a:t>
            </a:r>
            <a:r>
              <a:rPr sz="2400" spc="-15" dirty="0">
                <a:latin typeface="Calibri"/>
                <a:cs typeface="Calibri"/>
              </a:rPr>
              <a:t>n</a:t>
            </a:r>
            <a:r>
              <a:rPr sz="2400" spc="-10" dirty="0">
                <a:latin typeface="Calibri"/>
                <a:cs typeface="Calibri"/>
              </a:rPr>
              <a:t>e</a:t>
            </a:r>
            <a:r>
              <a:rPr sz="2400" spc="-45" dirty="0">
                <a:latin typeface="Calibri"/>
                <a:cs typeface="Calibri"/>
              </a:rPr>
              <a:t>rg</a:t>
            </a:r>
            <a:r>
              <a:rPr sz="2400" spc="-25" dirty="0">
                <a:latin typeface="Calibri"/>
                <a:cs typeface="Calibri"/>
              </a:rPr>
              <a:t>e</a:t>
            </a:r>
            <a:r>
              <a:rPr sz="2400" dirty="0">
                <a:latin typeface="Calibri"/>
                <a:cs typeface="Calibri"/>
              </a:rPr>
              <a:t>t</a:t>
            </a:r>
            <a:r>
              <a:rPr sz="2400" spc="-5" dirty="0">
                <a:latin typeface="Calibri"/>
                <a:cs typeface="Calibri"/>
              </a:rPr>
              <a:t>s</a:t>
            </a:r>
            <a:r>
              <a:rPr sz="2400" spc="-100" dirty="0">
                <a:latin typeface="Calibri"/>
                <a:cs typeface="Calibri"/>
              </a:rPr>
              <a:t>k</a:t>
            </a:r>
            <a:r>
              <a:rPr sz="2400" spc="-10" dirty="0">
                <a:latin typeface="Calibri"/>
                <a:cs typeface="Calibri"/>
              </a:rPr>
              <a:t>o</a:t>
            </a:r>
            <a:r>
              <a:rPr sz="2400" spc="-15" dirty="0">
                <a:latin typeface="Calibri"/>
                <a:cs typeface="Calibri"/>
              </a:rPr>
              <a:t>g</a:t>
            </a:r>
            <a:r>
              <a:rPr sz="2400" dirty="0">
                <a:latin typeface="Times New Roman"/>
                <a:cs typeface="Times New Roman"/>
              </a:rPr>
              <a:t> </a:t>
            </a:r>
            <a:r>
              <a:rPr sz="2400" spc="-229" dirty="0">
                <a:latin typeface="Times New Roman"/>
                <a:cs typeface="Times New Roman"/>
              </a:rPr>
              <a:t> </a:t>
            </a:r>
            <a:r>
              <a:rPr sz="2400" dirty="0">
                <a:latin typeface="Calibri"/>
                <a:cs typeface="Calibri"/>
              </a:rPr>
              <a:t>p</a:t>
            </a:r>
            <a:r>
              <a:rPr sz="2400" spc="-10" dirty="0">
                <a:latin typeface="Calibri"/>
                <a:cs typeface="Calibri"/>
              </a:rPr>
              <a:t>o</a:t>
            </a:r>
            <a:r>
              <a:rPr sz="2400" spc="-35" dirty="0">
                <a:latin typeface="Calibri"/>
                <a:cs typeface="Calibri"/>
              </a:rPr>
              <a:t>t</a:t>
            </a:r>
            <a:r>
              <a:rPr sz="2400" spc="-10" dirty="0">
                <a:latin typeface="Calibri"/>
                <a:cs typeface="Calibri"/>
              </a:rPr>
              <a:t>e</a:t>
            </a:r>
            <a:r>
              <a:rPr sz="2400" dirty="0">
                <a:latin typeface="Calibri"/>
                <a:cs typeface="Calibri"/>
              </a:rPr>
              <a:t>ncijala</a:t>
            </a:r>
            <a:r>
              <a:rPr sz="2400" dirty="0">
                <a:latin typeface="Times New Roman"/>
                <a:cs typeface="Times New Roman"/>
              </a:rPr>
              <a:t> </a:t>
            </a:r>
            <a:r>
              <a:rPr sz="2400" spc="-240" dirty="0">
                <a:latin typeface="Times New Roman"/>
                <a:cs typeface="Times New Roman"/>
              </a:rPr>
              <a:t> </a:t>
            </a:r>
            <a:r>
              <a:rPr sz="2400" dirty="0">
                <a:latin typeface="Calibri"/>
                <a:cs typeface="Calibri"/>
              </a:rPr>
              <a:t>na</a:t>
            </a:r>
            <a:r>
              <a:rPr sz="2400" dirty="0">
                <a:latin typeface="Times New Roman"/>
                <a:cs typeface="Times New Roman"/>
              </a:rPr>
              <a:t> </a:t>
            </a:r>
            <a:r>
              <a:rPr sz="2400" spc="-45" dirty="0">
                <a:latin typeface="Calibri"/>
                <a:cs typeface="Calibri"/>
              </a:rPr>
              <a:t>v</a:t>
            </a:r>
            <a:r>
              <a:rPr sz="2400" spc="-10" dirty="0">
                <a:latin typeface="Calibri"/>
                <a:cs typeface="Calibri"/>
              </a:rPr>
              <a:t>o</a:t>
            </a:r>
            <a:r>
              <a:rPr sz="2400" dirty="0">
                <a:latin typeface="Calibri"/>
                <a:cs typeface="Calibri"/>
              </a:rPr>
              <a:t>d</a:t>
            </a:r>
            <a:r>
              <a:rPr sz="2400" spc="-20" dirty="0">
                <a:latin typeface="Calibri"/>
                <a:cs typeface="Calibri"/>
              </a:rPr>
              <a:t>o</a:t>
            </a:r>
            <a:r>
              <a:rPr sz="2400" spc="-45" dirty="0">
                <a:latin typeface="Calibri"/>
                <a:cs typeface="Calibri"/>
              </a:rPr>
              <a:t>v</a:t>
            </a:r>
            <a:r>
              <a:rPr sz="2400" spc="-10" dirty="0">
                <a:latin typeface="Calibri"/>
                <a:cs typeface="Calibri"/>
              </a:rPr>
              <a:t>o</a:t>
            </a:r>
            <a:r>
              <a:rPr sz="2400" dirty="0">
                <a:latin typeface="Calibri"/>
                <a:cs typeface="Calibri"/>
              </a:rPr>
              <a:t>di</a:t>
            </a:r>
            <a:r>
              <a:rPr sz="2400" spc="-20" dirty="0">
                <a:latin typeface="Calibri"/>
                <a:cs typeface="Calibri"/>
              </a:rPr>
              <a:t>m</a:t>
            </a:r>
            <a:r>
              <a:rPr sz="2400" dirty="0">
                <a:latin typeface="Calibri"/>
                <a:cs typeface="Calibri"/>
              </a:rPr>
              <a:t>a</a:t>
            </a:r>
            <a:r>
              <a:rPr sz="2400" spc="-10" dirty="0">
                <a:latin typeface="Calibri"/>
                <a:cs typeface="Calibri"/>
              </a:rPr>
              <a:t>:</a:t>
            </a:r>
            <a:endParaRPr sz="2400" dirty="0">
              <a:latin typeface="Calibri"/>
              <a:cs typeface="Calibri"/>
            </a:endParaRPr>
          </a:p>
          <a:p>
            <a:pPr marL="355600" indent="-342900">
              <a:lnSpc>
                <a:spcPct val="100000"/>
              </a:lnSpc>
              <a:buClr>
                <a:srgbClr val="FF0000"/>
              </a:buClr>
              <a:buFont typeface="Wingdings"/>
              <a:buChar char=""/>
              <a:tabLst>
                <a:tab pos="355600" algn="l"/>
              </a:tabLst>
            </a:pPr>
            <a:r>
              <a:rPr sz="2400" b="1" spc="-20" dirty="0">
                <a:solidFill>
                  <a:srgbClr val="FF0000"/>
                </a:solidFill>
                <a:latin typeface="Calibri"/>
                <a:cs typeface="Calibri"/>
              </a:rPr>
              <a:t>And</a:t>
            </a:r>
            <a:r>
              <a:rPr sz="2400" b="1" dirty="0">
                <a:solidFill>
                  <a:srgbClr val="FF0000"/>
                </a:solidFill>
                <a:latin typeface="Calibri"/>
                <a:cs typeface="Calibri"/>
              </a:rPr>
              <a:t>r</a:t>
            </a:r>
            <a:r>
              <a:rPr sz="2400" b="1" spc="-5" dirty="0">
                <a:solidFill>
                  <a:srgbClr val="FF0000"/>
                </a:solidFill>
                <a:latin typeface="Calibri"/>
                <a:cs typeface="Calibri"/>
              </a:rPr>
              <a:t>i</a:t>
            </a:r>
            <a:r>
              <a:rPr sz="2400" b="1" dirty="0">
                <a:solidFill>
                  <a:srgbClr val="FF0000"/>
                </a:solidFill>
                <a:latin typeface="Calibri"/>
                <a:cs typeface="Calibri"/>
              </a:rPr>
              <a:t>j</a:t>
            </a:r>
            <a:r>
              <a:rPr sz="2400" b="1" spc="-10" dirty="0">
                <a:solidFill>
                  <a:srgbClr val="FF0000"/>
                </a:solidFill>
                <a:latin typeface="Calibri"/>
                <a:cs typeface="Calibri"/>
              </a:rPr>
              <a:t>e</a:t>
            </a:r>
            <a:r>
              <a:rPr sz="2400" b="1" dirty="0">
                <a:solidFill>
                  <a:srgbClr val="FF0000"/>
                </a:solidFill>
                <a:latin typeface="Calibri"/>
                <a:cs typeface="Calibri"/>
              </a:rPr>
              <a:t>v</a:t>
            </a:r>
            <a:r>
              <a:rPr sz="2400" b="1" spc="-15" dirty="0">
                <a:solidFill>
                  <a:srgbClr val="FF0000"/>
                </a:solidFill>
                <a:latin typeface="Calibri"/>
                <a:cs typeface="Calibri"/>
              </a:rPr>
              <a:t>i</a:t>
            </a:r>
            <a:r>
              <a:rPr sz="2400" b="1" spc="-10" dirty="0">
                <a:solidFill>
                  <a:srgbClr val="FF0000"/>
                </a:solidFill>
                <a:latin typeface="Calibri"/>
                <a:cs typeface="Calibri"/>
              </a:rPr>
              <a:t>c</a:t>
            </a:r>
            <a:r>
              <a:rPr sz="2400" b="1" spc="-15" dirty="0">
                <a:solidFill>
                  <a:srgbClr val="FF0000"/>
                </a:solidFill>
                <a:latin typeface="Calibri"/>
                <a:cs typeface="Calibri"/>
              </a:rPr>
              <a:t>a</a:t>
            </a:r>
            <a:r>
              <a:rPr sz="2400" b="1" spc="-70" dirty="0">
                <a:solidFill>
                  <a:srgbClr val="FF0000"/>
                </a:solidFill>
                <a:latin typeface="Times New Roman"/>
                <a:cs typeface="Times New Roman"/>
              </a:rPr>
              <a:t> </a:t>
            </a:r>
            <a:r>
              <a:rPr sz="2400" b="1" spc="-15" dirty="0">
                <a:solidFill>
                  <a:srgbClr val="FF0000"/>
                </a:solidFill>
                <a:latin typeface="Calibri"/>
                <a:cs typeface="Calibri"/>
              </a:rPr>
              <a:t>(</a:t>
            </a:r>
            <a:r>
              <a:rPr sz="2400" b="1" spc="-20" dirty="0">
                <a:solidFill>
                  <a:srgbClr val="FF0000"/>
                </a:solidFill>
                <a:latin typeface="Calibri"/>
                <a:cs typeface="Calibri"/>
              </a:rPr>
              <a:t>v</a:t>
            </a:r>
            <a:r>
              <a:rPr sz="2400" b="1" spc="-10" dirty="0">
                <a:solidFill>
                  <a:srgbClr val="FF0000"/>
                </a:solidFill>
                <a:latin typeface="Calibri"/>
                <a:cs typeface="Calibri"/>
              </a:rPr>
              <a:t>o</a:t>
            </a:r>
            <a:r>
              <a:rPr sz="2400" b="1" spc="-20" dirty="0">
                <a:solidFill>
                  <a:srgbClr val="FF0000"/>
                </a:solidFill>
                <a:latin typeface="Calibri"/>
                <a:cs typeface="Calibri"/>
              </a:rPr>
              <a:t>d</a:t>
            </a:r>
            <a:r>
              <a:rPr sz="2400" b="1" spc="-25" dirty="0">
                <a:solidFill>
                  <a:srgbClr val="FF0000"/>
                </a:solidFill>
                <a:latin typeface="Calibri"/>
                <a:cs typeface="Calibri"/>
              </a:rPr>
              <a:t>o</a:t>
            </a:r>
            <a:r>
              <a:rPr sz="2400" b="1" spc="-20" dirty="0">
                <a:solidFill>
                  <a:srgbClr val="FF0000"/>
                </a:solidFill>
                <a:latin typeface="Calibri"/>
                <a:cs typeface="Calibri"/>
              </a:rPr>
              <a:t>v</a:t>
            </a:r>
            <a:r>
              <a:rPr sz="2400" b="1" spc="-10" dirty="0">
                <a:solidFill>
                  <a:srgbClr val="FF0000"/>
                </a:solidFill>
                <a:latin typeface="Calibri"/>
                <a:cs typeface="Calibri"/>
              </a:rPr>
              <a:t>o</a:t>
            </a:r>
            <a:r>
              <a:rPr sz="2400" b="1" spc="-15" dirty="0">
                <a:solidFill>
                  <a:srgbClr val="FF0000"/>
                </a:solidFill>
                <a:latin typeface="Calibri"/>
                <a:cs typeface="Calibri"/>
              </a:rPr>
              <a:t>d</a:t>
            </a:r>
            <a:r>
              <a:rPr sz="2400" b="1" spc="-80" dirty="0">
                <a:solidFill>
                  <a:srgbClr val="FF0000"/>
                </a:solidFill>
                <a:latin typeface="Times New Roman"/>
                <a:cs typeface="Times New Roman"/>
              </a:rPr>
              <a:t> </a:t>
            </a:r>
            <a:r>
              <a:rPr sz="2400" b="1" spc="-45" dirty="0">
                <a:solidFill>
                  <a:srgbClr val="FF0000"/>
                </a:solidFill>
                <a:latin typeface="Calibri"/>
                <a:cs typeface="Calibri"/>
              </a:rPr>
              <a:t>K</a:t>
            </a:r>
            <a:r>
              <a:rPr sz="2400" b="1" dirty="0">
                <a:solidFill>
                  <a:srgbClr val="FF0000"/>
                </a:solidFill>
                <a:latin typeface="Calibri"/>
                <a:cs typeface="Calibri"/>
              </a:rPr>
              <a:t>r</a:t>
            </a:r>
            <a:r>
              <a:rPr sz="2400" b="1" spc="-75" dirty="0">
                <a:solidFill>
                  <a:srgbClr val="FF0000"/>
                </a:solidFill>
                <a:latin typeface="Calibri"/>
                <a:cs typeface="Calibri"/>
              </a:rPr>
              <a:t>k</a:t>
            </a:r>
            <a:r>
              <a:rPr sz="2400" b="1" spc="-10" dirty="0">
                <a:solidFill>
                  <a:srgbClr val="FF0000"/>
                </a:solidFill>
                <a:latin typeface="Calibri"/>
                <a:cs typeface="Calibri"/>
              </a:rPr>
              <a:t>o</a:t>
            </a:r>
            <a:r>
              <a:rPr sz="2400" b="1" dirty="0">
                <a:solidFill>
                  <a:srgbClr val="FF0000"/>
                </a:solidFill>
                <a:latin typeface="Calibri"/>
                <a:cs typeface="Calibri"/>
              </a:rPr>
              <a:t>r</a:t>
            </a:r>
            <a:r>
              <a:rPr sz="2400" b="1" spc="-5" dirty="0">
                <a:solidFill>
                  <a:srgbClr val="FF0000"/>
                </a:solidFill>
                <a:latin typeface="Calibri"/>
                <a:cs typeface="Calibri"/>
              </a:rPr>
              <a:t>i</a:t>
            </a:r>
            <a:r>
              <a:rPr sz="2400" b="1" spc="-10" dirty="0">
                <a:solidFill>
                  <a:srgbClr val="FF0000"/>
                </a:solidFill>
                <a:latin typeface="Calibri"/>
                <a:cs typeface="Calibri"/>
              </a:rPr>
              <a:t>,</a:t>
            </a:r>
            <a:r>
              <a:rPr sz="2400" b="1" spc="-70" dirty="0">
                <a:solidFill>
                  <a:srgbClr val="FF0000"/>
                </a:solidFill>
                <a:latin typeface="Times New Roman"/>
                <a:cs typeface="Times New Roman"/>
              </a:rPr>
              <a:t> </a:t>
            </a:r>
            <a:r>
              <a:rPr sz="2400" b="1" spc="-20" dirty="0">
                <a:solidFill>
                  <a:srgbClr val="FF0000"/>
                </a:solidFill>
                <a:latin typeface="Calibri"/>
                <a:cs typeface="Calibri"/>
              </a:rPr>
              <a:t>52</a:t>
            </a:r>
            <a:r>
              <a:rPr sz="2400" b="1" spc="-15" dirty="0">
                <a:solidFill>
                  <a:srgbClr val="FF0000"/>
                </a:solidFill>
                <a:latin typeface="Calibri"/>
                <a:cs typeface="Calibri"/>
              </a:rPr>
              <a:t>6</a:t>
            </a:r>
            <a:r>
              <a:rPr sz="2400" b="1" spc="-65" dirty="0">
                <a:solidFill>
                  <a:srgbClr val="FF0000"/>
                </a:solidFill>
                <a:latin typeface="Times New Roman"/>
                <a:cs typeface="Times New Roman"/>
              </a:rPr>
              <a:t> </a:t>
            </a:r>
            <a:r>
              <a:rPr sz="2400" b="1" spc="-15" dirty="0">
                <a:solidFill>
                  <a:srgbClr val="FF0000"/>
                </a:solidFill>
                <a:latin typeface="Calibri"/>
                <a:cs typeface="Calibri"/>
              </a:rPr>
              <a:t>k</a:t>
            </a:r>
            <a:r>
              <a:rPr sz="2400" b="1" spc="-210" dirty="0">
                <a:solidFill>
                  <a:srgbClr val="FF0000"/>
                </a:solidFill>
                <a:latin typeface="Calibri"/>
                <a:cs typeface="Calibri"/>
              </a:rPr>
              <a:t>W</a:t>
            </a:r>
            <a:r>
              <a:rPr sz="2400" b="1" spc="-10" dirty="0">
                <a:solidFill>
                  <a:srgbClr val="FF0000"/>
                </a:solidFill>
                <a:latin typeface="Calibri"/>
                <a:cs typeface="Calibri"/>
              </a:rPr>
              <a:t>,</a:t>
            </a:r>
            <a:r>
              <a:rPr sz="2400" b="1" spc="-55" dirty="0">
                <a:solidFill>
                  <a:srgbClr val="FF0000"/>
                </a:solidFill>
                <a:latin typeface="Times New Roman"/>
                <a:cs typeface="Times New Roman"/>
              </a:rPr>
              <a:t> </a:t>
            </a:r>
            <a:r>
              <a:rPr sz="2400" b="1" spc="-20" dirty="0">
                <a:solidFill>
                  <a:srgbClr val="FF0000"/>
                </a:solidFill>
                <a:latin typeface="Calibri"/>
                <a:cs typeface="Calibri"/>
              </a:rPr>
              <a:t>2</a:t>
            </a:r>
            <a:r>
              <a:rPr sz="2400" b="1" spc="-10" dirty="0">
                <a:solidFill>
                  <a:srgbClr val="FF0000"/>
                </a:solidFill>
                <a:latin typeface="Calibri"/>
                <a:cs typeface="Calibri"/>
              </a:rPr>
              <a:t>.</a:t>
            </a:r>
            <a:r>
              <a:rPr sz="2400" b="1" spc="-15" dirty="0">
                <a:solidFill>
                  <a:srgbClr val="FF0000"/>
                </a:solidFill>
                <a:latin typeface="Calibri"/>
                <a:cs typeface="Calibri"/>
              </a:rPr>
              <a:t>3</a:t>
            </a:r>
            <a:r>
              <a:rPr sz="2400" b="1" spc="-65" dirty="0">
                <a:solidFill>
                  <a:srgbClr val="FF0000"/>
                </a:solidFill>
                <a:latin typeface="Times New Roman"/>
                <a:cs typeface="Times New Roman"/>
              </a:rPr>
              <a:t> </a:t>
            </a:r>
            <a:r>
              <a:rPr sz="2400" b="1" spc="-20" dirty="0">
                <a:solidFill>
                  <a:srgbClr val="FF0000"/>
                </a:solidFill>
                <a:latin typeface="Calibri"/>
                <a:cs typeface="Calibri"/>
              </a:rPr>
              <a:t>G</a:t>
            </a:r>
            <a:r>
              <a:rPr sz="2400" b="1" spc="-5" dirty="0">
                <a:solidFill>
                  <a:srgbClr val="FF0000"/>
                </a:solidFill>
                <a:latin typeface="Calibri"/>
                <a:cs typeface="Calibri"/>
              </a:rPr>
              <a:t>W</a:t>
            </a:r>
            <a:r>
              <a:rPr sz="2400" b="1" spc="-20" dirty="0">
                <a:solidFill>
                  <a:srgbClr val="FF0000"/>
                </a:solidFill>
                <a:latin typeface="Calibri"/>
                <a:cs typeface="Calibri"/>
              </a:rPr>
              <a:t>h</a:t>
            </a:r>
            <a:r>
              <a:rPr sz="2400" b="1" spc="-10" dirty="0">
                <a:solidFill>
                  <a:srgbClr val="FF0000"/>
                </a:solidFill>
                <a:latin typeface="Calibri"/>
                <a:cs typeface="Calibri"/>
              </a:rPr>
              <a:t>,</a:t>
            </a:r>
            <a:r>
              <a:rPr sz="2400" b="1" spc="-45" dirty="0">
                <a:solidFill>
                  <a:srgbClr val="FF0000"/>
                </a:solidFill>
                <a:latin typeface="Times New Roman"/>
                <a:cs typeface="Times New Roman"/>
              </a:rPr>
              <a:t> </a:t>
            </a:r>
            <a:r>
              <a:rPr sz="2400" b="1" spc="-15" dirty="0">
                <a:solidFill>
                  <a:srgbClr val="FF0000"/>
                </a:solidFill>
                <a:latin typeface="Calibri"/>
                <a:cs typeface="Calibri"/>
              </a:rPr>
              <a:t>6</a:t>
            </a:r>
            <a:r>
              <a:rPr sz="2400" b="1" spc="-65" dirty="0">
                <a:solidFill>
                  <a:srgbClr val="FF0000"/>
                </a:solidFill>
                <a:latin typeface="Times New Roman"/>
                <a:cs typeface="Times New Roman"/>
              </a:rPr>
              <a:t> </a:t>
            </a:r>
            <a:r>
              <a:rPr sz="2400" b="1" spc="-25" dirty="0">
                <a:solidFill>
                  <a:srgbClr val="FF0000"/>
                </a:solidFill>
                <a:latin typeface="Calibri"/>
                <a:cs typeface="Calibri"/>
              </a:rPr>
              <a:t>g</a:t>
            </a:r>
            <a:r>
              <a:rPr sz="2400" b="1" spc="-10" dirty="0">
                <a:solidFill>
                  <a:srgbClr val="FF0000"/>
                </a:solidFill>
                <a:latin typeface="Calibri"/>
                <a:cs typeface="Calibri"/>
              </a:rPr>
              <a:t>o</a:t>
            </a:r>
            <a:r>
              <a:rPr sz="2400" b="1" spc="-20" dirty="0">
                <a:solidFill>
                  <a:srgbClr val="FF0000"/>
                </a:solidFill>
                <a:latin typeface="Calibri"/>
                <a:cs typeface="Calibri"/>
              </a:rPr>
              <a:t>d</a:t>
            </a:r>
            <a:r>
              <a:rPr sz="2400" b="1" spc="-15" dirty="0">
                <a:solidFill>
                  <a:srgbClr val="FF0000"/>
                </a:solidFill>
                <a:latin typeface="Calibri"/>
                <a:cs typeface="Calibri"/>
              </a:rPr>
              <a:t>i</a:t>
            </a:r>
            <a:r>
              <a:rPr sz="2400" b="1" spc="-20" dirty="0">
                <a:solidFill>
                  <a:srgbClr val="FF0000"/>
                </a:solidFill>
                <a:latin typeface="Calibri"/>
                <a:cs typeface="Calibri"/>
              </a:rPr>
              <a:t>n</a:t>
            </a:r>
            <a:r>
              <a:rPr sz="2400" b="1" spc="-10" dirty="0">
                <a:solidFill>
                  <a:srgbClr val="FF0000"/>
                </a:solidFill>
                <a:latin typeface="Calibri"/>
                <a:cs typeface="Calibri"/>
              </a:rPr>
              <a:t>a)</a:t>
            </a:r>
            <a:endParaRPr sz="2400" dirty="0">
              <a:latin typeface="Calibri"/>
              <a:cs typeface="Calibri"/>
            </a:endParaRPr>
          </a:p>
        </p:txBody>
      </p:sp>
      <p:sp>
        <p:nvSpPr>
          <p:cNvPr id="8" name="object 8"/>
          <p:cNvSpPr txBox="1"/>
          <p:nvPr/>
        </p:nvSpPr>
        <p:spPr>
          <a:xfrm>
            <a:off x="932179" y="3874006"/>
            <a:ext cx="2656840" cy="2588260"/>
          </a:xfrm>
          <a:prstGeom prst="rect">
            <a:avLst/>
          </a:prstGeom>
        </p:spPr>
        <p:txBody>
          <a:bodyPr vert="horz" wrap="square" lIns="0" tIns="0" rIns="0" bIns="0" rtlCol="0">
            <a:spAutoFit/>
          </a:bodyPr>
          <a:lstStyle/>
          <a:p>
            <a:pPr marL="355600" marR="6350" indent="-342900">
              <a:lnSpc>
                <a:spcPct val="100000"/>
              </a:lnSpc>
              <a:buClr>
                <a:srgbClr val="FF0000"/>
              </a:buClr>
              <a:buFont typeface="Wingdings"/>
              <a:buChar char=""/>
              <a:tabLst>
                <a:tab pos="355600" algn="l"/>
                <a:tab pos="1446530" algn="l"/>
              </a:tabLst>
            </a:pPr>
            <a:r>
              <a:rPr sz="2400" b="1" spc="-20" dirty="0">
                <a:solidFill>
                  <a:srgbClr val="FF0000"/>
                </a:solidFill>
                <a:latin typeface="Calibri"/>
                <a:cs typeface="Calibri"/>
              </a:rPr>
              <a:t>B</a:t>
            </a:r>
            <a:r>
              <a:rPr sz="2400" b="1" dirty="0">
                <a:solidFill>
                  <a:srgbClr val="FF0000"/>
                </a:solidFill>
                <a:latin typeface="Calibri"/>
                <a:cs typeface="Calibri"/>
              </a:rPr>
              <a:t>e</a:t>
            </a:r>
            <a:r>
              <a:rPr sz="2400" b="1" spc="-50" dirty="0">
                <a:solidFill>
                  <a:srgbClr val="FF0000"/>
                </a:solidFill>
                <a:latin typeface="Calibri"/>
                <a:cs typeface="Calibri"/>
              </a:rPr>
              <a:t>r</a:t>
            </a:r>
            <a:r>
              <a:rPr sz="2400" b="1" spc="-15" dirty="0">
                <a:solidFill>
                  <a:srgbClr val="FF0000"/>
                </a:solidFill>
                <a:latin typeface="Calibri"/>
                <a:cs typeface="Calibri"/>
              </a:rPr>
              <a:t>a</a:t>
            </a:r>
            <a:r>
              <a:rPr sz="2400" b="1" spc="-20" dirty="0">
                <a:solidFill>
                  <a:srgbClr val="FF0000"/>
                </a:solidFill>
                <a:latin typeface="Calibri"/>
                <a:cs typeface="Calibri"/>
              </a:rPr>
              <a:t>n</a:t>
            </a:r>
            <a:r>
              <a:rPr sz="2400" b="1" dirty="0">
                <a:solidFill>
                  <a:srgbClr val="FF0000"/>
                </a:solidFill>
                <a:latin typeface="Calibri"/>
                <a:cs typeface="Calibri"/>
              </a:rPr>
              <a:t>e</a:t>
            </a:r>
            <a:r>
              <a:rPr sz="2400" b="1" dirty="0">
                <a:solidFill>
                  <a:srgbClr val="FF0000"/>
                </a:solidFill>
                <a:latin typeface="Times New Roman"/>
                <a:cs typeface="Times New Roman"/>
              </a:rPr>
              <a:t>	</a:t>
            </a:r>
            <a:r>
              <a:rPr sz="2400" b="1" spc="-15" dirty="0">
                <a:solidFill>
                  <a:srgbClr val="FF0000"/>
                </a:solidFill>
                <a:latin typeface="Calibri"/>
                <a:cs typeface="Calibri"/>
              </a:rPr>
              <a:t>(</a:t>
            </a:r>
            <a:r>
              <a:rPr sz="2400" b="1" spc="-20" dirty="0">
                <a:solidFill>
                  <a:srgbClr val="FF0000"/>
                </a:solidFill>
                <a:latin typeface="Calibri"/>
                <a:cs typeface="Calibri"/>
              </a:rPr>
              <a:t>v</a:t>
            </a:r>
            <a:r>
              <a:rPr sz="2400" b="1" spc="-10" dirty="0">
                <a:solidFill>
                  <a:srgbClr val="FF0000"/>
                </a:solidFill>
                <a:latin typeface="Calibri"/>
                <a:cs typeface="Calibri"/>
              </a:rPr>
              <a:t>o</a:t>
            </a:r>
            <a:r>
              <a:rPr sz="2400" b="1" spc="-20" dirty="0">
                <a:solidFill>
                  <a:srgbClr val="FF0000"/>
                </a:solidFill>
                <a:latin typeface="Calibri"/>
                <a:cs typeface="Calibri"/>
              </a:rPr>
              <a:t>d</a:t>
            </a:r>
            <a:r>
              <a:rPr sz="2400" b="1" spc="-25" dirty="0">
                <a:solidFill>
                  <a:srgbClr val="FF0000"/>
                </a:solidFill>
                <a:latin typeface="Calibri"/>
                <a:cs typeface="Calibri"/>
              </a:rPr>
              <a:t>o</a:t>
            </a:r>
            <a:r>
              <a:rPr sz="2400" b="1" spc="-20" dirty="0">
                <a:solidFill>
                  <a:srgbClr val="FF0000"/>
                </a:solidFill>
                <a:latin typeface="Calibri"/>
                <a:cs typeface="Calibri"/>
              </a:rPr>
              <a:t>v</a:t>
            </a:r>
            <a:r>
              <a:rPr sz="2400" b="1" spc="-10" dirty="0">
                <a:solidFill>
                  <a:srgbClr val="FF0000"/>
                </a:solidFill>
                <a:latin typeface="Calibri"/>
                <a:cs typeface="Calibri"/>
              </a:rPr>
              <a:t>o</a:t>
            </a:r>
            <a:r>
              <a:rPr sz="2400" b="1" spc="-15" dirty="0">
                <a:solidFill>
                  <a:srgbClr val="FF0000"/>
                </a:solidFill>
                <a:latin typeface="Calibri"/>
                <a:cs typeface="Calibri"/>
              </a:rPr>
              <a:t>d</a:t>
            </a:r>
            <a:r>
              <a:rPr sz="2400" b="1" spc="-10" dirty="0">
                <a:solidFill>
                  <a:srgbClr val="FF0000"/>
                </a:solidFill>
                <a:latin typeface="Times New Roman"/>
                <a:cs typeface="Times New Roman"/>
              </a:rPr>
              <a:t> </a:t>
            </a:r>
            <a:r>
              <a:rPr sz="2400" b="1" spc="-25" dirty="0">
                <a:solidFill>
                  <a:srgbClr val="FF0000"/>
                </a:solidFill>
                <a:latin typeface="Calibri"/>
                <a:cs typeface="Calibri"/>
              </a:rPr>
              <a:t>g</a:t>
            </a:r>
            <a:r>
              <a:rPr sz="2400" b="1" spc="-10" dirty="0">
                <a:solidFill>
                  <a:srgbClr val="FF0000"/>
                </a:solidFill>
                <a:latin typeface="Calibri"/>
                <a:cs typeface="Calibri"/>
              </a:rPr>
              <a:t>o</a:t>
            </a:r>
            <a:r>
              <a:rPr sz="2400" b="1" spc="-20" dirty="0">
                <a:solidFill>
                  <a:srgbClr val="FF0000"/>
                </a:solidFill>
                <a:latin typeface="Calibri"/>
                <a:cs typeface="Calibri"/>
              </a:rPr>
              <a:t>d</a:t>
            </a:r>
            <a:r>
              <a:rPr sz="2400" b="1" spc="-15" dirty="0">
                <a:solidFill>
                  <a:srgbClr val="FF0000"/>
                </a:solidFill>
                <a:latin typeface="Calibri"/>
                <a:cs typeface="Calibri"/>
              </a:rPr>
              <a:t>i</a:t>
            </a:r>
            <a:r>
              <a:rPr sz="2400" b="1" spc="-20" dirty="0">
                <a:solidFill>
                  <a:srgbClr val="FF0000"/>
                </a:solidFill>
                <a:latin typeface="Calibri"/>
                <a:cs typeface="Calibri"/>
              </a:rPr>
              <a:t>n</a:t>
            </a:r>
            <a:r>
              <a:rPr sz="2400" b="1" dirty="0">
                <a:solidFill>
                  <a:srgbClr val="FF0000"/>
                </a:solidFill>
                <a:latin typeface="Calibri"/>
                <a:cs typeface="Calibri"/>
              </a:rPr>
              <a:t>e</a:t>
            </a:r>
            <a:r>
              <a:rPr sz="2400" b="1" spc="-10" dirty="0">
                <a:solidFill>
                  <a:srgbClr val="FF0000"/>
                </a:solidFill>
                <a:latin typeface="Calibri"/>
                <a:cs typeface="Calibri"/>
              </a:rPr>
              <a:t>)</a:t>
            </a:r>
            <a:endParaRPr sz="2400" dirty="0">
              <a:latin typeface="Calibri"/>
              <a:cs typeface="Calibri"/>
            </a:endParaRPr>
          </a:p>
          <a:p>
            <a:pPr marL="355600" indent="-342900">
              <a:lnSpc>
                <a:spcPct val="100000"/>
              </a:lnSpc>
              <a:buClr>
                <a:srgbClr val="FF0000"/>
              </a:buClr>
              <a:buFont typeface="Wingdings"/>
              <a:buChar char=""/>
              <a:tabLst>
                <a:tab pos="355600" algn="l"/>
              </a:tabLst>
            </a:pPr>
            <a:r>
              <a:rPr sz="2400" spc="-60" dirty="0">
                <a:latin typeface="Calibri"/>
                <a:cs typeface="Calibri"/>
              </a:rPr>
              <a:t>R</a:t>
            </a:r>
            <a:r>
              <a:rPr sz="2400" spc="-45" dirty="0">
                <a:latin typeface="Calibri"/>
                <a:cs typeface="Calibri"/>
              </a:rPr>
              <a:t>o</a:t>
            </a:r>
            <a:r>
              <a:rPr sz="2400" spc="-40" dirty="0">
                <a:latin typeface="Calibri"/>
                <a:cs typeface="Calibri"/>
              </a:rPr>
              <a:t>ž</a:t>
            </a:r>
            <a:r>
              <a:rPr sz="2400" dirty="0">
                <a:latin typeface="Calibri"/>
                <a:cs typeface="Calibri"/>
              </a:rPr>
              <a:t>aj</a:t>
            </a:r>
            <a:r>
              <a:rPr sz="2400" spc="-15" dirty="0">
                <a:latin typeface="Calibri"/>
                <a:cs typeface="Calibri"/>
              </a:rPr>
              <a:t>e</a:t>
            </a:r>
            <a:endParaRPr sz="2400" dirty="0">
              <a:latin typeface="Calibri"/>
              <a:cs typeface="Calibri"/>
            </a:endParaRPr>
          </a:p>
          <a:p>
            <a:pPr marL="355600" indent="-342900">
              <a:lnSpc>
                <a:spcPct val="100000"/>
              </a:lnSpc>
              <a:buClr>
                <a:srgbClr val="FF0000"/>
              </a:buClr>
              <a:buFont typeface="Wingdings"/>
              <a:buChar char=""/>
              <a:tabLst>
                <a:tab pos="355600" algn="l"/>
              </a:tabLst>
            </a:pPr>
            <a:r>
              <a:rPr sz="2400" spc="-25" dirty="0">
                <a:latin typeface="Calibri"/>
                <a:cs typeface="Calibri"/>
              </a:rPr>
              <a:t>G</a:t>
            </a:r>
            <a:r>
              <a:rPr sz="2400" dirty="0">
                <a:latin typeface="Calibri"/>
                <a:cs typeface="Calibri"/>
              </a:rPr>
              <a:t>u</a:t>
            </a:r>
            <a:r>
              <a:rPr sz="2400" spc="-5" dirty="0">
                <a:latin typeface="Calibri"/>
                <a:cs typeface="Calibri"/>
              </a:rPr>
              <a:t>s</a:t>
            </a:r>
            <a:r>
              <a:rPr sz="2400" dirty="0">
                <a:latin typeface="Calibri"/>
                <a:cs typeface="Calibri"/>
              </a:rPr>
              <a:t>i</a:t>
            </a:r>
            <a:r>
              <a:rPr sz="2400" spc="-5" dirty="0">
                <a:latin typeface="Calibri"/>
                <a:cs typeface="Calibri"/>
              </a:rPr>
              <a:t>n</a:t>
            </a:r>
            <a:r>
              <a:rPr sz="2400" dirty="0">
                <a:latin typeface="Calibri"/>
                <a:cs typeface="Calibri"/>
              </a:rPr>
              <a:t>j</a:t>
            </a:r>
            <a:r>
              <a:rPr sz="2400" spc="-15" dirty="0">
                <a:latin typeface="Calibri"/>
                <a:cs typeface="Calibri"/>
              </a:rPr>
              <a:t>e</a:t>
            </a:r>
            <a:endParaRPr sz="2400" dirty="0">
              <a:latin typeface="Calibri"/>
              <a:cs typeface="Calibri"/>
            </a:endParaRPr>
          </a:p>
          <a:p>
            <a:pPr marL="355600" indent="-342900">
              <a:lnSpc>
                <a:spcPct val="100000"/>
              </a:lnSpc>
              <a:buClr>
                <a:srgbClr val="FF0000"/>
              </a:buClr>
              <a:buFont typeface="Wingdings"/>
              <a:buChar char=""/>
              <a:tabLst>
                <a:tab pos="355600" algn="l"/>
              </a:tabLst>
            </a:pPr>
            <a:r>
              <a:rPr sz="2400" spc="-20" dirty="0">
                <a:latin typeface="Calibri"/>
                <a:cs typeface="Calibri"/>
              </a:rPr>
              <a:t>P</a:t>
            </a:r>
            <a:r>
              <a:rPr sz="2400" dirty="0">
                <a:latin typeface="Calibri"/>
                <a:cs typeface="Calibri"/>
              </a:rPr>
              <a:t>l</a:t>
            </a:r>
            <a:r>
              <a:rPr sz="2400" spc="-35" dirty="0">
                <a:latin typeface="Calibri"/>
                <a:cs typeface="Calibri"/>
              </a:rPr>
              <a:t>a</a:t>
            </a:r>
            <a:r>
              <a:rPr sz="2400" spc="-15" dirty="0">
                <a:latin typeface="Calibri"/>
                <a:cs typeface="Calibri"/>
              </a:rPr>
              <a:t>v</a:t>
            </a:r>
            <a:endParaRPr sz="2400" dirty="0">
              <a:latin typeface="Calibri"/>
              <a:cs typeface="Calibri"/>
            </a:endParaRPr>
          </a:p>
          <a:p>
            <a:pPr marL="355600" indent="-342900">
              <a:lnSpc>
                <a:spcPct val="100000"/>
              </a:lnSpc>
              <a:buClr>
                <a:srgbClr val="FF0000"/>
              </a:buClr>
              <a:buFont typeface="Wingdings"/>
              <a:buChar char=""/>
              <a:tabLst>
                <a:tab pos="355600" algn="l"/>
              </a:tabLst>
            </a:pPr>
            <a:r>
              <a:rPr sz="2400" dirty="0">
                <a:latin typeface="Calibri"/>
                <a:cs typeface="Calibri"/>
              </a:rPr>
              <a:t>Murino</a:t>
            </a:r>
          </a:p>
          <a:p>
            <a:pPr marL="355600" indent="-342900">
              <a:lnSpc>
                <a:spcPct val="100000"/>
              </a:lnSpc>
              <a:buClr>
                <a:srgbClr val="FF0000"/>
              </a:buClr>
              <a:buFont typeface="Wingdings"/>
              <a:buChar char=""/>
              <a:tabLst>
                <a:tab pos="355600" algn="l"/>
              </a:tabLst>
            </a:pPr>
            <a:r>
              <a:rPr sz="2400" dirty="0">
                <a:latin typeface="Calibri"/>
                <a:cs typeface="Calibri"/>
              </a:rPr>
              <a:t>M</a:t>
            </a:r>
            <a:r>
              <a:rPr sz="2400" spc="-10" dirty="0">
                <a:latin typeface="Calibri"/>
                <a:cs typeface="Calibri"/>
              </a:rPr>
              <a:t>o</a:t>
            </a:r>
            <a:r>
              <a:rPr sz="2400" dirty="0">
                <a:latin typeface="Calibri"/>
                <a:cs typeface="Calibri"/>
              </a:rPr>
              <a:t>j</a:t>
            </a:r>
            <a:r>
              <a:rPr sz="2400" spc="-100" dirty="0">
                <a:latin typeface="Calibri"/>
                <a:cs typeface="Calibri"/>
              </a:rPr>
              <a:t>k</a:t>
            </a:r>
            <a:r>
              <a:rPr sz="2400" spc="-20" dirty="0">
                <a:latin typeface="Calibri"/>
                <a:cs typeface="Calibri"/>
              </a:rPr>
              <a:t>o</a:t>
            </a:r>
            <a:r>
              <a:rPr sz="2400" spc="-55" dirty="0">
                <a:latin typeface="Calibri"/>
                <a:cs typeface="Calibri"/>
              </a:rPr>
              <a:t>v</a:t>
            </a:r>
            <a:r>
              <a:rPr sz="2400" dirty="0">
                <a:latin typeface="Calibri"/>
                <a:cs typeface="Calibri"/>
              </a:rPr>
              <a:t>a</a:t>
            </a:r>
            <a:r>
              <a:rPr sz="2400" spc="-15" dirty="0">
                <a:latin typeface="Calibri"/>
                <a:cs typeface="Calibri"/>
              </a:rPr>
              <a:t>c</a:t>
            </a:r>
            <a:endParaRPr sz="2400" dirty="0">
              <a:latin typeface="Calibri"/>
              <a:cs typeface="Calibri"/>
            </a:endParaRPr>
          </a:p>
        </p:txBody>
      </p:sp>
      <p:sp>
        <p:nvSpPr>
          <p:cNvPr id="9" name="object 9"/>
          <p:cNvSpPr txBox="1"/>
          <p:nvPr/>
        </p:nvSpPr>
        <p:spPr>
          <a:xfrm>
            <a:off x="3759198" y="3874006"/>
            <a:ext cx="5151755" cy="393700"/>
          </a:xfrm>
          <a:prstGeom prst="rect">
            <a:avLst/>
          </a:prstGeom>
        </p:spPr>
        <p:txBody>
          <a:bodyPr vert="horz" wrap="square" lIns="0" tIns="0" rIns="0" bIns="0" rtlCol="0">
            <a:spAutoFit/>
          </a:bodyPr>
          <a:lstStyle/>
          <a:p>
            <a:pPr marL="12700">
              <a:lnSpc>
                <a:spcPct val="100000"/>
              </a:lnSpc>
              <a:tabLst>
                <a:tab pos="1017905" algn="l"/>
                <a:tab pos="1926589" algn="l"/>
                <a:tab pos="2585085" algn="l"/>
                <a:tab pos="3256915" algn="l"/>
                <a:tab pos="3842385" algn="l"/>
                <a:tab pos="4749165" algn="l"/>
              </a:tabLst>
            </a:pPr>
            <a:r>
              <a:rPr sz="2400" b="1" dirty="0">
                <a:solidFill>
                  <a:srgbClr val="FF0000"/>
                </a:solidFill>
                <a:latin typeface="Calibri"/>
                <a:cs typeface="Calibri"/>
              </a:rPr>
              <a:t>M</a:t>
            </a:r>
            <a:r>
              <a:rPr sz="2400" b="1" spc="-25" dirty="0">
                <a:solidFill>
                  <a:srgbClr val="FF0000"/>
                </a:solidFill>
                <a:latin typeface="Calibri"/>
                <a:cs typeface="Calibri"/>
              </a:rPr>
              <a:t>io</a:t>
            </a:r>
            <a:r>
              <a:rPr sz="2400" b="1" spc="-15" dirty="0">
                <a:solidFill>
                  <a:srgbClr val="FF0000"/>
                </a:solidFill>
                <a:latin typeface="Calibri"/>
                <a:cs typeface="Calibri"/>
              </a:rPr>
              <a:t>l</a:t>
            </a:r>
            <a:r>
              <a:rPr sz="2400" b="1" dirty="0">
                <a:solidFill>
                  <a:srgbClr val="FF0000"/>
                </a:solidFill>
                <a:latin typeface="Calibri"/>
                <a:cs typeface="Calibri"/>
              </a:rPr>
              <a:t>je</a:t>
            </a:r>
            <a:r>
              <a:rPr sz="2400" b="1" dirty="0">
                <a:solidFill>
                  <a:srgbClr val="FF0000"/>
                </a:solidFill>
                <a:latin typeface="Times New Roman"/>
                <a:cs typeface="Times New Roman"/>
              </a:rPr>
              <a:t>	</a:t>
            </a:r>
            <a:r>
              <a:rPr sz="2400" b="1" spc="-20" dirty="0">
                <a:solidFill>
                  <a:srgbClr val="FF0000"/>
                </a:solidFill>
                <a:latin typeface="Calibri"/>
                <a:cs typeface="Calibri"/>
              </a:rPr>
              <a:t>p</a:t>
            </a:r>
            <a:r>
              <a:rPr sz="2400" b="1" spc="-10" dirty="0">
                <a:solidFill>
                  <a:srgbClr val="FF0000"/>
                </a:solidFill>
                <a:latin typeface="Calibri"/>
                <a:cs typeface="Calibri"/>
              </a:rPr>
              <a:t>o</a:t>
            </a:r>
            <a:r>
              <a:rPr sz="2400" b="1" spc="-15" dirty="0">
                <a:solidFill>
                  <a:srgbClr val="FF0000"/>
                </a:solidFill>
                <a:latin typeface="Calibri"/>
                <a:cs typeface="Calibri"/>
              </a:rPr>
              <a:t>l</a:t>
            </a:r>
            <a:r>
              <a:rPr sz="2400" b="1" dirty="0">
                <a:solidFill>
                  <a:srgbClr val="FF0000"/>
                </a:solidFill>
                <a:latin typeface="Calibri"/>
                <a:cs typeface="Calibri"/>
              </a:rPr>
              <a:t>je</a:t>
            </a:r>
            <a:r>
              <a:rPr sz="2400" b="1" spc="-10" dirty="0">
                <a:solidFill>
                  <a:srgbClr val="FF0000"/>
                </a:solidFill>
                <a:latin typeface="Calibri"/>
                <a:cs typeface="Calibri"/>
              </a:rPr>
              <a:t>,</a:t>
            </a:r>
            <a:r>
              <a:rPr sz="2400" b="1" dirty="0">
                <a:solidFill>
                  <a:srgbClr val="FF0000"/>
                </a:solidFill>
                <a:latin typeface="Times New Roman"/>
                <a:cs typeface="Times New Roman"/>
              </a:rPr>
              <a:t>	</a:t>
            </a:r>
            <a:r>
              <a:rPr sz="2400" b="1" spc="-20" dirty="0">
                <a:solidFill>
                  <a:srgbClr val="FF0000"/>
                </a:solidFill>
                <a:latin typeface="Calibri"/>
                <a:cs typeface="Calibri"/>
              </a:rPr>
              <a:t>30</a:t>
            </a:r>
            <a:r>
              <a:rPr sz="2400" b="1" spc="-15" dirty="0">
                <a:solidFill>
                  <a:srgbClr val="FF0000"/>
                </a:solidFill>
                <a:latin typeface="Calibri"/>
                <a:cs typeface="Calibri"/>
              </a:rPr>
              <a:t>1</a:t>
            </a:r>
            <a:r>
              <a:rPr sz="2400" b="1" dirty="0">
                <a:solidFill>
                  <a:srgbClr val="FF0000"/>
                </a:solidFill>
                <a:latin typeface="Times New Roman"/>
                <a:cs typeface="Times New Roman"/>
              </a:rPr>
              <a:t>	</a:t>
            </a:r>
            <a:r>
              <a:rPr sz="2400" b="1" spc="-15" dirty="0">
                <a:solidFill>
                  <a:srgbClr val="FF0000"/>
                </a:solidFill>
                <a:latin typeface="Calibri"/>
                <a:cs typeface="Calibri"/>
              </a:rPr>
              <a:t>k</a:t>
            </a:r>
            <a:r>
              <a:rPr sz="2400" b="1" spc="-210" dirty="0">
                <a:solidFill>
                  <a:srgbClr val="FF0000"/>
                </a:solidFill>
                <a:latin typeface="Calibri"/>
                <a:cs typeface="Calibri"/>
              </a:rPr>
              <a:t>W</a:t>
            </a:r>
            <a:r>
              <a:rPr sz="2400" b="1" spc="-10" dirty="0">
                <a:solidFill>
                  <a:srgbClr val="FF0000"/>
                </a:solidFill>
                <a:latin typeface="Calibri"/>
                <a:cs typeface="Calibri"/>
              </a:rPr>
              <a:t>,</a:t>
            </a:r>
            <a:r>
              <a:rPr sz="2400" b="1" dirty="0">
                <a:solidFill>
                  <a:srgbClr val="FF0000"/>
                </a:solidFill>
                <a:latin typeface="Times New Roman"/>
                <a:cs typeface="Times New Roman"/>
              </a:rPr>
              <a:t>	</a:t>
            </a:r>
            <a:r>
              <a:rPr sz="2400" b="1" spc="-20" dirty="0">
                <a:solidFill>
                  <a:srgbClr val="FF0000"/>
                </a:solidFill>
                <a:latin typeface="Calibri"/>
                <a:cs typeface="Calibri"/>
              </a:rPr>
              <a:t>2</a:t>
            </a:r>
            <a:r>
              <a:rPr sz="2400" b="1" spc="-10" dirty="0">
                <a:solidFill>
                  <a:srgbClr val="FF0000"/>
                </a:solidFill>
                <a:latin typeface="Calibri"/>
                <a:cs typeface="Calibri"/>
              </a:rPr>
              <a:t>.</a:t>
            </a:r>
            <a:r>
              <a:rPr sz="2400" b="1" spc="-15" dirty="0">
                <a:solidFill>
                  <a:srgbClr val="FF0000"/>
                </a:solidFill>
                <a:latin typeface="Calibri"/>
                <a:cs typeface="Calibri"/>
              </a:rPr>
              <a:t>2</a:t>
            </a:r>
            <a:r>
              <a:rPr sz="2400" b="1" dirty="0">
                <a:solidFill>
                  <a:srgbClr val="FF0000"/>
                </a:solidFill>
                <a:latin typeface="Times New Roman"/>
                <a:cs typeface="Times New Roman"/>
              </a:rPr>
              <a:t>	</a:t>
            </a:r>
            <a:r>
              <a:rPr sz="2400" b="1" spc="-20" dirty="0">
                <a:solidFill>
                  <a:srgbClr val="FF0000"/>
                </a:solidFill>
                <a:latin typeface="Calibri"/>
                <a:cs typeface="Calibri"/>
              </a:rPr>
              <a:t>G</a:t>
            </a:r>
            <a:r>
              <a:rPr sz="2400" b="1" spc="-5" dirty="0">
                <a:solidFill>
                  <a:srgbClr val="FF0000"/>
                </a:solidFill>
                <a:latin typeface="Calibri"/>
                <a:cs typeface="Calibri"/>
              </a:rPr>
              <a:t>W</a:t>
            </a:r>
            <a:r>
              <a:rPr sz="2400" b="1" spc="-20" dirty="0">
                <a:solidFill>
                  <a:srgbClr val="FF0000"/>
                </a:solidFill>
                <a:latin typeface="Calibri"/>
                <a:cs typeface="Calibri"/>
              </a:rPr>
              <a:t>h</a:t>
            </a:r>
            <a:r>
              <a:rPr sz="2400" b="1" spc="-10" dirty="0">
                <a:solidFill>
                  <a:srgbClr val="FF0000"/>
                </a:solidFill>
                <a:latin typeface="Calibri"/>
                <a:cs typeface="Calibri"/>
              </a:rPr>
              <a:t>,</a:t>
            </a:r>
            <a:r>
              <a:rPr sz="2400" b="1" dirty="0">
                <a:solidFill>
                  <a:srgbClr val="FF0000"/>
                </a:solidFill>
                <a:latin typeface="Times New Roman"/>
                <a:cs typeface="Times New Roman"/>
              </a:rPr>
              <a:t>	</a:t>
            </a:r>
            <a:r>
              <a:rPr sz="2400" b="1" spc="-20" dirty="0">
                <a:solidFill>
                  <a:srgbClr val="FF0000"/>
                </a:solidFill>
                <a:latin typeface="Calibri"/>
                <a:cs typeface="Calibri"/>
              </a:rPr>
              <a:t>2</a:t>
            </a:r>
            <a:r>
              <a:rPr sz="2400" b="1" spc="-10" dirty="0">
                <a:solidFill>
                  <a:srgbClr val="FF0000"/>
                </a:solidFill>
                <a:latin typeface="Calibri"/>
                <a:cs typeface="Calibri"/>
              </a:rPr>
              <a:t>.</a:t>
            </a:r>
            <a:r>
              <a:rPr sz="2400" b="1" spc="-15" dirty="0">
                <a:solidFill>
                  <a:srgbClr val="FF0000"/>
                </a:solidFill>
                <a:latin typeface="Calibri"/>
                <a:cs typeface="Calibri"/>
              </a:rPr>
              <a:t>2</a:t>
            </a:r>
            <a:endParaRPr sz="2400">
              <a:latin typeface="Calibri"/>
              <a:cs typeface="Calibr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1347978"/>
            <a:ext cx="5715000" cy="3806190"/>
          </a:xfrm>
          <a:prstGeom prst="rect">
            <a:avLst/>
          </a:prstGeom>
        </p:spPr>
      </p:pic>
      <p:sp>
        <p:nvSpPr>
          <p:cNvPr id="4" name="object 5"/>
          <p:cNvSpPr txBox="1"/>
          <p:nvPr/>
        </p:nvSpPr>
        <p:spPr>
          <a:xfrm>
            <a:off x="565439" y="5486400"/>
            <a:ext cx="5620616" cy="369332"/>
          </a:xfrm>
          <a:prstGeom prst="rect">
            <a:avLst/>
          </a:prstGeom>
        </p:spPr>
        <p:txBody>
          <a:bodyPr vert="horz" wrap="square" lIns="0" tIns="0" rIns="0" bIns="0" rtlCol="0">
            <a:spAutoFit/>
          </a:bodyPr>
          <a:lstStyle/>
          <a:p>
            <a:pPr marL="12700">
              <a:lnSpc>
                <a:spcPct val="100000"/>
              </a:lnSpc>
              <a:tabLst>
                <a:tab pos="464820" algn="l"/>
                <a:tab pos="2118360" algn="l"/>
                <a:tab pos="3273425" algn="l"/>
                <a:tab pos="3842385" algn="l"/>
              </a:tabLst>
            </a:pPr>
            <a:r>
              <a:rPr lang="sr-Latn-RS" sz="2400" dirty="0" smtClean="0">
                <a:latin typeface="Calibri"/>
                <a:cs typeface="Calibri"/>
              </a:rPr>
              <a:t>Mala hidroelektrana Miolje Polje – Berane </a:t>
            </a:r>
            <a:endParaRPr sz="2400" dirty="0">
              <a:latin typeface="Calibri"/>
              <a:cs typeface="Calibri"/>
            </a:endParaRPr>
          </a:p>
        </p:txBody>
      </p:sp>
      <p:sp>
        <p:nvSpPr>
          <p:cNvPr id="5" name="Rectangle 4"/>
          <p:cNvSpPr/>
          <p:nvPr/>
        </p:nvSpPr>
        <p:spPr>
          <a:xfrm>
            <a:off x="547428" y="6019800"/>
            <a:ext cx="7848600" cy="923330"/>
          </a:xfrm>
          <a:prstGeom prst="rect">
            <a:avLst/>
          </a:prstGeom>
        </p:spPr>
        <p:txBody>
          <a:bodyPr wrap="square">
            <a:spAutoFit/>
          </a:bodyPr>
          <a:lstStyle/>
          <a:p>
            <a:r>
              <a:rPr lang="en-GB" dirty="0"/>
              <a:t>Prva </a:t>
            </a:r>
            <a:r>
              <a:rPr lang="en-GB" dirty="0" err="1"/>
              <a:t>elektrana</a:t>
            </a:r>
            <a:r>
              <a:rPr lang="en-GB" dirty="0"/>
              <a:t> u </a:t>
            </a:r>
            <a:r>
              <a:rPr lang="en-GB" dirty="0" err="1"/>
              <a:t>Crnoj</a:t>
            </a:r>
            <a:r>
              <a:rPr lang="en-GB" dirty="0"/>
              <a:t> Gori u </a:t>
            </a:r>
            <a:r>
              <a:rPr lang="en-GB" dirty="0" err="1"/>
              <a:t>Beranama</a:t>
            </a:r>
            <a:r>
              <a:rPr lang="en-GB" dirty="0"/>
              <a:t> </a:t>
            </a:r>
            <a:r>
              <a:rPr lang="en-GB" dirty="0" err="1"/>
              <a:t>koja</a:t>
            </a:r>
            <a:r>
              <a:rPr lang="en-GB" dirty="0"/>
              <a:t> je u </a:t>
            </a:r>
            <a:r>
              <a:rPr lang="en-GB" dirty="0" err="1"/>
              <a:t>opštinskom</a:t>
            </a:r>
            <a:r>
              <a:rPr lang="en-GB" dirty="0"/>
              <a:t> </a:t>
            </a:r>
            <a:r>
              <a:rPr lang="en-GB" dirty="0" err="1"/>
              <a:t>vlasništvu</a:t>
            </a:r>
            <a:r>
              <a:rPr lang="en-GB" dirty="0"/>
              <a:t>, </a:t>
            </a:r>
            <a:r>
              <a:rPr lang="en-GB" dirty="0" err="1"/>
              <a:t>izgrađena</a:t>
            </a:r>
            <a:r>
              <a:rPr lang="en-GB" dirty="0"/>
              <a:t> </a:t>
            </a:r>
            <a:r>
              <a:rPr lang="en-GB" dirty="0" err="1"/>
              <a:t>na</a:t>
            </a:r>
            <a:r>
              <a:rPr lang="en-GB" dirty="0"/>
              <a:t> </a:t>
            </a:r>
            <a:r>
              <a:rPr lang="en-GB" dirty="0" err="1"/>
              <a:t>gradskom</a:t>
            </a:r>
            <a:r>
              <a:rPr lang="en-GB" dirty="0"/>
              <a:t> </a:t>
            </a:r>
            <a:r>
              <a:rPr lang="en-GB" dirty="0" err="1"/>
              <a:t>vodovodu</a:t>
            </a:r>
            <a:r>
              <a:rPr lang="en-GB" dirty="0"/>
              <a:t>, </a:t>
            </a:r>
            <a:r>
              <a:rPr lang="en-GB" dirty="0" err="1"/>
              <a:t>počela</a:t>
            </a:r>
            <a:r>
              <a:rPr lang="en-GB" dirty="0"/>
              <a:t> je da </a:t>
            </a:r>
            <a:r>
              <a:rPr lang="en-GB" dirty="0" err="1"/>
              <a:t>proizvodi</a:t>
            </a:r>
            <a:r>
              <a:rPr lang="en-GB" dirty="0"/>
              <a:t> </a:t>
            </a:r>
            <a:r>
              <a:rPr lang="en-GB" dirty="0" err="1"/>
              <a:t>prve</a:t>
            </a:r>
            <a:r>
              <a:rPr lang="en-GB" dirty="0"/>
              <a:t> </a:t>
            </a:r>
            <a:r>
              <a:rPr lang="en-GB" dirty="0" err="1"/>
              <a:t>kilovate</a:t>
            </a:r>
            <a:r>
              <a:rPr lang="en-GB" dirty="0"/>
              <a:t> </a:t>
            </a:r>
            <a:r>
              <a:rPr lang="en-GB" dirty="0" err="1"/>
              <a:t>struje</a:t>
            </a:r>
            <a:r>
              <a:rPr lang="en-GB" dirty="0"/>
              <a:t> </a:t>
            </a:r>
            <a:r>
              <a:rPr lang="en-GB" dirty="0" err="1"/>
              <a:t>i</a:t>
            </a:r>
            <a:r>
              <a:rPr lang="en-GB" dirty="0"/>
              <a:t> da </a:t>
            </a:r>
            <a:r>
              <a:rPr lang="en-GB" dirty="0" err="1"/>
              <a:t>ih</a:t>
            </a:r>
            <a:r>
              <a:rPr lang="en-GB" dirty="0"/>
              <a:t> </a:t>
            </a:r>
            <a:r>
              <a:rPr lang="en-GB" dirty="0" err="1"/>
              <a:t>prenosi</a:t>
            </a:r>
            <a:r>
              <a:rPr lang="en-GB" dirty="0"/>
              <a:t> u </a:t>
            </a:r>
            <a:r>
              <a:rPr lang="en-GB" dirty="0" err="1"/>
              <a:t>državni</a:t>
            </a:r>
            <a:r>
              <a:rPr lang="en-GB" dirty="0"/>
              <a:t> </a:t>
            </a:r>
            <a:r>
              <a:rPr lang="en-GB" dirty="0" err="1"/>
              <a:t>elektrodistributivni</a:t>
            </a:r>
            <a:r>
              <a:rPr lang="en-GB" dirty="0"/>
              <a:t> </a:t>
            </a:r>
            <a:r>
              <a:rPr lang="en-GB" dirty="0" err="1"/>
              <a:t>sistem</a:t>
            </a:r>
            <a:r>
              <a:rPr lang="en-GB" dirty="0">
                <a:solidFill>
                  <a:srgbClr val="636363"/>
                </a:solidFill>
                <a:latin typeface="Montserrat"/>
              </a:rPr>
              <a:t>.</a:t>
            </a:r>
            <a:endParaRPr lang="en-GB" dirty="0"/>
          </a:p>
        </p:txBody>
      </p:sp>
      <p:sp>
        <p:nvSpPr>
          <p:cNvPr id="7"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Tree>
    <p:extLst>
      <p:ext uri="{BB962C8B-B14F-4D97-AF65-F5344CB8AC3E}">
        <p14:creationId xmlns:p14="http://schemas.microsoft.com/office/powerpoint/2010/main" val="3079317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4028946" y="1493519"/>
            <a:ext cx="1445895" cy="393700"/>
          </a:xfrm>
          <a:prstGeom prst="rect">
            <a:avLst/>
          </a:prstGeom>
        </p:spPr>
        <p:txBody>
          <a:bodyPr vert="horz" wrap="square" lIns="0" tIns="0" rIns="0" bIns="0" rtlCol="0">
            <a:spAutoFit/>
          </a:bodyPr>
          <a:lstStyle/>
          <a:p>
            <a:pPr marL="12700">
              <a:lnSpc>
                <a:spcPct val="100000"/>
              </a:lnSpc>
            </a:pPr>
            <a:r>
              <a:rPr sz="2400" b="1" spc="-20" dirty="0">
                <a:latin typeface="Calibri"/>
                <a:cs typeface="Calibri"/>
              </a:rPr>
              <a:t>And</a:t>
            </a:r>
            <a:r>
              <a:rPr sz="2400" b="1" dirty="0">
                <a:latin typeface="Calibri"/>
                <a:cs typeface="Calibri"/>
              </a:rPr>
              <a:t>r</a:t>
            </a:r>
            <a:r>
              <a:rPr sz="2400" b="1" spc="-5" dirty="0">
                <a:latin typeface="Calibri"/>
                <a:cs typeface="Calibri"/>
              </a:rPr>
              <a:t>i</a:t>
            </a:r>
            <a:r>
              <a:rPr sz="2400" b="1" dirty="0">
                <a:latin typeface="Calibri"/>
                <a:cs typeface="Calibri"/>
              </a:rPr>
              <a:t>j</a:t>
            </a:r>
            <a:r>
              <a:rPr sz="2400" b="1" spc="-10" dirty="0">
                <a:latin typeface="Calibri"/>
                <a:cs typeface="Calibri"/>
              </a:rPr>
              <a:t>e</a:t>
            </a:r>
            <a:r>
              <a:rPr sz="2400" b="1" dirty="0">
                <a:latin typeface="Calibri"/>
                <a:cs typeface="Calibri"/>
              </a:rPr>
              <a:t>v</a:t>
            </a:r>
            <a:r>
              <a:rPr sz="2400" b="1" spc="-15" dirty="0">
                <a:latin typeface="Calibri"/>
                <a:cs typeface="Calibri"/>
              </a:rPr>
              <a:t>i</a:t>
            </a:r>
            <a:r>
              <a:rPr sz="2400" b="1" spc="-10" dirty="0">
                <a:latin typeface="Calibri"/>
                <a:cs typeface="Calibri"/>
              </a:rPr>
              <a:t>c</a:t>
            </a:r>
            <a:r>
              <a:rPr sz="2400" b="1" spc="-15" dirty="0">
                <a:latin typeface="Calibri"/>
                <a:cs typeface="Calibri"/>
              </a:rPr>
              <a:t>a</a:t>
            </a:r>
            <a:endParaRPr sz="2400">
              <a:latin typeface="Calibri"/>
              <a:cs typeface="Calibri"/>
            </a:endParaRPr>
          </a:p>
        </p:txBody>
      </p:sp>
      <p:sp>
        <p:nvSpPr>
          <p:cNvPr id="8" name="object 8"/>
          <p:cNvSpPr txBox="1"/>
          <p:nvPr/>
        </p:nvSpPr>
        <p:spPr>
          <a:xfrm>
            <a:off x="4316982" y="3895342"/>
            <a:ext cx="920115" cy="393700"/>
          </a:xfrm>
          <a:prstGeom prst="rect">
            <a:avLst/>
          </a:prstGeom>
        </p:spPr>
        <p:txBody>
          <a:bodyPr vert="horz" wrap="square" lIns="0" tIns="0" rIns="0" bIns="0" rtlCol="0">
            <a:spAutoFit/>
          </a:bodyPr>
          <a:lstStyle/>
          <a:p>
            <a:pPr marL="12700">
              <a:lnSpc>
                <a:spcPct val="100000"/>
              </a:lnSpc>
            </a:pPr>
            <a:r>
              <a:rPr sz="2400" b="1" spc="-20" dirty="0">
                <a:latin typeface="Calibri"/>
                <a:cs typeface="Calibri"/>
              </a:rPr>
              <a:t>B</a:t>
            </a:r>
            <a:r>
              <a:rPr sz="2400" b="1" dirty="0">
                <a:latin typeface="Calibri"/>
                <a:cs typeface="Calibri"/>
              </a:rPr>
              <a:t>e</a:t>
            </a:r>
            <a:r>
              <a:rPr sz="2400" b="1" spc="-50" dirty="0">
                <a:latin typeface="Calibri"/>
                <a:cs typeface="Calibri"/>
              </a:rPr>
              <a:t>r</a:t>
            </a:r>
            <a:r>
              <a:rPr sz="2400" b="1" spc="-15" dirty="0">
                <a:latin typeface="Calibri"/>
                <a:cs typeface="Calibri"/>
              </a:rPr>
              <a:t>a</a:t>
            </a:r>
            <a:r>
              <a:rPr sz="2400" b="1" spc="-20" dirty="0">
                <a:latin typeface="Calibri"/>
                <a:cs typeface="Calibri"/>
              </a:rPr>
              <a:t>n</a:t>
            </a:r>
            <a:r>
              <a:rPr sz="2400" b="1" dirty="0">
                <a:latin typeface="Calibri"/>
                <a:cs typeface="Calibri"/>
              </a:rPr>
              <a:t>e</a:t>
            </a:r>
            <a:endParaRPr sz="2400">
              <a:latin typeface="Calibri"/>
              <a:cs typeface="Calibri"/>
            </a:endParaRPr>
          </a:p>
        </p:txBody>
      </p:sp>
      <p:graphicFrame>
        <p:nvGraphicFramePr>
          <p:cNvPr id="7" name="object 7"/>
          <p:cNvGraphicFramePr>
            <a:graphicFrameLocks noGrp="1"/>
          </p:cNvGraphicFramePr>
          <p:nvPr/>
        </p:nvGraphicFramePr>
        <p:xfrm>
          <a:off x="1345438" y="2008377"/>
          <a:ext cx="7104887" cy="1482848"/>
        </p:xfrm>
        <a:graphic>
          <a:graphicData uri="http://schemas.openxmlformats.org/drawingml/2006/table">
            <a:tbl>
              <a:tblPr firstRow="1" bandRow="1">
                <a:tableStyleId>{2D5ABB26-0587-4C30-8999-92F81FD0307C}</a:tableStyleId>
              </a:tblPr>
              <a:tblGrid>
                <a:gridCol w="3425835"/>
                <a:gridCol w="3679052"/>
              </a:tblGrid>
              <a:tr h="370331">
                <a:tc>
                  <a:txBody>
                    <a:bodyPr/>
                    <a:lstStyle/>
                    <a:p>
                      <a:pPr marL="86360">
                        <a:lnSpc>
                          <a:spcPct val="100000"/>
                        </a:lnSpc>
                      </a:pPr>
                      <a:r>
                        <a:rPr sz="1800" b="1" dirty="0">
                          <a:solidFill>
                            <a:srgbClr val="FFFFFF"/>
                          </a:solidFill>
                          <a:latin typeface="Calibri"/>
                          <a:cs typeface="Calibri"/>
                        </a:rPr>
                        <a:t>I</a:t>
                      </a:r>
                      <a:r>
                        <a:rPr sz="1800" b="1" spc="5" dirty="0">
                          <a:solidFill>
                            <a:srgbClr val="FFFFFF"/>
                          </a:solidFill>
                          <a:latin typeface="Calibri"/>
                          <a:cs typeface="Calibri"/>
                        </a:rPr>
                        <a:t>n</a:t>
                      </a:r>
                      <a:r>
                        <a:rPr sz="1800" b="1" spc="-25" dirty="0">
                          <a:solidFill>
                            <a:srgbClr val="FFFFFF"/>
                          </a:solidFill>
                          <a:latin typeface="Calibri"/>
                          <a:cs typeface="Calibri"/>
                        </a:rPr>
                        <a:t>s</a:t>
                      </a:r>
                      <a:r>
                        <a:rPr sz="1800" b="1" spc="-15" dirty="0">
                          <a:solidFill>
                            <a:srgbClr val="FFFFFF"/>
                          </a:solidFill>
                          <a:latin typeface="Calibri"/>
                          <a:cs typeface="Calibri"/>
                        </a:rPr>
                        <a:t>t</a:t>
                      </a:r>
                      <a:r>
                        <a:rPr sz="1800" b="1" spc="-5" dirty="0">
                          <a:solidFill>
                            <a:srgbClr val="FFFFFF"/>
                          </a:solidFill>
                          <a:latin typeface="Calibri"/>
                          <a:cs typeface="Calibri"/>
                        </a:rPr>
                        <a:t>a</a:t>
                      </a:r>
                      <a:r>
                        <a:rPr sz="1800" b="1" dirty="0">
                          <a:solidFill>
                            <a:srgbClr val="FFFFFF"/>
                          </a:solidFill>
                          <a:latin typeface="Calibri"/>
                          <a:cs typeface="Calibri"/>
                        </a:rPr>
                        <a:t>li</a:t>
                      </a:r>
                      <a:r>
                        <a:rPr sz="1800" b="1" spc="-10" dirty="0">
                          <a:solidFill>
                            <a:srgbClr val="FFFFFF"/>
                          </a:solidFill>
                          <a:latin typeface="Calibri"/>
                          <a:cs typeface="Calibri"/>
                        </a:rPr>
                        <a:t>s</a:t>
                      </a:r>
                      <a:r>
                        <a:rPr sz="1800" b="1" spc="-5" dirty="0">
                          <a:solidFill>
                            <a:srgbClr val="FFFFFF"/>
                          </a:solidFill>
                          <a:latin typeface="Calibri"/>
                          <a:cs typeface="Calibri"/>
                        </a:rPr>
                        <a:t>a</a:t>
                      </a:r>
                      <a:r>
                        <a:rPr sz="1800" b="1" spc="5" dirty="0">
                          <a:solidFill>
                            <a:srgbClr val="FFFFFF"/>
                          </a:solidFill>
                          <a:latin typeface="Calibri"/>
                          <a:cs typeface="Calibri"/>
                        </a:rPr>
                        <a:t>n</a:t>
                      </a:r>
                      <a:r>
                        <a:rPr sz="1800" b="1" dirty="0">
                          <a:solidFill>
                            <a:srgbClr val="FFFFFF"/>
                          </a:solidFill>
                          <a:latin typeface="Calibri"/>
                          <a:cs typeface="Calibri"/>
                        </a:rPr>
                        <a:t>a</a:t>
                      </a:r>
                      <a:r>
                        <a:rPr sz="1800" b="1" spc="-55" dirty="0">
                          <a:solidFill>
                            <a:srgbClr val="FFFFFF"/>
                          </a:solidFill>
                          <a:latin typeface="Times New Roman"/>
                          <a:cs typeface="Times New Roman"/>
                        </a:rPr>
                        <a:t> </a:t>
                      </a:r>
                      <a:r>
                        <a:rPr sz="1800" b="1" dirty="0">
                          <a:solidFill>
                            <a:srgbClr val="FFFFFF"/>
                          </a:solidFill>
                          <a:latin typeface="Calibri"/>
                          <a:cs typeface="Calibri"/>
                        </a:rPr>
                        <a:t>s</a:t>
                      </a:r>
                      <a:r>
                        <a:rPr sz="1800" b="1" spc="-10" dirty="0">
                          <a:solidFill>
                            <a:srgbClr val="FFFFFF"/>
                          </a:solidFill>
                          <a:latin typeface="Calibri"/>
                          <a:cs typeface="Calibri"/>
                        </a:rPr>
                        <a:t>n</a:t>
                      </a:r>
                      <a:r>
                        <a:rPr sz="1800" b="1" spc="-5" dirty="0">
                          <a:solidFill>
                            <a:srgbClr val="FFFFFF"/>
                          </a:solidFill>
                          <a:latin typeface="Calibri"/>
                          <a:cs typeface="Calibri"/>
                        </a:rPr>
                        <a:t>a</a:t>
                      </a:r>
                      <a:r>
                        <a:rPr sz="1800" b="1" spc="-40" dirty="0">
                          <a:solidFill>
                            <a:srgbClr val="FFFFFF"/>
                          </a:solidFill>
                          <a:latin typeface="Calibri"/>
                          <a:cs typeface="Calibri"/>
                        </a:rPr>
                        <a:t>g</a:t>
                      </a:r>
                      <a:r>
                        <a:rPr sz="1800" b="1" dirty="0">
                          <a:solidFill>
                            <a:srgbClr val="FFFFFF"/>
                          </a:solidFill>
                          <a:latin typeface="Calibri"/>
                          <a:cs typeface="Calibri"/>
                        </a:rPr>
                        <a:t>a</a:t>
                      </a:r>
                      <a:endParaRPr sz="1800" dirty="0">
                        <a:latin typeface="Calibri"/>
                        <a:cs typeface="Calibri"/>
                      </a:endParaRPr>
                    </a:p>
                  </a:txBody>
                  <a:tcPr marL="0" marR="0" marT="0" marB="0">
                    <a:lnL w="12699">
                      <a:solidFill>
                        <a:srgbClr val="FFFFFF"/>
                      </a:solidFill>
                      <a:prstDash val="solid"/>
                    </a:lnL>
                    <a:lnT w="12699">
                      <a:solidFill>
                        <a:srgbClr val="FFFFFF"/>
                      </a:solidFill>
                      <a:prstDash val="solid"/>
                    </a:lnT>
                    <a:lnB w="38099">
                      <a:solidFill>
                        <a:srgbClr val="FFFFFF"/>
                      </a:solidFill>
                      <a:prstDash val="solid"/>
                    </a:lnB>
                    <a:solidFill>
                      <a:srgbClr val="4F80BC"/>
                    </a:solidFill>
                  </a:tcPr>
                </a:tc>
                <a:tc>
                  <a:txBody>
                    <a:bodyPr/>
                    <a:lstStyle/>
                    <a:p>
                      <a:pPr marL="219075">
                        <a:lnSpc>
                          <a:spcPct val="100000"/>
                        </a:lnSpc>
                      </a:pPr>
                      <a:r>
                        <a:rPr sz="1800" b="1" spc="-5" dirty="0">
                          <a:solidFill>
                            <a:srgbClr val="FFFFFF"/>
                          </a:solidFill>
                          <a:latin typeface="Calibri"/>
                          <a:cs typeface="Calibri"/>
                        </a:rPr>
                        <a:t>2</a:t>
                      </a:r>
                      <a:r>
                        <a:rPr sz="1800" b="1" dirty="0">
                          <a:solidFill>
                            <a:srgbClr val="FFFFFF"/>
                          </a:solidFill>
                          <a:latin typeface="Calibri"/>
                          <a:cs typeface="Calibri"/>
                        </a:rPr>
                        <a:t>3</a:t>
                      </a:r>
                      <a:r>
                        <a:rPr sz="1800" b="1" spc="-45" dirty="0">
                          <a:solidFill>
                            <a:srgbClr val="FFFFFF"/>
                          </a:solidFill>
                          <a:latin typeface="Times New Roman"/>
                          <a:cs typeface="Times New Roman"/>
                        </a:rPr>
                        <a:t> </a:t>
                      </a:r>
                      <a:r>
                        <a:rPr sz="1800" b="1" dirty="0">
                          <a:solidFill>
                            <a:srgbClr val="FFFFFF"/>
                          </a:solidFill>
                          <a:latin typeface="Calibri"/>
                          <a:cs typeface="Calibri"/>
                        </a:rPr>
                        <a:t>[kW]</a:t>
                      </a:r>
                      <a:endParaRPr sz="1800">
                        <a:latin typeface="Calibri"/>
                        <a:cs typeface="Calibri"/>
                      </a:endParaRPr>
                    </a:p>
                  </a:txBody>
                  <a:tcPr marL="0" marR="0" marT="0" marB="0">
                    <a:lnR w="12699">
                      <a:solidFill>
                        <a:srgbClr val="FFFFFF"/>
                      </a:solidFill>
                      <a:prstDash val="solid"/>
                    </a:lnR>
                    <a:lnT w="12699">
                      <a:solidFill>
                        <a:srgbClr val="FFFFFF"/>
                      </a:solidFill>
                      <a:prstDash val="solid"/>
                    </a:lnT>
                    <a:lnB w="38099">
                      <a:solidFill>
                        <a:srgbClr val="FFFFFF"/>
                      </a:solidFill>
                      <a:prstDash val="solid"/>
                    </a:lnB>
                    <a:solidFill>
                      <a:srgbClr val="4F80BC"/>
                    </a:solidFill>
                  </a:tcPr>
                </a:tc>
              </a:tr>
              <a:tr h="371855">
                <a:tc>
                  <a:txBody>
                    <a:bodyPr/>
                    <a:lstStyle/>
                    <a:p>
                      <a:pPr marL="86360">
                        <a:lnSpc>
                          <a:spcPct val="100000"/>
                        </a:lnSpc>
                      </a:pPr>
                      <a:r>
                        <a:rPr sz="1800" spc="-10" dirty="0">
                          <a:latin typeface="Calibri"/>
                          <a:cs typeface="Calibri"/>
                        </a:rPr>
                        <a:t>P</a:t>
                      </a:r>
                      <a:r>
                        <a:rPr sz="1800" spc="-30" dirty="0">
                          <a:latin typeface="Calibri"/>
                          <a:cs typeface="Calibri"/>
                        </a:rPr>
                        <a:t>r</a:t>
                      </a:r>
                      <a:r>
                        <a:rPr sz="1800" spc="-5" dirty="0">
                          <a:latin typeface="Calibri"/>
                          <a:cs typeface="Calibri"/>
                        </a:rPr>
                        <a:t>o</a:t>
                      </a:r>
                      <a:r>
                        <a:rPr sz="1800" spc="-10" dirty="0">
                          <a:latin typeface="Calibri"/>
                          <a:cs typeface="Calibri"/>
                        </a:rPr>
                        <a:t>ci</a:t>
                      </a:r>
                      <a:r>
                        <a:rPr sz="1800" dirty="0">
                          <a:latin typeface="Calibri"/>
                          <a:cs typeface="Calibri"/>
                        </a:rPr>
                        <a:t>jenjena</a:t>
                      </a:r>
                      <a:r>
                        <a:rPr sz="1800" spc="-45" dirty="0">
                          <a:latin typeface="Times New Roman"/>
                          <a:cs typeface="Times New Roman"/>
                        </a:rPr>
                        <a:t> </a:t>
                      </a:r>
                      <a:r>
                        <a:rPr sz="1800" spc="-10" dirty="0">
                          <a:latin typeface="Calibri"/>
                          <a:cs typeface="Calibri"/>
                        </a:rPr>
                        <a:t>g</a:t>
                      </a:r>
                      <a:r>
                        <a:rPr sz="1800" spc="-5" dirty="0">
                          <a:latin typeface="Calibri"/>
                          <a:cs typeface="Calibri"/>
                        </a:rPr>
                        <a:t>o</a:t>
                      </a:r>
                      <a:r>
                        <a:rPr sz="1800" dirty="0">
                          <a:latin typeface="Calibri"/>
                          <a:cs typeface="Calibri"/>
                        </a:rPr>
                        <a:t>d</a:t>
                      </a:r>
                      <a:r>
                        <a:rPr sz="1800" spc="-5" dirty="0">
                          <a:latin typeface="Calibri"/>
                          <a:cs typeface="Calibri"/>
                        </a:rPr>
                        <a:t>i</a:t>
                      </a:r>
                      <a:r>
                        <a:rPr sz="1800" dirty="0">
                          <a:latin typeface="Calibri"/>
                          <a:cs typeface="Calibri"/>
                        </a:rPr>
                        <a:t>šnja</a:t>
                      </a:r>
                      <a:r>
                        <a:rPr sz="1800" spc="-45" dirty="0">
                          <a:latin typeface="Times New Roman"/>
                          <a:cs typeface="Times New Roman"/>
                        </a:rPr>
                        <a:t> </a:t>
                      </a:r>
                      <a:r>
                        <a:rPr sz="1800" dirty="0">
                          <a:latin typeface="Calibri"/>
                          <a:cs typeface="Calibri"/>
                        </a:rPr>
                        <a:t>p</a:t>
                      </a:r>
                      <a:r>
                        <a:rPr sz="1800" spc="-30" dirty="0">
                          <a:latin typeface="Calibri"/>
                          <a:cs typeface="Calibri"/>
                        </a:rPr>
                        <a:t>r</a:t>
                      </a:r>
                      <a:r>
                        <a:rPr sz="1800" spc="-5" dirty="0">
                          <a:latin typeface="Calibri"/>
                          <a:cs typeface="Calibri"/>
                        </a:rPr>
                        <a:t>oi</a:t>
                      </a:r>
                      <a:r>
                        <a:rPr sz="1800" spc="-15" dirty="0">
                          <a:latin typeface="Calibri"/>
                          <a:cs typeface="Calibri"/>
                        </a:rPr>
                        <a:t>z</a:t>
                      </a:r>
                      <a:r>
                        <a:rPr sz="1800" spc="-10" dirty="0">
                          <a:latin typeface="Calibri"/>
                          <a:cs typeface="Calibri"/>
                        </a:rPr>
                        <a:t>v</a:t>
                      </a:r>
                      <a:r>
                        <a:rPr sz="1800" spc="-5" dirty="0">
                          <a:latin typeface="Calibri"/>
                          <a:cs typeface="Calibri"/>
                        </a:rPr>
                        <a:t>o</a:t>
                      </a:r>
                      <a:r>
                        <a:rPr sz="1800" dirty="0">
                          <a:latin typeface="Calibri"/>
                          <a:cs typeface="Calibri"/>
                        </a:rPr>
                        <a:t>dnja</a:t>
                      </a:r>
                      <a:endParaRPr sz="1800">
                        <a:latin typeface="Calibri"/>
                        <a:cs typeface="Calibri"/>
                      </a:endParaRPr>
                    </a:p>
                  </a:txBody>
                  <a:tcPr marL="0" marR="0" marT="0" marB="0">
                    <a:lnL w="12699">
                      <a:solidFill>
                        <a:srgbClr val="FFFFFF"/>
                      </a:solidFill>
                      <a:prstDash val="solid"/>
                    </a:lnL>
                    <a:lnT w="38099">
                      <a:solidFill>
                        <a:srgbClr val="FFFFFF"/>
                      </a:solidFill>
                      <a:prstDash val="solid"/>
                    </a:lnT>
                    <a:solidFill>
                      <a:srgbClr val="D0D8E8"/>
                    </a:solidFill>
                  </a:tcPr>
                </a:tc>
                <a:tc>
                  <a:txBody>
                    <a:bodyPr/>
                    <a:lstStyle/>
                    <a:p>
                      <a:pPr marL="219075">
                        <a:lnSpc>
                          <a:spcPct val="100000"/>
                        </a:lnSpc>
                      </a:pPr>
                      <a:r>
                        <a:rPr sz="1800" spc="-5" dirty="0">
                          <a:latin typeface="Calibri"/>
                          <a:cs typeface="Calibri"/>
                        </a:rPr>
                        <a:t>0</a:t>
                      </a:r>
                      <a:r>
                        <a:rPr sz="1800" dirty="0">
                          <a:latin typeface="Calibri"/>
                          <a:cs typeface="Calibri"/>
                        </a:rPr>
                        <a:t>.2</a:t>
                      </a:r>
                      <a:r>
                        <a:rPr sz="1800" spc="-45" dirty="0">
                          <a:latin typeface="Times New Roman"/>
                          <a:cs typeface="Times New Roman"/>
                        </a:rPr>
                        <a:t> </a:t>
                      </a:r>
                      <a:r>
                        <a:rPr sz="1800" dirty="0">
                          <a:latin typeface="Calibri"/>
                          <a:cs typeface="Calibri"/>
                        </a:rPr>
                        <a:t>[</a:t>
                      </a:r>
                      <a:r>
                        <a:rPr sz="1800" spc="-10" dirty="0">
                          <a:latin typeface="Calibri"/>
                          <a:cs typeface="Calibri"/>
                        </a:rPr>
                        <a:t>GW</a:t>
                      </a:r>
                      <a:r>
                        <a:rPr sz="1800" dirty="0">
                          <a:latin typeface="Calibri"/>
                          <a:cs typeface="Calibri"/>
                        </a:rPr>
                        <a:t>h]</a:t>
                      </a:r>
                      <a:endParaRPr sz="1800">
                        <a:latin typeface="Calibri"/>
                        <a:cs typeface="Calibri"/>
                      </a:endParaRPr>
                    </a:p>
                  </a:txBody>
                  <a:tcPr marL="0" marR="0" marT="0" marB="0">
                    <a:lnR w="12699">
                      <a:solidFill>
                        <a:srgbClr val="FFFFFF"/>
                      </a:solidFill>
                      <a:prstDash val="solid"/>
                    </a:lnR>
                    <a:lnT w="38099">
                      <a:solidFill>
                        <a:srgbClr val="FFFFFF"/>
                      </a:solidFill>
                      <a:prstDash val="solid"/>
                    </a:lnT>
                    <a:solidFill>
                      <a:srgbClr val="D0D8E8"/>
                    </a:solidFill>
                  </a:tcPr>
                </a:tc>
              </a:tr>
              <a:tr h="370331">
                <a:tc>
                  <a:txBody>
                    <a:bodyPr/>
                    <a:lstStyle/>
                    <a:p>
                      <a:pPr marL="86360">
                        <a:lnSpc>
                          <a:spcPct val="100000"/>
                        </a:lnSpc>
                      </a:pPr>
                      <a:r>
                        <a:rPr sz="1800" spc="-10" dirty="0">
                          <a:latin typeface="Calibri"/>
                          <a:cs typeface="Calibri"/>
                        </a:rPr>
                        <a:t>P</a:t>
                      </a:r>
                      <a:r>
                        <a:rPr sz="1800" spc="-30" dirty="0">
                          <a:latin typeface="Calibri"/>
                          <a:cs typeface="Calibri"/>
                        </a:rPr>
                        <a:t>r</a:t>
                      </a:r>
                      <a:r>
                        <a:rPr sz="1800" dirty="0">
                          <a:latin typeface="Calibri"/>
                          <a:cs typeface="Calibri"/>
                        </a:rPr>
                        <a:t>ed</a:t>
                      </a:r>
                      <a:r>
                        <a:rPr sz="1800" spc="-5" dirty="0">
                          <a:latin typeface="Calibri"/>
                          <a:cs typeface="Calibri"/>
                        </a:rPr>
                        <a:t>l</a:t>
                      </a:r>
                      <a:r>
                        <a:rPr sz="1800" spc="-30" dirty="0">
                          <a:latin typeface="Calibri"/>
                          <a:cs typeface="Calibri"/>
                        </a:rPr>
                        <a:t>o</a:t>
                      </a:r>
                      <a:r>
                        <a:rPr sz="1800" spc="-40" dirty="0">
                          <a:latin typeface="Calibri"/>
                          <a:cs typeface="Calibri"/>
                        </a:rPr>
                        <a:t>ž</a:t>
                      </a:r>
                      <a:r>
                        <a:rPr sz="1800" dirty="0">
                          <a:latin typeface="Calibri"/>
                          <a:cs typeface="Calibri"/>
                        </a:rPr>
                        <a:t>ena</a:t>
                      </a:r>
                      <a:r>
                        <a:rPr sz="1800" spc="-30" dirty="0">
                          <a:latin typeface="Times New Roman"/>
                          <a:cs typeface="Times New Roman"/>
                        </a:rPr>
                        <a:t> </a:t>
                      </a:r>
                      <a:r>
                        <a:rPr sz="1800" spc="-5" dirty="0">
                          <a:latin typeface="Calibri"/>
                          <a:cs typeface="Calibri"/>
                        </a:rPr>
                        <a:t>t</a:t>
                      </a:r>
                      <a:r>
                        <a:rPr sz="1800" dirty="0">
                          <a:latin typeface="Calibri"/>
                          <a:cs typeface="Calibri"/>
                        </a:rPr>
                        <a:t>u</a:t>
                      </a:r>
                      <a:r>
                        <a:rPr sz="1800" spc="-5" dirty="0">
                          <a:latin typeface="Calibri"/>
                          <a:cs typeface="Calibri"/>
                        </a:rPr>
                        <a:t>r</a:t>
                      </a:r>
                      <a:r>
                        <a:rPr sz="1800" dirty="0">
                          <a:latin typeface="Calibri"/>
                          <a:cs typeface="Calibri"/>
                        </a:rPr>
                        <a:t>b</a:t>
                      </a:r>
                      <a:r>
                        <a:rPr sz="1800" spc="-5" dirty="0">
                          <a:latin typeface="Calibri"/>
                          <a:cs typeface="Calibri"/>
                        </a:rPr>
                        <a:t>i</a:t>
                      </a:r>
                      <a:r>
                        <a:rPr sz="1800" dirty="0">
                          <a:latin typeface="Calibri"/>
                          <a:cs typeface="Calibri"/>
                        </a:rPr>
                        <a:t>na</a:t>
                      </a:r>
                      <a:endParaRPr sz="1800">
                        <a:latin typeface="Calibri"/>
                        <a:cs typeface="Calibri"/>
                      </a:endParaRPr>
                    </a:p>
                  </a:txBody>
                  <a:tcPr marL="0" marR="0" marT="0" marB="0">
                    <a:lnL w="12699">
                      <a:solidFill>
                        <a:srgbClr val="FFFFFF"/>
                      </a:solidFill>
                      <a:prstDash val="solid"/>
                    </a:lnL>
                    <a:solidFill>
                      <a:srgbClr val="E9EDF4"/>
                    </a:solidFill>
                  </a:tcPr>
                </a:tc>
                <a:tc>
                  <a:txBody>
                    <a:bodyPr/>
                    <a:lstStyle/>
                    <a:p>
                      <a:pPr marL="219075">
                        <a:lnSpc>
                          <a:spcPct val="100000"/>
                        </a:lnSpc>
                      </a:pPr>
                      <a:r>
                        <a:rPr sz="1800" dirty="0">
                          <a:latin typeface="Calibri"/>
                          <a:cs typeface="Calibri"/>
                        </a:rPr>
                        <a:t>C</a:t>
                      </a:r>
                      <a:r>
                        <a:rPr sz="1800" spc="-30" dirty="0">
                          <a:latin typeface="Calibri"/>
                          <a:cs typeface="Calibri"/>
                        </a:rPr>
                        <a:t>r</a:t>
                      </a:r>
                      <a:r>
                        <a:rPr sz="1800" spc="-5" dirty="0">
                          <a:latin typeface="Calibri"/>
                          <a:cs typeface="Calibri"/>
                        </a:rPr>
                        <a:t>o</a:t>
                      </a:r>
                      <a:r>
                        <a:rPr sz="1800" dirty="0">
                          <a:latin typeface="Calibri"/>
                          <a:cs typeface="Calibri"/>
                        </a:rPr>
                        <a:t>ss</a:t>
                      </a:r>
                      <a:r>
                        <a:rPr sz="1800" spc="-50" dirty="0">
                          <a:latin typeface="Times New Roman"/>
                          <a:cs typeface="Times New Roman"/>
                        </a:rPr>
                        <a:t> </a:t>
                      </a:r>
                      <a:r>
                        <a:rPr sz="1800" dirty="0">
                          <a:latin typeface="Calibri"/>
                          <a:cs typeface="Calibri"/>
                        </a:rPr>
                        <a:t>f</a:t>
                      </a:r>
                      <a:r>
                        <a:rPr sz="1800" spc="-5" dirty="0">
                          <a:latin typeface="Calibri"/>
                          <a:cs typeface="Calibri"/>
                        </a:rPr>
                        <a:t>l</a:t>
                      </a:r>
                      <a:r>
                        <a:rPr sz="1800" spc="-15" dirty="0">
                          <a:latin typeface="Calibri"/>
                          <a:cs typeface="Calibri"/>
                        </a:rPr>
                        <a:t>o</a:t>
                      </a:r>
                      <a:r>
                        <a:rPr sz="1800" dirty="0">
                          <a:latin typeface="Calibri"/>
                          <a:cs typeface="Calibri"/>
                        </a:rPr>
                        <a:t>w</a:t>
                      </a:r>
                      <a:endParaRPr sz="1800">
                        <a:latin typeface="Calibri"/>
                        <a:cs typeface="Calibri"/>
                      </a:endParaRPr>
                    </a:p>
                  </a:txBody>
                  <a:tcPr marL="0" marR="0" marT="0" marB="0">
                    <a:lnR w="12699">
                      <a:solidFill>
                        <a:srgbClr val="FFFFFF"/>
                      </a:solidFill>
                      <a:prstDash val="solid"/>
                    </a:lnR>
                    <a:solidFill>
                      <a:srgbClr val="E9EDF4"/>
                    </a:solidFill>
                  </a:tcPr>
                </a:tc>
              </a:tr>
              <a:tr h="370331">
                <a:tc>
                  <a:txBody>
                    <a:bodyPr/>
                    <a:lstStyle/>
                    <a:p>
                      <a:pPr marL="86360">
                        <a:lnSpc>
                          <a:spcPct val="100000"/>
                        </a:lnSpc>
                      </a:pPr>
                      <a:r>
                        <a:rPr sz="1800" spc="-45" dirty="0">
                          <a:latin typeface="Calibri"/>
                          <a:cs typeface="Calibri"/>
                        </a:rPr>
                        <a:t>P</a:t>
                      </a:r>
                      <a:r>
                        <a:rPr sz="1800" dirty="0">
                          <a:latin typeface="Calibri"/>
                          <a:cs typeface="Calibri"/>
                        </a:rPr>
                        <a:t>e</a:t>
                      </a:r>
                      <a:r>
                        <a:rPr sz="1800" spc="-5" dirty="0">
                          <a:latin typeface="Calibri"/>
                          <a:cs typeface="Calibri"/>
                        </a:rPr>
                        <a:t>rio</a:t>
                      </a:r>
                      <a:r>
                        <a:rPr sz="1800" dirty="0">
                          <a:latin typeface="Calibri"/>
                          <a:cs typeface="Calibri"/>
                        </a:rPr>
                        <a:t>d</a:t>
                      </a:r>
                      <a:r>
                        <a:rPr sz="1800" spc="-30" dirty="0">
                          <a:latin typeface="Times New Roman"/>
                          <a:cs typeface="Times New Roman"/>
                        </a:rPr>
                        <a:t> </a:t>
                      </a:r>
                      <a:r>
                        <a:rPr sz="1800" dirty="0">
                          <a:latin typeface="Calibri"/>
                          <a:cs typeface="Calibri"/>
                        </a:rPr>
                        <a:t>p</a:t>
                      </a:r>
                      <a:r>
                        <a:rPr sz="1800" spc="-15" dirty="0">
                          <a:latin typeface="Calibri"/>
                          <a:cs typeface="Calibri"/>
                        </a:rPr>
                        <a:t>o</a:t>
                      </a:r>
                      <a:r>
                        <a:rPr sz="1800" dirty="0">
                          <a:latin typeface="Calibri"/>
                          <a:cs typeface="Calibri"/>
                        </a:rPr>
                        <a:t>v</a:t>
                      </a:r>
                      <a:r>
                        <a:rPr sz="1800" spc="-40" dirty="0">
                          <a:latin typeface="Calibri"/>
                          <a:cs typeface="Calibri"/>
                        </a:rPr>
                        <a:t>r</a:t>
                      </a:r>
                      <a:r>
                        <a:rPr sz="1800" spc="-15" dirty="0">
                          <a:latin typeface="Calibri"/>
                          <a:cs typeface="Calibri"/>
                        </a:rPr>
                        <a:t>a</a:t>
                      </a:r>
                      <a:r>
                        <a:rPr sz="1800" spc="-30" dirty="0">
                          <a:latin typeface="Calibri"/>
                          <a:cs typeface="Calibri"/>
                        </a:rPr>
                        <a:t>t</a:t>
                      </a:r>
                      <a:r>
                        <a:rPr sz="1800" dirty="0">
                          <a:latin typeface="Calibri"/>
                          <a:cs typeface="Calibri"/>
                        </a:rPr>
                        <a:t>a</a:t>
                      </a:r>
                      <a:r>
                        <a:rPr sz="1800" spc="-30" dirty="0">
                          <a:latin typeface="Times New Roman"/>
                          <a:cs typeface="Times New Roman"/>
                        </a:rPr>
                        <a:t> </a:t>
                      </a:r>
                      <a:r>
                        <a:rPr sz="1800" spc="-5" dirty="0">
                          <a:latin typeface="Calibri"/>
                          <a:cs typeface="Calibri"/>
                        </a:rPr>
                        <a:t>i</a:t>
                      </a:r>
                      <a:r>
                        <a:rPr sz="1800" spc="-25" dirty="0">
                          <a:latin typeface="Calibri"/>
                          <a:cs typeface="Calibri"/>
                        </a:rPr>
                        <a:t>n</a:t>
                      </a:r>
                      <a:r>
                        <a:rPr sz="1800" spc="-10" dirty="0">
                          <a:latin typeface="Calibri"/>
                          <a:cs typeface="Calibri"/>
                        </a:rPr>
                        <a:t>v</a:t>
                      </a:r>
                      <a:r>
                        <a:rPr sz="1800" dirty="0">
                          <a:latin typeface="Calibri"/>
                          <a:cs typeface="Calibri"/>
                        </a:rPr>
                        <a:t>e</a:t>
                      </a:r>
                      <a:r>
                        <a:rPr sz="1800" spc="-20" dirty="0">
                          <a:latin typeface="Calibri"/>
                          <a:cs typeface="Calibri"/>
                        </a:rPr>
                        <a:t>s</a:t>
                      </a:r>
                      <a:r>
                        <a:rPr sz="1800" spc="-5" dirty="0">
                          <a:latin typeface="Calibri"/>
                          <a:cs typeface="Calibri"/>
                        </a:rPr>
                        <a:t>ti</a:t>
                      </a:r>
                      <a:r>
                        <a:rPr sz="1800" spc="-10" dirty="0">
                          <a:latin typeface="Calibri"/>
                          <a:cs typeface="Calibri"/>
                        </a:rPr>
                        <a:t>ci</a:t>
                      </a:r>
                      <a:r>
                        <a:rPr sz="1800" dirty="0">
                          <a:latin typeface="Calibri"/>
                          <a:cs typeface="Calibri"/>
                        </a:rPr>
                        <a:t>je</a:t>
                      </a:r>
                      <a:endParaRPr sz="1800">
                        <a:latin typeface="Calibri"/>
                        <a:cs typeface="Calibri"/>
                      </a:endParaRPr>
                    </a:p>
                  </a:txBody>
                  <a:tcPr marL="0" marR="0" marT="0" marB="0">
                    <a:lnL w="12699">
                      <a:solidFill>
                        <a:srgbClr val="FFFFFF"/>
                      </a:solidFill>
                      <a:prstDash val="solid"/>
                    </a:lnL>
                    <a:lnB w="12699">
                      <a:solidFill>
                        <a:srgbClr val="FFFFFF"/>
                      </a:solidFill>
                      <a:prstDash val="solid"/>
                    </a:lnB>
                    <a:solidFill>
                      <a:srgbClr val="D0D8E8"/>
                    </a:solidFill>
                  </a:tcPr>
                </a:tc>
                <a:tc>
                  <a:txBody>
                    <a:bodyPr/>
                    <a:lstStyle/>
                    <a:p>
                      <a:pPr marL="219075">
                        <a:lnSpc>
                          <a:spcPct val="100000"/>
                        </a:lnSpc>
                      </a:pPr>
                      <a:r>
                        <a:rPr sz="1800" dirty="0">
                          <a:latin typeface="Calibri"/>
                          <a:cs typeface="Calibri"/>
                        </a:rPr>
                        <a:t>4</a:t>
                      </a:r>
                      <a:r>
                        <a:rPr sz="1800" spc="-45" dirty="0">
                          <a:latin typeface="Times New Roman"/>
                          <a:cs typeface="Times New Roman"/>
                        </a:rPr>
                        <a:t> </a:t>
                      </a:r>
                      <a:r>
                        <a:rPr sz="1800" spc="-10" dirty="0">
                          <a:latin typeface="Calibri"/>
                          <a:cs typeface="Calibri"/>
                        </a:rPr>
                        <a:t>g</a:t>
                      </a:r>
                      <a:r>
                        <a:rPr sz="1800" spc="-5" dirty="0">
                          <a:latin typeface="Calibri"/>
                          <a:cs typeface="Calibri"/>
                        </a:rPr>
                        <a:t>o</a:t>
                      </a:r>
                      <a:r>
                        <a:rPr sz="1800" dirty="0">
                          <a:latin typeface="Calibri"/>
                          <a:cs typeface="Calibri"/>
                        </a:rPr>
                        <a:t>d</a:t>
                      </a:r>
                      <a:r>
                        <a:rPr sz="1800" spc="-5" dirty="0">
                          <a:latin typeface="Calibri"/>
                          <a:cs typeface="Calibri"/>
                        </a:rPr>
                        <a:t>i</a:t>
                      </a:r>
                      <a:r>
                        <a:rPr sz="1800" dirty="0">
                          <a:latin typeface="Calibri"/>
                          <a:cs typeface="Calibri"/>
                        </a:rPr>
                        <a:t>ne</a:t>
                      </a:r>
                    </a:p>
                  </a:txBody>
                  <a:tcPr marL="0" marR="0" marT="0" marB="0">
                    <a:lnR w="12699">
                      <a:solidFill>
                        <a:srgbClr val="FFFFFF"/>
                      </a:solidFill>
                      <a:prstDash val="solid"/>
                    </a:lnR>
                    <a:lnB w="12699">
                      <a:solidFill>
                        <a:srgbClr val="FFFFFF"/>
                      </a:solidFill>
                      <a:prstDash val="solid"/>
                    </a:lnB>
                    <a:solidFill>
                      <a:srgbClr val="D0D8E8"/>
                    </a:solidFill>
                  </a:tcPr>
                </a:tc>
              </a:tr>
            </a:tbl>
          </a:graphicData>
        </a:graphic>
      </p:graphicFrame>
      <p:graphicFrame>
        <p:nvGraphicFramePr>
          <p:cNvPr id="9" name="object 9"/>
          <p:cNvGraphicFramePr>
            <a:graphicFrameLocks noGrp="1"/>
          </p:cNvGraphicFramePr>
          <p:nvPr/>
        </p:nvGraphicFramePr>
        <p:xfrm>
          <a:off x="1289050" y="4455921"/>
          <a:ext cx="7104887" cy="1484372"/>
        </p:xfrm>
        <a:graphic>
          <a:graphicData uri="http://schemas.openxmlformats.org/drawingml/2006/table">
            <a:tbl>
              <a:tblPr firstRow="1" bandRow="1">
                <a:tableStyleId>{2D5ABB26-0587-4C30-8999-92F81FD0307C}</a:tableStyleId>
              </a:tblPr>
              <a:tblGrid>
                <a:gridCol w="3425073"/>
                <a:gridCol w="3679814"/>
              </a:tblGrid>
              <a:tr h="371855">
                <a:tc>
                  <a:txBody>
                    <a:bodyPr/>
                    <a:lstStyle/>
                    <a:p>
                      <a:pPr marL="86360">
                        <a:lnSpc>
                          <a:spcPct val="100000"/>
                        </a:lnSpc>
                      </a:pPr>
                      <a:r>
                        <a:rPr sz="1800" b="1" dirty="0">
                          <a:solidFill>
                            <a:srgbClr val="FFFFFF"/>
                          </a:solidFill>
                          <a:latin typeface="Calibri"/>
                          <a:cs typeface="Calibri"/>
                        </a:rPr>
                        <a:t>I</a:t>
                      </a:r>
                      <a:r>
                        <a:rPr sz="1800" b="1" spc="5" dirty="0">
                          <a:solidFill>
                            <a:srgbClr val="FFFFFF"/>
                          </a:solidFill>
                          <a:latin typeface="Calibri"/>
                          <a:cs typeface="Calibri"/>
                        </a:rPr>
                        <a:t>n</a:t>
                      </a:r>
                      <a:r>
                        <a:rPr sz="1800" b="1" spc="-25" dirty="0">
                          <a:solidFill>
                            <a:srgbClr val="FFFFFF"/>
                          </a:solidFill>
                          <a:latin typeface="Calibri"/>
                          <a:cs typeface="Calibri"/>
                        </a:rPr>
                        <a:t>s</a:t>
                      </a:r>
                      <a:r>
                        <a:rPr sz="1800" b="1" spc="-15" dirty="0">
                          <a:solidFill>
                            <a:srgbClr val="FFFFFF"/>
                          </a:solidFill>
                          <a:latin typeface="Calibri"/>
                          <a:cs typeface="Calibri"/>
                        </a:rPr>
                        <a:t>t</a:t>
                      </a:r>
                      <a:r>
                        <a:rPr sz="1800" b="1" spc="-5" dirty="0">
                          <a:solidFill>
                            <a:srgbClr val="FFFFFF"/>
                          </a:solidFill>
                          <a:latin typeface="Calibri"/>
                          <a:cs typeface="Calibri"/>
                        </a:rPr>
                        <a:t>a</a:t>
                      </a:r>
                      <a:r>
                        <a:rPr sz="1800" b="1" dirty="0">
                          <a:solidFill>
                            <a:srgbClr val="FFFFFF"/>
                          </a:solidFill>
                          <a:latin typeface="Calibri"/>
                          <a:cs typeface="Calibri"/>
                        </a:rPr>
                        <a:t>li</a:t>
                      </a:r>
                      <a:r>
                        <a:rPr sz="1800" b="1" spc="-10" dirty="0">
                          <a:solidFill>
                            <a:srgbClr val="FFFFFF"/>
                          </a:solidFill>
                          <a:latin typeface="Calibri"/>
                          <a:cs typeface="Calibri"/>
                        </a:rPr>
                        <a:t>s</a:t>
                      </a:r>
                      <a:r>
                        <a:rPr sz="1800" b="1" spc="-5" dirty="0">
                          <a:solidFill>
                            <a:srgbClr val="FFFFFF"/>
                          </a:solidFill>
                          <a:latin typeface="Calibri"/>
                          <a:cs typeface="Calibri"/>
                        </a:rPr>
                        <a:t>a</a:t>
                      </a:r>
                      <a:r>
                        <a:rPr sz="1800" b="1" spc="5" dirty="0">
                          <a:solidFill>
                            <a:srgbClr val="FFFFFF"/>
                          </a:solidFill>
                          <a:latin typeface="Calibri"/>
                          <a:cs typeface="Calibri"/>
                        </a:rPr>
                        <a:t>n</a:t>
                      </a:r>
                      <a:r>
                        <a:rPr sz="1800" b="1" dirty="0">
                          <a:solidFill>
                            <a:srgbClr val="FFFFFF"/>
                          </a:solidFill>
                          <a:latin typeface="Calibri"/>
                          <a:cs typeface="Calibri"/>
                        </a:rPr>
                        <a:t>a</a:t>
                      </a:r>
                      <a:r>
                        <a:rPr sz="1800" b="1" spc="-55" dirty="0">
                          <a:solidFill>
                            <a:srgbClr val="FFFFFF"/>
                          </a:solidFill>
                          <a:latin typeface="Times New Roman"/>
                          <a:cs typeface="Times New Roman"/>
                        </a:rPr>
                        <a:t> </a:t>
                      </a:r>
                      <a:r>
                        <a:rPr sz="1800" b="1" dirty="0">
                          <a:solidFill>
                            <a:srgbClr val="FFFFFF"/>
                          </a:solidFill>
                          <a:latin typeface="Calibri"/>
                          <a:cs typeface="Calibri"/>
                        </a:rPr>
                        <a:t>s</a:t>
                      </a:r>
                      <a:r>
                        <a:rPr sz="1800" b="1" spc="-10" dirty="0">
                          <a:solidFill>
                            <a:srgbClr val="FFFFFF"/>
                          </a:solidFill>
                          <a:latin typeface="Calibri"/>
                          <a:cs typeface="Calibri"/>
                        </a:rPr>
                        <a:t>n</a:t>
                      </a:r>
                      <a:r>
                        <a:rPr sz="1800" b="1" spc="-5" dirty="0">
                          <a:solidFill>
                            <a:srgbClr val="FFFFFF"/>
                          </a:solidFill>
                          <a:latin typeface="Calibri"/>
                          <a:cs typeface="Calibri"/>
                        </a:rPr>
                        <a:t>a</a:t>
                      </a:r>
                      <a:r>
                        <a:rPr sz="1800" b="1" spc="-40" dirty="0">
                          <a:solidFill>
                            <a:srgbClr val="FFFFFF"/>
                          </a:solidFill>
                          <a:latin typeface="Calibri"/>
                          <a:cs typeface="Calibri"/>
                        </a:rPr>
                        <a:t>g</a:t>
                      </a:r>
                      <a:r>
                        <a:rPr sz="1800" b="1" dirty="0">
                          <a:solidFill>
                            <a:srgbClr val="FFFFFF"/>
                          </a:solidFill>
                          <a:latin typeface="Calibri"/>
                          <a:cs typeface="Calibri"/>
                        </a:rPr>
                        <a:t>a</a:t>
                      </a:r>
                      <a:endParaRPr sz="1800">
                        <a:latin typeface="Calibri"/>
                        <a:cs typeface="Calibri"/>
                      </a:endParaRPr>
                    </a:p>
                  </a:txBody>
                  <a:tcPr marL="0" marR="0" marT="0" marB="0">
                    <a:lnL w="12699">
                      <a:solidFill>
                        <a:srgbClr val="FFFFFF"/>
                      </a:solidFill>
                      <a:prstDash val="solid"/>
                    </a:lnL>
                    <a:lnT w="12699">
                      <a:solidFill>
                        <a:srgbClr val="FFFFFF"/>
                      </a:solidFill>
                      <a:prstDash val="solid"/>
                    </a:lnT>
                    <a:lnB w="38099">
                      <a:solidFill>
                        <a:srgbClr val="FFFFFF"/>
                      </a:solidFill>
                      <a:prstDash val="solid"/>
                    </a:lnB>
                    <a:solidFill>
                      <a:srgbClr val="4F80BC"/>
                    </a:solidFill>
                  </a:tcPr>
                </a:tc>
                <a:tc>
                  <a:txBody>
                    <a:bodyPr/>
                    <a:lstStyle/>
                    <a:p>
                      <a:pPr marL="218440">
                        <a:lnSpc>
                          <a:spcPct val="100000"/>
                        </a:lnSpc>
                      </a:pPr>
                      <a:r>
                        <a:rPr sz="1800" b="1" spc="-5" dirty="0">
                          <a:solidFill>
                            <a:srgbClr val="FFFFFF"/>
                          </a:solidFill>
                          <a:latin typeface="Calibri"/>
                          <a:cs typeface="Calibri"/>
                        </a:rPr>
                        <a:t>19</a:t>
                      </a:r>
                      <a:r>
                        <a:rPr sz="1800" b="1" dirty="0">
                          <a:solidFill>
                            <a:srgbClr val="FFFFFF"/>
                          </a:solidFill>
                          <a:latin typeface="Calibri"/>
                          <a:cs typeface="Calibri"/>
                        </a:rPr>
                        <a:t>0</a:t>
                      </a:r>
                      <a:r>
                        <a:rPr sz="1800" b="1" spc="-45" dirty="0">
                          <a:solidFill>
                            <a:srgbClr val="FFFFFF"/>
                          </a:solidFill>
                          <a:latin typeface="Times New Roman"/>
                          <a:cs typeface="Times New Roman"/>
                        </a:rPr>
                        <a:t> </a:t>
                      </a:r>
                      <a:r>
                        <a:rPr sz="1800" b="1" dirty="0">
                          <a:solidFill>
                            <a:srgbClr val="FFFFFF"/>
                          </a:solidFill>
                          <a:latin typeface="Calibri"/>
                          <a:cs typeface="Calibri"/>
                        </a:rPr>
                        <a:t>[kW]</a:t>
                      </a:r>
                      <a:endParaRPr sz="1800">
                        <a:latin typeface="Calibri"/>
                        <a:cs typeface="Calibri"/>
                      </a:endParaRPr>
                    </a:p>
                  </a:txBody>
                  <a:tcPr marL="0" marR="0" marT="0" marB="0">
                    <a:lnR w="12699">
                      <a:solidFill>
                        <a:srgbClr val="FFFFFF"/>
                      </a:solidFill>
                      <a:prstDash val="solid"/>
                    </a:lnR>
                    <a:lnT w="12699">
                      <a:solidFill>
                        <a:srgbClr val="FFFFFF"/>
                      </a:solidFill>
                      <a:prstDash val="solid"/>
                    </a:lnT>
                    <a:lnB w="38099">
                      <a:solidFill>
                        <a:srgbClr val="FFFFFF"/>
                      </a:solidFill>
                      <a:prstDash val="solid"/>
                    </a:lnB>
                    <a:solidFill>
                      <a:srgbClr val="4F80BC"/>
                    </a:solidFill>
                  </a:tcPr>
                </a:tc>
              </a:tr>
              <a:tr h="370331">
                <a:tc>
                  <a:txBody>
                    <a:bodyPr/>
                    <a:lstStyle/>
                    <a:p>
                      <a:pPr marL="86360">
                        <a:lnSpc>
                          <a:spcPct val="100000"/>
                        </a:lnSpc>
                      </a:pPr>
                      <a:r>
                        <a:rPr sz="1800" spc="-10" dirty="0">
                          <a:latin typeface="Calibri"/>
                          <a:cs typeface="Calibri"/>
                        </a:rPr>
                        <a:t>P</a:t>
                      </a:r>
                      <a:r>
                        <a:rPr sz="1800" spc="-30" dirty="0">
                          <a:latin typeface="Calibri"/>
                          <a:cs typeface="Calibri"/>
                        </a:rPr>
                        <a:t>r</a:t>
                      </a:r>
                      <a:r>
                        <a:rPr sz="1800" spc="-5" dirty="0">
                          <a:latin typeface="Calibri"/>
                          <a:cs typeface="Calibri"/>
                        </a:rPr>
                        <a:t>o</a:t>
                      </a:r>
                      <a:r>
                        <a:rPr sz="1800" spc="-10" dirty="0">
                          <a:latin typeface="Calibri"/>
                          <a:cs typeface="Calibri"/>
                        </a:rPr>
                        <a:t>ci</a:t>
                      </a:r>
                      <a:r>
                        <a:rPr sz="1800" dirty="0">
                          <a:latin typeface="Calibri"/>
                          <a:cs typeface="Calibri"/>
                        </a:rPr>
                        <a:t>jenjena</a:t>
                      </a:r>
                      <a:r>
                        <a:rPr sz="1800" spc="-45" dirty="0">
                          <a:latin typeface="Times New Roman"/>
                          <a:cs typeface="Times New Roman"/>
                        </a:rPr>
                        <a:t> </a:t>
                      </a:r>
                      <a:r>
                        <a:rPr sz="1800" spc="-10" dirty="0">
                          <a:latin typeface="Calibri"/>
                          <a:cs typeface="Calibri"/>
                        </a:rPr>
                        <a:t>g</a:t>
                      </a:r>
                      <a:r>
                        <a:rPr sz="1800" spc="-5" dirty="0">
                          <a:latin typeface="Calibri"/>
                          <a:cs typeface="Calibri"/>
                        </a:rPr>
                        <a:t>o</a:t>
                      </a:r>
                      <a:r>
                        <a:rPr sz="1800" dirty="0">
                          <a:latin typeface="Calibri"/>
                          <a:cs typeface="Calibri"/>
                        </a:rPr>
                        <a:t>d</a:t>
                      </a:r>
                      <a:r>
                        <a:rPr sz="1800" spc="-5" dirty="0">
                          <a:latin typeface="Calibri"/>
                          <a:cs typeface="Calibri"/>
                        </a:rPr>
                        <a:t>i</a:t>
                      </a:r>
                      <a:r>
                        <a:rPr sz="1800" dirty="0">
                          <a:latin typeface="Calibri"/>
                          <a:cs typeface="Calibri"/>
                        </a:rPr>
                        <a:t>šnja</a:t>
                      </a:r>
                      <a:r>
                        <a:rPr sz="1800" spc="-45" dirty="0">
                          <a:latin typeface="Times New Roman"/>
                          <a:cs typeface="Times New Roman"/>
                        </a:rPr>
                        <a:t> </a:t>
                      </a:r>
                      <a:r>
                        <a:rPr sz="1800" dirty="0">
                          <a:latin typeface="Calibri"/>
                          <a:cs typeface="Calibri"/>
                        </a:rPr>
                        <a:t>p</a:t>
                      </a:r>
                      <a:r>
                        <a:rPr sz="1800" spc="-30" dirty="0">
                          <a:latin typeface="Calibri"/>
                          <a:cs typeface="Calibri"/>
                        </a:rPr>
                        <a:t>r</a:t>
                      </a:r>
                      <a:r>
                        <a:rPr sz="1800" spc="-5" dirty="0">
                          <a:latin typeface="Calibri"/>
                          <a:cs typeface="Calibri"/>
                        </a:rPr>
                        <a:t>oi</a:t>
                      </a:r>
                      <a:r>
                        <a:rPr sz="1800" spc="-15" dirty="0">
                          <a:latin typeface="Calibri"/>
                          <a:cs typeface="Calibri"/>
                        </a:rPr>
                        <a:t>z</a:t>
                      </a:r>
                      <a:r>
                        <a:rPr sz="1800" spc="-10" dirty="0">
                          <a:latin typeface="Calibri"/>
                          <a:cs typeface="Calibri"/>
                        </a:rPr>
                        <a:t>v</a:t>
                      </a:r>
                      <a:r>
                        <a:rPr sz="1800" spc="-5" dirty="0">
                          <a:latin typeface="Calibri"/>
                          <a:cs typeface="Calibri"/>
                        </a:rPr>
                        <a:t>o</a:t>
                      </a:r>
                      <a:r>
                        <a:rPr sz="1800" dirty="0">
                          <a:latin typeface="Calibri"/>
                          <a:cs typeface="Calibri"/>
                        </a:rPr>
                        <a:t>dnja</a:t>
                      </a:r>
                      <a:endParaRPr sz="1800">
                        <a:latin typeface="Calibri"/>
                        <a:cs typeface="Calibri"/>
                      </a:endParaRPr>
                    </a:p>
                  </a:txBody>
                  <a:tcPr marL="0" marR="0" marT="0" marB="0">
                    <a:lnL w="12699">
                      <a:solidFill>
                        <a:srgbClr val="FFFFFF"/>
                      </a:solidFill>
                      <a:prstDash val="solid"/>
                    </a:lnL>
                    <a:lnT w="38099">
                      <a:solidFill>
                        <a:srgbClr val="FFFFFF"/>
                      </a:solidFill>
                      <a:prstDash val="solid"/>
                    </a:lnT>
                    <a:solidFill>
                      <a:srgbClr val="D0D8E8"/>
                    </a:solidFill>
                  </a:tcPr>
                </a:tc>
                <a:tc>
                  <a:txBody>
                    <a:bodyPr/>
                    <a:lstStyle/>
                    <a:p>
                      <a:pPr marL="218440">
                        <a:lnSpc>
                          <a:spcPct val="100000"/>
                        </a:lnSpc>
                      </a:pPr>
                      <a:r>
                        <a:rPr sz="1800" spc="-5" dirty="0">
                          <a:latin typeface="Calibri"/>
                          <a:cs typeface="Calibri"/>
                        </a:rPr>
                        <a:t>1</a:t>
                      </a:r>
                      <a:r>
                        <a:rPr sz="1800" dirty="0">
                          <a:latin typeface="Calibri"/>
                          <a:cs typeface="Calibri"/>
                        </a:rPr>
                        <a:t>.6</a:t>
                      </a:r>
                      <a:r>
                        <a:rPr sz="1800" spc="-45" dirty="0">
                          <a:latin typeface="Times New Roman"/>
                          <a:cs typeface="Times New Roman"/>
                        </a:rPr>
                        <a:t> </a:t>
                      </a:r>
                      <a:r>
                        <a:rPr sz="1800" dirty="0">
                          <a:latin typeface="Calibri"/>
                          <a:cs typeface="Calibri"/>
                        </a:rPr>
                        <a:t>[</a:t>
                      </a:r>
                      <a:r>
                        <a:rPr sz="1800" spc="-10" dirty="0">
                          <a:latin typeface="Calibri"/>
                          <a:cs typeface="Calibri"/>
                        </a:rPr>
                        <a:t>GW</a:t>
                      </a:r>
                      <a:r>
                        <a:rPr sz="1800" dirty="0">
                          <a:latin typeface="Calibri"/>
                          <a:cs typeface="Calibri"/>
                        </a:rPr>
                        <a:t>h]</a:t>
                      </a:r>
                      <a:endParaRPr sz="1800">
                        <a:latin typeface="Calibri"/>
                        <a:cs typeface="Calibri"/>
                      </a:endParaRPr>
                    </a:p>
                  </a:txBody>
                  <a:tcPr marL="0" marR="0" marT="0" marB="0">
                    <a:lnR w="12699">
                      <a:solidFill>
                        <a:srgbClr val="FFFFFF"/>
                      </a:solidFill>
                      <a:prstDash val="solid"/>
                    </a:lnR>
                    <a:lnT w="38099">
                      <a:solidFill>
                        <a:srgbClr val="FFFFFF"/>
                      </a:solidFill>
                      <a:prstDash val="solid"/>
                    </a:lnT>
                    <a:solidFill>
                      <a:srgbClr val="D0D8E8"/>
                    </a:solidFill>
                  </a:tcPr>
                </a:tc>
              </a:tr>
              <a:tr h="370331">
                <a:tc>
                  <a:txBody>
                    <a:bodyPr/>
                    <a:lstStyle/>
                    <a:p>
                      <a:pPr marL="86360">
                        <a:lnSpc>
                          <a:spcPct val="100000"/>
                        </a:lnSpc>
                      </a:pPr>
                      <a:r>
                        <a:rPr sz="1800" spc="-10" dirty="0">
                          <a:latin typeface="Calibri"/>
                          <a:cs typeface="Calibri"/>
                        </a:rPr>
                        <a:t>P</a:t>
                      </a:r>
                      <a:r>
                        <a:rPr sz="1800" spc="-30" dirty="0">
                          <a:latin typeface="Calibri"/>
                          <a:cs typeface="Calibri"/>
                        </a:rPr>
                        <a:t>r</a:t>
                      </a:r>
                      <a:r>
                        <a:rPr sz="1800" dirty="0">
                          <a:latin typeface="Calibri"/>
                          <a:cs typeface="Calibri"/>
                        </a:rPr>
                        <a:t>ed</a:t>
                      </a:r>
                      <a:r>
                        <a:rPr sz="1800" spc="-5" dirty="0">
                          <a:latin typeface="Calibri"/>
                          <a:cs typeface="Calibri"/>
                        </a:rPr>
                        <a:t>l</a:t>
                      </a:r>
                      <a:r>
                        <a:rPr sz="1800" spc="-30" dirty="0">
                          <a:latin typeface="Calibri"/>
                          <a:cs typeface="Calibri"/>
                        </a:rPr>
                        <a:t>o</a:t>
                      </a:r>
                      <a:r>
                        <a:rPr sz="1800" spc="-40" dirty="0">
                          <a:latin typeface="Calibri"/>
                          <a:cs typeface="Calibri"/>
                        </a:rPr>
                        <a:t>ž</a:t>
                      </a:r>
                      <a:r>
                        <a:rPr sz="1800" dirty="0">
                          <a:latin typeface="Calibri"/>
                          <a:cs typeface="Calibri"/>
                        </a:rPr>
                        <a:t>ena</a:t>
                      </a:r>
                      <a:r>
                        <a:rPr sz="1800" spc="-30" dirty="0">
                          <a:latin typeface="Times New Roman"/>
                          <a:cs typeface="Times New Roman"/>
                        </a:rPr>
                        <a:t> </a:t>
                      </a:r>
                      <a:r>
                        <a:rPr sz="1800" spc="-5" dirty="0">
                          <a:latin typeface="Calibri"/>
                          <a:cs typeface="Calibri"/>
                        </a:rPr>
                        <a:t>t</a:t>
                      </a:r>
                      <a:r>
                        <a:rPr sz="1800" dirty="0">
                          <a:latin typeface="Calibri"/>
                          <a:cs typeface="Calibri"/>
                        </a:rPr>
                        <a:t>u</a:t>
                      </a:r>
                      <a:r>
                        <a:rPr sz="1800" spc="-5" dirty="0">
                          <a:latin typeface="Calibri"/>
                          <a:cs typeface="Calibri"/>
                        </a:rPr>
                        <a:t>r</a:t>
                      </a:r>
                      <a:r>
                        <a:rPr sz="1800" dirty="0">
                          <a:latin typeface="Calibri"/>
                          <a:cs typeface="Calibri"/>
                        </a:rPr>
                        <a:t>b</a:t>
                      </a:r>
                      <a:r>
                        <a:rPr sz="1800" spc="-5" dirty="0">
                          <a:latin typeface="Calibri"/>
                          <a:cs typeface="Calibri"/>
                        </a:rPr>
                        <a:t>i</a:t>
                      </a:r>
                      <a:r>
                        <a:rPr sz="1800" dirty="0">
                          <a:latin typeface="Calibri"/>
                          <a:cs typeface="Calibri"/>
                        </a:rPr>
                        <a:t>na</a:t>
                      </a:r>
                      <a:endParaRPr sz="1800">
                        <a:latin typeface="Calibri"/>
                        <a:cs typeface="Calibri"/>
                      </a:endParaRPr>
                    </a:p>
                  </a:txBody>
                  <a:tcPr marL="0" marR="0" marT="0" marB="0">
                    <a:lnL w="12699">
                      <a:solidFill>
                        <a:srgbClr val="FFFFFF"/>
                      </a:solidFill>
                      <a:prstDash val="solid"/>
                    </a:lnL>
                    <a:solidFill>
                      <a:srgbClr val="E9EDF4"/>
                    </a:solidFill>
                  </a:tcPr>
                </a:tc>
                <a:tc>
                  <a:txBody>
                    <a:bodyPr/>
                    <a:lstStyle/>
                    <a:p>
                      <a:pPr marL="218440">
                        <a:lnSpc>
                          <a:spcPct val="100000"/>
                        </a:lnSpc>
                      </a:pPr>
                      <a:r>
                        <a:rPr sz="1800" spc="-45" dirty="0">
                          <a:latin typeface="Calibri"/>
                          <a:cs typeface="Calibri"/>
                        </a:rPr>
                        <a:t>P</a:t>
                      </a:r>
                      <a:r>
                        <a:rPr sz="1800" dirty="0">
                          <a:latin typeface="Calibri"/>
                          <a:cs typeface="Calibri"/>
                        </a:rPr>
                        <a:t>e</a:t>
                      </a:r>
                      <a:r>
                        <a:rPr sz="1800" spc="-5" dirty="0">
                          <a:latin typeface="Calibri"/>
                          <a:cs typeface="Calibri"/>
                        </a:rPr>
                        <a:t>l</a:t>
                      </a:r>
                      <a:r>
                        <a:rPr sz="1800" spc="-15" dirty="0">
                          <a:latin typeface="Calibri"/>
                          <a:cs typeface="Calibri"/>
                        </a:rPr>
                        <a:t>t</a:t>
                      </a:r>
                      <a:r>
                        <a:rPr sz="1800" spc="-5" dirty="0">
                          <a:latin typeface="Calibri"/>
                          <a:cs typeface="Calibri"/>
                        </a:rPr>
                        <a:t>o</a:t>
                      </a:r>
                      <a:r>
                        <a:rPr sz="1800" dirty="0">
                          <a:latin typeface="Calibri"/>
                          <a:cs typeface="Calibri"/>
                        </a:rPr>
                        <a:t>n</a:t>
                      </a:r>
                      <a:r>
                        <a:rPr sz="1800" spc="-30" dirty="0">
                          <a:latin typeface="Times New Roman"/>
                          <a:cs typeface="Times New Roman"/>
                        </a:rPr>
                        <a:t> </a:t>
                      </a:r>
                      <a:r>
                        <a:rPr sz="1800" dirty="0">
                          <a:latin typeface="Calibri"/>
                          <a:cs typeface="Calibri"/>
                        </a:rPr>
                        <a:t>/</a:t>
                      </a:r>
                      <a:r>
                        <a:rPr sz="1800" spc="-45" dirty="0">
                          <a:latin typeface="Times New Roman"/>
                          <a:cs typeface="Times New Roman"/>
                        </a:rPr>
                        <a:t> </a:t>
                      </a:r>
                      <a:r>
                        <a:rPr sz="1800" dirty="0">
                          <a:latin typeface="Calibri"/>
                          <a:cs typeface="Calibri"/>
                        </a:rPr>
                        <a:t>C</a:t>
                      </a:r>
                      <a:r>
                        <a:rPr sz="1800" spc="-30" dirty="0">
                          <a:latin typeface="Calibri"/>
                          <a:cs typeface="Calibri"/>
                        </a:rPr>
                        <a:t>r</a:t>
                      </a:r>
                      <a:r>
                        <a:rPr sz="1800" spc="-5" dirty="0">
                          <a:latin typeface="Calibri"/>
                          <a:cs typeface="Calibri"/>
                        </a:rPr>
                        <a:t>o</a:t>
                      </a:r>
                      <a:r>
                        <a:rPr sz="1800" dirty="0">
                          <a:latin typeface="Calibri"/>
                          <a:cs typeface="Calibri"/>
                        </a:rPr>
                        <a:t>ss</a:t>
                      </a:r>
                      <a:r>
                        <a:rPr sz="1800" spc="-50" dirty="0">
                          <a:latin typeface="Times New Roman"/>
                          <a:cs typeface="Times New Roman"/>
                        </a:rPr>
                        <a:t> </a:t>
                      </a:r>
                      <a:r>
                        <a:rPr sz="1800" dirty="0">
                          <a:latin typeface="Calibri"/>
                          <a:cs typeface="Calibri"/>
                        </a:rPr>
                        <a:t>f</a:t>
                      </a:r>
                      <a:r>
                        <a:rPr sz="1800" spc="-5" dirty="0">
                          <a:latin typeface="Calibri"/>
                          <a:cs typeface="Calibri"/>
                        </a:rPr>
                        <a:t>l</a:t>
                      </a:r>
                      <a:r>
                        <a:rPr sz="1800" spc="-15" dirty="0">
                          <a:latin typeface="Calibri"/>
                          <a:cs typeface="Calibri"/>
                        </a:rPr>
                        <a:t>o</a:t>
                      </a:r>
                      <a:r>
                        <a:rPr sz="1800" dirty="0">
                          <a:latin typeface="Calibri"/>
                          <a:cs typeface="Calibri"/>
                        </a:rPr>
                        <a:t>w</a:t>
                      </a:r>
                      <a:endParaRPr sz="1800">
                        <a:latin typeface="Calibri"/>
                        <a:cs typeface="Calibri"/>
                      </a:endParaRPr>
                    </a:p>
                  </a:txBody>
                  <a:tcPr marL="0" marR="0" marT="0" marB="0">
                    <a:lnR w="12699">
                      <a:solidFill>
                        <a:srgbClr val="FFFFFF"/>
                      </a:solidFill>
                      <a:prstDash val="solid"/>
                    </a:lnR>
                    <a:solidFill>
                      <a:srgbClr val="E9EDF4"/>
                    </a:solidFill>
                  </a:tcPr>
                </a:tc>
              </a:tr>
              <a:tr h="371855">
                <a:tc>
                  <a:txBody>
                    <a:bodyPr/>
                    <a:lstStyle/>
                    <a:p>
                      <a:pPr marL="86360">
                        <a:lnSpc>
                          <a:spcPct val="100000"/>
                        </a:lnSpc>
                      </a:pPr>
                      <a:r>
                        <a:rPr sz="1800" spc="-45" dirty="0">
                          <a:latin typeface="Calibri"/>
                          <a:cs typeface="Calibri"/>
                        </a:rPr>
                        <a:t>P</a:t>
                      </a:r>
                      <a:r>
                        <a:rPr sz="1800" dirty="0">
                          <a:latin typeface="Calibri"/>
                          <a:cs typeface="Calibri"/>
                        </a:rPr>
                        <a:t>e</a:t>
                      </a:r>
                      <a:r>
                        <a:rPr sz="1800" spc="-5" dirty="0">
                          <a:latin typeface="Calibri"/>
                          <a:cs typeface="Calibri"/>
                        </a:rPr>
                        <a:t>rio</a:t>
                      </a:r>
                      <a:r>
                        <a:rPr sz="1800" dirty="0">
                          <a:latin typeface="Calibri"/>
                          <a:cs typeface="Calibri"/>
                        </a:rPr>
                        <a:t>d</a:t>
                      </a:r>
                      <a:r>
                        <a:rPr sz="1800" spc="-30" dirty="0">
                          <a:latin typeface="Times New Roman"/>
                          <a:cs typeface="Times New Roman"/>
                        </a:rPr>
                        <a:t> </a:t>
                      </a:r>
                      <a:r>
                        <a:rPr sz="1800" dirty="0">
                          <a:latin typeface="Calibri"/>
                          <a:cs typeface="Calibri"/>
                        </a:rPr>
                        <a:t>p</a:t>
                      </a:r>
                      <a:r>
                        <a:rPr sz="1800" spc="-15" dirty="0">
                          <a:latin typeface="Calibri"/>
                          <a:cs typeface="Calibri"/>
                        </a:rPr>
                        <a:t>o</a:t>
                      </a:r>
                      <a:r>
                        <a:rPr sz="1800" dirty="0">
                          <a:latin typeface="Calibri"/>
                          <a:cs typeface="Calibri"/>
                        </a:rPr>
                        <a:t>v</a:t>
                      </a:r>
                      <a:r>
                        <a:rPr sz="1800" spc="-40" dirty="0">
                          <a:latin typeface="Calibri"/>
                          <a:cs typeface="Calibri"/>
                        </a:rPr>
                        <a:t>r</a:t>
                      </a:r>
                      <a:r>
                        <a:rPr sz="1800" spc="-15" dirty="0">
                          <a:latin typeface="Calibri"/>
                          <a:cs typeface="Calibri"/>
                        </a:rPr>
                        <a:t>a</a:t>
                      </a:r>
                      <a:r>
                        <a:rPr sz="1800" spc="-30" dirty="0">
                          <a:latin typeface="Calibri"/>
                          <a:cs typeface="Calibri"/>
                        </a:rPr>
                        <a:t>t</a:t>
                      </a:r>
                      <a:r>
                        <a:rPr sz="1800" dirty="0">
                          <a:latin typeface="Calibri"/>
                          <a:cs typeface="Calibri"/>
                        </a:rPr>
                        <a:t>a</a:t>
                      </a:r>
                      <a:r>
                        <a:rPr sz="1800" spc="-30" dirty="0">
                          <a:latin typeface="Times New Roman"/>
                          <a:cs typeface="Times New Roman"/>
                        </a:rPr>
                        <a:t> </a:t>
                      </a:r>
                      <a:r>
                        <a:rPr sz="1800" spc="-5" dirty="0">
                          <a:latin typeface="Calibri"/>
                          <a:cs typeface="Calibri"/>
                        </a:rPr>
                        <a:t>i</a:t>
                      </a:r>
                      <a:r>
                        <a:rPr sz="1800" spc="-25" dirty="0">
                          <a:latin typeface="Calibri"/>
                          <a:cs typeface="Calibri"/>
                        </a:rPr>
                        <a:t>n</a:t>
                      </a:r>
                      <a:r>
                        <a:rPr sz="1800" spc="-10" dirty="0">
                          <a:latin typeface="Calibri"/>
                          <a:cs typeface="Calibri"/>
                        </a:rPr>
                        <a:t>v</a:t>
                      </a:r>
                      <a:r>
                        <a:rPr sz="1800" dirty="0">
                          <a:latin typeface="Calibri"/>
                          <a:cs typeface="Calibri"/>
                        </a:rPr>
                        <a:t>e</a:t>
                      </a:r>
                      <a:r>
                        <a:rPr sz="1800" spc="-20" dirty="0">
                          <a:latin typeface="Calibri"/>
                          <a:cs typeface="Calibri"/>
                        </a:rPr>
                        <a:t>s</a:t>
                      </a:r>
                      <a:r>
                        <a:rPr sz="1800" spc="-5" dirty="0">
                          <a:latin typeface="Calibri"/>
                          <a:cs typeface="Calibri"/>
                        </a:rPr>
                        <a:t>ti</a:t>
                      </a:r>
                      <a:r>
                        <a:rPr sz="1800" spc="-10" dirty="0">
                          <a:latin typeface="Calibri"/>
                          <a:cs typeface="Calibri"/>
                        </a:rPr>
                        <a:t>ci</a:t>
                      </a:r>
                      <a:r>
                        <a:rPr sz="1800" dirty="0">
                          <a:latin typeface="Calibri"/>
                          <a:cs typeface="Calibri"/>
                        </a:rPr>
                        <a:t>je</a:t>
                      </a:r>
                      <a:endParaRPr sz="1800">
                        <a:latin typeface="Calibri"/>
                        <a:cs typeface="Calibri"/>
                      </a:endParaRPr>
                    </a:p>
                  </a:txBody>
                  <a:tcPr marL="0" marR="0" marT="0" marB="0">
                    <a:lnL w="12699">
                      <a:solidFill>
                        <a:srgbClr val="FFFFFF"/>
                      </a:solidFill>
                      <a:prstDash val="solid"/>
                    </a:lnL>
                    <a:lnB w="12699">
                      <a:solidFill>
                        <a:srgbClr val="FFFFFF"/>
                      </a:solidFill>
                      <a:prstDash val="solid"/>
                    </a:lnB>
                    <a:solidFill>
                      <a:srgbClr val="D0D8E8"/>
                    </a:solidFill>
                  </a:tcPr>
                </a:tc>
                <a:tc>
                  <a:txBody>
                    <a:bodyPr/>
                    <a:lstStyle/>
                    <a:p>
                      <a:pPr marL="218440">
                        <a:lnSpc>
                          <a:spcPct val="100000"/>
                        </a:lnSpc>
                      </a:pPr>
                      <a:r>
                        <a:rPr sz="1800" dirty="0">
                          <a:latin typeface="Calibri"/>
                          <a:cs typeface="Calibri"/>
                        </a:rPr>
                        <a:t>1</a:t>
                      </a:r>
                      <a:r>
                        <a:rPr sz="1800" spc="-45" dirty="0">
                          <a:latin typeface="Times New Roman"/>
                          <a:cs typeface="Times New Roman"/>
                        </a:rPr>
                        <a:t> </a:t>
                      </a:r>
                      <a:r>
                        <a:rPr sz="1800" spc="-10" dirty="0">
                          <a:latin typeface="Calibri"/>
                          <a:cs typeface="Calibri"/>
                        </a:rPr>
                        <a:t>g</a:t>
                      </a:r>
                      <a:r>
                        <a:rPr sz="1800" spc="-5" dirty="0">
                          <a:latin typeface="Calibri"/>
                          <a:cs typeface="Calibri"/>
                        </a:rPr>
                        <a:t>o</a:t>
                      </a:r>
                      <a:r>
                        <a:rPr sz="1800" dirty="0">
                          <a:latin typeface="Calibri"/>
                          <a:cs typeface="Calibri"/>
                        </a:rPr>
                        <a:t>d</a:t>
                      </a:r>
                      <a:r>
                        <a:rPr sz="1800" spc="-5" dirty="0">
                          <a:latin typeface="Calibri"/>
                          <a:cs typeface="Calibri"/>
                        </a:rPr>
                        <a:t>i</a:t>
                      </a:r>
                      <a:r>
                        <a:rPr sz="1800" dirty="0">
                          <a:latin typeface="Calibri"/>
                          <a:cs typeface="Calibri"/>
                        </a:rPr>
                        <a:t>na</a:t>
                      </a:r>
                      <a:endParaRPr sz="1800">
                        <a:latin typeface="Calibri"/>
                        <a:cs typeface="Calibri"/>
                      </a:endParaRPr>
                    </a:p>
                  </a:txBody>
                  <a:tcPr marL="0" marR="0" marT="0" marB="0">
                    <a:lnR w="12699">
                      <a:solidFill>
                        <a:srgbClr val="FFFFFF"/>
                      </a:solidFill>
                      <a:prstDash val="solid"/>
                    </a:lnR>
                    <a:lnB w="12699">
                      <a:solidFill>
                        <a:srgbClr val="FFFFFF"/>
                      </a:solidFill>
                      <a:prstDash val="solid"/>
                    </a:lnB>
                    <a:solidFill>
                      <a:srgbClr val="D0D8E8"/>
                    </a:solidFill>
                  </a:tcPr>
                </a:tc>
              </a:tr>
            </a:tbl>
          </a:graphicData>
        </a:graphic>
      </p:graphicFrame>
      <p:sp>
        <p:nvSpPr>
          <p:cNvPr id="10"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4313934" y="1434083"/>
            <a:ext cx="854075" cy="393700"/>
          </a:xfrm>
          <a:prstGeom prst="rect">
            <a:avLst/>
          </a:prstGeom>
        </p:spPr>
        <p:txBody>
          <a:bodyPr vert="horz" wrap="square" lIns="0" tIns="0" rIns="0" bIns="0" rtlCol="0">
            <a:spAutoFit/>
          </a:bodyPr>
          <a:lstStyle/>
          <a:p>
            <a:pPr marL="12700">
              <a:lnSpc>
                <a:spcPct val="100000"/>
              </a:lnSpc>
            </a:pPr>
            <a:r>
              <a:rPr sz="2400" b="1" spc="-50" dirty="0">
                <a:latin typeface="Calibri"/>
                <a:cs typeface="Calibri"/>
              </a:rPr>
              <a:t>R</a:t>
            </a:r>
            <a:r>
              <a:rPr sz="2400" b="1" spc="-35" dirty="0">
                <a:latin typeface="Calibri"/>
                <a:cs typeface="Calibri"/>
              </a:rPr>
              <a:t>o</a:t>
            </a:r>
            <a:r>
              <a:rPr sz="2400" b="1" spc="-30" dirty="0">
                <a:latin typeface="Calibri"/>
                <a:cs typeface="Calibri"/>
              </a:rPr>
              <a:t>ž</a:t>
            </a:r>
            <a:r>
              <a:rPr sz="2400" b="1" spc="-15" dirty="0">
                <a:latin typeface="Calibri"/>
                <a:cs typeface="Calibri"/>
              </a:rPr>
              <a:t>a</a:t>
            </a:r>
            <a:r>
              <a:rPr sz="2400" b="1" dirty="0">
                <a:latin typeface="Calibri"/>
                <a:cs typeface="Calibri"/>
              </a:rPr>
              <a:t>je</a:t>
            </a:r>
            <a:endParaRPr sz="2400">
              <a:latin typeface="Calibri"/>
              <a:cs typeface="Calibri"/>
            </a:endParaRPr>
          </a:p>
        </p:txBody>
      </p:sp>
      <p:sp>
        <p:nvSpPr>
          <p:cNvPr id="8" name="object 8"/>
          <p:cNvSpPr txBox="1"/>
          <p:nvPr/>
        </p:nvSpPr>
        <p:spPr>
          <a:xfrm>
            <a:off x="4228590" y="3886198"/>
            <a:ext cx="973455" cy="393700"/>
          </a:xfrm>
          <a:prstGeom prst="rect">
            <a:avLst/>
          </a:prstGeom>
        </p:spPr>
        <p:txBody>
          <a:bodyPr vert="horz" wrap="square" lIns="0" tIns="0" rIns="0" bIns="0" rtlCol="0">
            <a:spAutoFit/>
          </a:bodyPr>
          <a:lstStyle/>
          <a:p>
            <a:pPr marL="12700">
              <a:lnSpc>
                <a:spcPct val="100000"/>
              </a:lnSpc>
            </a:pPr>
            <a:r>
              <a:rPr sz="2400" b="1" spc="-10" dirty="0">
                <a:latin typeface="Calibri"/>
                <a:cs typeface="Calibri"/>
              </a:rPr>
              <a:t>G</a:t>
            </a:r>
            <a:r>
              <a:rPr sz="2400" b="1" spc="-20" dirty="0">
                <a:latin typeface="Calibri"/>
                <a:cs typeface="Calibri"/>
              </a:rPr>
              <a:t>u</a:t>
            </a:r>
            <a:r>
              <a:rPr sz="2400" b="1" spc="-10" dirty="0">
                <a:latin typeface="Calibri"/>
                <a:cs typeface="Calibri"/>
              </a:rPr>
              <a:t>s</a:t>
            </a:r>
            <a:r>
              <a:rPr sz="2400" b="1" spc="-15" dirty="0">
                <a:latin typeface="Calibri"/>
                <a:cs typeface="Calibri"/>
              </a:rPr>
              <a:t>i</a:t>
            </a:r>
            <a:r>
              <a:rPr sz="2400" b="1" spc="-20" dirty="0">
                <a:latin typeface="Calibri"/>
                <a:cs typeface="Calibri"/>
              </a:rPr>
              <a:t>n</a:t>
            </a:r>
            <a:r>
              <a:rPr sz="2400" b="1" dirty="0">
                <a:latin typeface="Calibri"/>
                <a:cs typeface="Calibri"/>
              </a:rPr>
              <a:t>je</a:t>
            </a:r>
            <a:endParaRPr sz="2400">
              <a:latin typeface="Calibri"/>
              <a:cs typeface="Calibri"/>
            </a:endParaRPr>
          </a:p>
        </p:txBody>
      </p:sp>
      <p:graphicFrame>
        <p:nvGraphicFramePr>
          <p:cNvPr id="7" name="object 7"/>
          <p:cNvGraphicFramePr>
            <a:graphicFrameLocks noGrp="1"/>
          </p:cNvGraphicFramePr>
          <p:nvPr/>
        </p:nvGraphicFramePr>
        <p:xfrm>
          <a:off x="1345438" y="2008377"/>
          <a:ext cx="7104887" cy="1482848"/>
        </p:xfrm>
        <a:graphic>
          <a:graphicData uri="http://schemas.openxmlformats.org/drawingml/2006/table">
            <a:tbl>
              <a:tblPr firstRow="1" bandRow="1">
                <a:tableStyleId>{2D5ABB26-0587-4C30-8999-92F81FD0307C}</a:tableStyleId>
              </a:tblPr>
              <a:tblGrid>
                <a:gridCol w="3425835"/>
                <a:gridCol w="3679052"/>
              </a:tblGrid>
              <a:tr h="370331">
                <a:tc>
                  <a:txBody>
                    <a:bodyPr/>
                    <a:lstStyle/>
                    <a:p>
                      <a:pPr marL="86360">
                        <a:lnSpc>
                          <a:spcPct val="100000"/>
                        </a:lnSpc>
                      </a:pPr>
                      <a:r>
                        <a:rPr sz="1800" b="1" dirty="0">
                          <a:solidFill>
                            <a:srgbClr val="FFFFFF"/>
                          </a:solidFill>
                          <a:latin typeface="Calibri"/>
                          <a:cs typeface="Calibri"/>
                        </a:rPr>
                        <a:t>I</a:t>
                      </a:r>
                      <a:r>
                        <a:rPr sz="1800" b="1" spc="5" dirty="0">
                          <a:solidFill>
                            <a:srgbClr val="FFFFFF"/>
                          </a:solidFill>
                          <a:latin typeface="Calibri"/>
                          <a:cs typeface="Calibri"/>
                        </a:rPr>
                        <a:t>n</a:t>
                      </a:r>
                      <a:r>
                        <a:rPr sz="1800" b="1" spc="-25" dirty="0">
                          <a:solidFill>
                            <a:srgbClr val="FFFFFF"/>
                          </a:solidFill>
                          <a:latin typeface="Calibri"/>
                          <a:cs typeface="Calibri"/>
                        </a:rPr>
                        <a:t>s</a:t>
                      </a:r>
                      <a:r>
                        <a:rPr sz="1800" b="1" spc="-15" dirty="0">
                          <a:solidFill>
                            <a:srgbClr val="FFFFFF"/>
                          </a:solidFill>
                          <a:latin typeface="Calibri"/>
                          <a:cs typeface="Calibri"/>
                        </a:rPr>
                        <a:t>t</a:t>
                      </a:r>
                      <a:r>
                        <a:rPr sz="1800" b="1" spc="-5" dirty="0">
                          <a:solidFill>
                            <a:srgbClr val="FFFFFF"/>
                          </a:solidFill>
                          <a:latin typeface="Calibri"/>
                          <a:cs typeface="Calibri"/>
                        </a:rPr>
                        <a:t>a</a:t>
                      </a:r>
                      <a:r>
                        <a:rPr sz="1800" b="1" dirty="0">
                          <a:solidFill>
                            <a:srgbClr val="FFFFFF"/>
                          </a:solidFill>
                          <a:latin typeface="Calibri"/>
                          <a:cs typeface="Calibri"/>
                        </a:rPr>
                        <a:t>li</a:t>
                      </a:r>
                      <a:r>
                        <a:rPr sz="1800" b="1" spc="-10" dirty="0">
                          <a:solidFill>
                            <a:srgbClr val="FFFFFF"/>
                          </a:solidFill>
                          <a:latin typeface="Calibri"/>
                          <a:cs typeface="Calibri"/>
                        </a:rPr>
                        <a:t>s</a:t>
                      </a:r>
                      <a:r>
                        <a:rPr sz="1800" b="1" spc="-5" dirty="0">
                          <a:solidFill>
                            <a:srgbClr val="FFFFFF"/>
                          </a:solidFill>
                          <a:latin typeface="Calibri"/>
                          <a:cs typeface="Calibri"/>
                        </a:rPr>
                        <a:t>a</a:t>
                      </a:r>
                      <a:r>
                        <a:rPr sz="1800" b="1" spc="5" dirty="0">
                          <a:solidFill>
                            <a:srgbClr val="FFFFFF"/>
                          </a:solidFill>
                          <a:latin typeface="Calibri"/>
                          <a:cs typeface="Calibri"/>
                        </a:rPr>
                        <a:t>n</a:t>
                      </a:r>
                      <a:r>
                        <a:rPr sz="1800" b="1" dirty="0">
                          <a:solidFill>
                            <a:srgbClr val="FFFFFF"/>
                          </a:solidFill>
                          <a:latin typeface="Calibri"/>
                          <a:cs typeface="Calibri"/>
                        </a:rPr>
                        <a:t>a</a:t>
                      </a:r>
                      <a:r>
                        <a:rPr sz="1800" b="1" spc="-55" dirty="0">
                          <a:solidFill>
                            <a:srgbClr val="FFFFFF"/>
                          </a:solidFill>
                          <a:latin typeface="Times New Roman"/>
                          <a:cs typeface="Times New Roman"/>
                        </a:rPr>
                        <a:t> </a:t>
                      </a:r>
                      <a:r>
                        <a:rPr sz="1800" b="1" dirty="0">
                          <a:solidFill>
                            <a:srgbClr val="FFFFFF"/>
                          </a:solidFill>
                          <a:latin typeface="Calibri"/>
                          <a:cs typeface="Calibri"/>
                        </a:rPr>
                        <a:t>s</a:t>
                      </a:r>
                      <a:r>
                        <a:rPr sz="1800" b="1" spc="-10" dirty="0">
                          <a:solidFill>
                            <a:srgbClr val="FFFFFF"/>
                          </a:solidFill>
                          <a:latin typeface="Calibri"/>
                          <a:cs typeface="Calibri"/>
                        </a:rPr>
                        <a:t>n</a:t>
                      </a:r>
                      <a:r>
                        <a:rPr sz="1800" b="1" spc="-5" dirty="0">
                          <a:solidFill>
                            <a:srgbClr val="FFFFFF"/>
                          </a:solidFill>
                          <a:latin typeface="Calibri"/>
                          <a:cs typeface="Calibri"/>
                        </a:rPr>
                        <a:t>a</a:t>
                      </a:r>
                      <a:r>
                        <a:rPr sz="1800" b="1" spc="-40" dirty="0">
                          <a:solidFill>
                            <a:srgbClr val="FFFFFF"/>
                          </a:solidFill>
                          <a:latin typeface="Calibri"/>
                          <a:cs typeface="Calibri"/>
                        </a:rPr>
                        <a:t>g</a:t>
                      </a:r>
                      <a:r>
                        <a:rPr sz="1800" b="1" dirty="0">
                          <a:solidFill>
                            <a:srgbClr val="FFFFFF"/>
                          </a:solidFill>
                          <a:latin typeface="Calibri"/>
                          <a:cs typeface="Calibri"/>
                        </a:rPr>
                        <a:t>a</a:t>
                      </a:r>
                      <a:endParaRPr sz="1800">
                        <a:latin typeface="Calibri"/>
                        <a:cs typeface="Calibri"/>
                      </a:endParaRPr>
                    </a:p>
                  </a:txBody>
                  <a:tcPr marL="0" marR="0" marT="0" marB="0">
                    <a:lnL w="12699">
                      <a:solidFill>
                        <a:srgbClr val="FFFFFF"/>
                      </a:solidFill>
                      <a:prstDash val="solid"/>
                    </a:lnL>
                    <a:lnT w="12699">
                      <a:solidFill>
                        <a:srgbClr val="FFFFFF"/>
                      </a:solidFill>
                      <a:prstDash val="solid"/>
                    </a:lnT>
                    <a:lnB w="38099">
                      <a:solidFill>
                        <a:srgbClr val="FFFFFF"/>
                      </a:solidFill>
                      <a:prstDash val="solid"/>
                    </a:lnB>
                    <a:solidFill>
                      <a:srgbClr val="4F80BC"/>
                    </a:solidFill>
                  </a:tcPr>
                </a:tc>
                <a:tc>
                  <a:txBody>
                    <a:bodyPr/>
                    <a:lstStyle/>
                    <a:p>
                      <a:pPr marL="219075">
                        <a:lnSpc>
                          <a:spcPct val="100000"/>
                        </a:lnSpc>
                      </a:pPr>
                      <a:r>
                        <a:rPr sz="1800" b="1" spc="-5" dirty="0">
                          <a:solidFill>
                            <a:srgbClr val="FFFFFF"/>
                          </a:solidFill>
                          <a:latin typeface="Calibri"/>
                          <a:cs typeface="Calibri"/>
                        </a:rPr>
                        <a:t>10</a:t>
                      </a:r>
                      <a:r>
                        <a:rPr sz="1800" b="1" dirty="0">
                          <a:solidFill>
                            <a:srgbClr val="FFFFFF"/>
                          </a:solidFill>
                          <a:latin typeface="Calibri"/>
                          <a:cs typeface="Calibri"/>
                        </a:rPr>
                        <a:t>3</a:t>
                      </a:r>
                      <a:r>
                        <a:rPr sz="1800" b="1" spc="-45" dirty="0">
                          <a:solidFill>
                            <a:srgbClr val="FFFFFF"/>
                          </a:solidFill>
                          <a:latin typeface="Times New Roman"/>
                          <a:cs typeface="Times New Roman"/>
                        </a:rPr>
                        <a:t> </a:t>
                      </a:r>
                      <a:r>
                        <a:rPr sz="1800" b="1" dirty="0">
                          <a:solidFill>
                            <a:srgbClr val="FFFFFF"/>
                          </a:solidFill>
                          <a:latin typeface="Calibri"/>
                          <a:cs typeface="Calibri"/>
                        </a:rPr>
                        <a:t>[kW]</a:t>
                      </a:r>
                      <a:endParaRPr sz="1800">
                        <a:latin typeface="Calibri"/>
                        <a:cs typeface="Calibri"/>
                      </a:endParaRPr>
                    </a:p>
                  </a:txBody>
                  <a:tcPr marL="0" marR="0" marT="0" marB="0">
                    <a:lnR w="12699">
                      <a:solidFill>
                        <a:srgbClr val="FFFFFF"/>
                      </a:solidFill>
                      <a:prstDash val="solid"/>
                    </a:lnR>
                    <a:lnT w="12699">
                      <a:solidFill>
                        <a:srgbClr val="FFFFFF"/>
                      </a:solidFill>
                      <a:prstDash val="solid"/>
                    </a:lnT>
                    <a:lnB w="38099">
                      <a:solidFill>
                        <a:srgbClr val="FFFFFF"/>
                      </a:solidFill>
                      <a:prstDash val="solid"/>
                    </a:lnB>
                    <a:solidFill>
                      <a:srgbClr val="4F80BC"/>
                    </a:solidFill>
                  </a:tcPr>
                </a:tc>
              </a:tr>
              <a:tr h="371855">
                <a:tc>
                  <a:txBody>
                    <a:bodyPr/>
                    <a:lstStyle/>
                    <a:p>
                      <a:pPr marL="86360">
                        <a:lnSpc>
                          <a:spcPct val="100000"/>
                        </a:lnSpc>
                      </a:pPr>
                      <a:r>
                        <a:rPr sz="1800" spc="-10" dirty="0">
                          <a:latin typeface="Calibri"/>
                          <a:cs typeface="Calibri"/>
                        </a:rPr>
                        <a:t>P</a:t>
                      </a:r>
                      <a:r>
                        <a:rPr sz="1800" spc="-30" dirty="0">
                          <a:latin typeface="Calibri"/>
                          <a:cs typeface="Calibri"/>
                        </a:rPr>
                        <a:t>r</a:t>
                      </a:r>
                      <a:r>
                        <a:rPr sz="1800" spc="-5" dirty="0">
                          <a:latin typeface="Calibri"/>
                          <a:cs typeface="Calibri"/>
                        </a:rPr>
                        <a:t>o</a:t>
                      </a:r>
                      <a:r>
                        <a:rPr sz="1800" spc="-10" dirty="0">
                          <a:latin typeface="Calibri"/>
                          <a:cs typeface="Calibri"/>
                        </a:rPr>
                        <a:t>ci</a:t>
                      </a:r>
                      <a:r>
                        <a:rPr sz="1800" dirty="0">
                          <a:latin typeface="Calibri"/>
                          <a:cs typeface="Calibri"/>
                        </a:rPr>
                        <a:t>jenjena</a:t>
                      </a:r>
                      <a:r>
                        <a:rPr sz="1800" spc="-45" dirty="0">
                          <a:latin typeface="Times New Roman"/>
                          <a:cs typeface="Times New Roman"/>
                        </a:rPr>
                        <a:t> </a:t>
                      </a:r>
                      <a:r>
                        <a:rPr sz="1800" spc="-10" dirty="0">
                          <a:latin typeface="Calibri"/>
                          <a:cs typeface="Calibri"/>
                        </a:rPr>
                        <a:t>g</a:t>
                      </a:r>
                      <a:r>
                        <a:rPr sz="1800" spc="-5" dirty="0">
                          <a:latin typeface="Calibri"/>
                          <a:cs typeface="Calibri"/>
                        </a:rPr>
                        <a:t>o</a:t>
                      </a:r>
                      <a:r>
                        <a:rPr sz="1800" dirty="0">
                          <a:latin typeface="Calibri"/>
                          <a:cs typeface="Calibri"/>
                        </a:rPr>
                        <a:t>d</a:t>
                      </a:r>
                      <a:r>
                        <a:rPr sz="1800" spc="-5" dirty="0">
                          <a:latin typeface="Calibri"/>
                          <a:cs typeface="Calibri"/>
                        </a:rPr>
                        <a:t>i</a:t>
                      </a:r>
                      <a:r>
                        <a:rPr sz="1800" dirty="0">
                          <a:latin typeface="Calibri"/>
                          <a:cs typeface="Calibri"/>
                        </a:rPr>
                        <a:t>šnja</a:t>
                      </a:r>
                      <a:r>
                        <a:rPr sz="1800" spc="-45" dirty="0">
                          <a:latin typeface="Times New Roman"/>
                          <a:cs typeface="Times New Roman"/>
                        </a:rPr>
                        <a:t> </a:t>
                      </a:r>
                      <a:r>
                        <a:rPr sz="1800" dirty="0">
                          <a:latin typeface="Calibri"/>
                          <a:cs typeface="Calibri"/>
                        </a:rPr>
                        <a:t>p</a:t>
                      </a:r>
                      <a:r>
                        <a:rPr sz="1800" spc="-30" dirty="0">
                          <a:latin typeface="Calibri"/>
                          <a:cs typeface="Calibri"/>
                        </a:rPr>
                        <a:t>r</a:t>
                      </a:r>
                      <a:r>
                        <a:rPr sz="1800" spc="-5" dirty="0">
                          <a:latin typeface="Calibri"/>
                          <a:cs typeface="Calibri"/>
                        </a:rPr>
                        <a:t>oi</a:t>
                      </a:r>
                      <a:r>
                        <a:rPr sz="1800" spc="-15" dirty="0">
                          <a:latin typeface="Calibri"/>
                          <a:cs typeface="Calibri"/>
                        </a:rPr>
                        <a:t>z</a:t>
                      </a:r>
                      <a:r>
                        <a:rPr sz="1800" spc="-10" dirty="0">
                          <a:latin typeface="Calibri"/>
                          <a:cs typeface="Calibri"/>
                        </a:rPr>
                        <a:t>v</a:t>
                      </a:r>
                      <a:r>
                        <a:rPr sz="1800" spc="-5" dirty="0">
                          <a:latin typeface="Calibri"/>
                          <a:cs typeface="Calibri"/>
                        </a:rPr>
                        <a:t>o</a:t>
                      </a:r>
                      <a:r>
                        <a:rPr sz="1800" dirty="0">
                          <a:latin typeface="Calibri"/>
                          <a:cs typeface="Calibri"/>
                        </a:rPr>
                        <a:t>dnja</a:t>
                      </a:r>
                      <a:endParaRPr sz="1800">
                        <a:latin typeface="Calibri"/>
                        <a:cs typeface="Calibri"/>
                      </a:endParaRPr>
                    </a:p>
                  </a:txBody>
                  <a:tcPr marL="0" marR="0" marT="0" marB="0">
                    <a:lnL w="12699">
                      <a:solidFill>
                        <a:srgbClr val="FFFFFF"/>
                      </a:solidFill>
                      <a:prstDash val="solid"/>
                    </a:lnL>
                    <a:lnT w="38099">
                      <a:solidFill>
                        <a:srgbClr val="FFFFFF"/>
                      </a:solidFill>
                      <a:prstDash val="solid"/>
                    </a:lnT>
                    <a:solidFill>
                      <a:srgbClr val="D0D8E8"/>
                    </a:solidFill>
                  </a:tcPr>
                </a:tc>
                <a:tc>
                  <a:txBody>
                    <a:bodyPr/>
                    <a:lstStyle/>
                    <a:p>
                      <a:pPr marL="219075">
                        <a:lnSpc>
                          <a:spcPct val="100000"/>
                        </a:lnSpc>
                      </a:pPr>
                      <a:r>
                        <a:rPr sz="1800" spc="-5" dirty="0">
                          <a:latin typeface="Calibri"/>
                          <a:cs typeface="Calibri"/>
                        </a:rPr>
                        <a:t>0</a:t>
                      </a:r>
                      <a:r>
                        <a:rPr sz="1800" dirty="0">
                          <a:latin typeface="Calibri"/>
                          <a:cs typeface="Calibri"/>
                        </a:rPr>
                        <a:t>.</a:t>
                      </a:r>
                      <a:r>
                        <a:rPr sz="1800" spc="-5" dirty="0">
                          <a:latin typeface="Calibri"/>
                          <a:cs typeface="Calibri"/>
                        </a:rPr>
                        <a:t>8</a:t>
                      </a:r>
                      <a:r>
                        <a:rPr sz="1800" dirty="0">
                          <a:latin typeface="Calibri"/>
                          <a:cs typeface="Calibri"/>
                        </a:rPr>
                        <a:t>8</a:t>
                      </a:r>
                      <a:r>
                        <a:rPr sz="1800" spc="-45" dirty="0">
                          <a:latin typeface="Times New Roman"/>
                          <a:cs typeface="Times New Roman"/>
                        </a:rPr>
                        <a:t> </a:t>
                      </a:r>
                      <a:r>
                        <a:rPr sz="1800" dirty="0">
                          <a:latin typeface="Calibri"/>
                          <a:cs typeface="Calibri"/>
                        </a:rPr>
                        <a:t>[</a:t>
                      </a:r>
                      <a:r>
                        <a:rPr sz="1800" spc="-10" dirty="0">
                          <a:latin typeface="Calibri"/>
                          <a:cs typeface="Calibri"/>
                        </a:rPr>
                        <a:t>GW</a:t>
                      </a:r>
                      <a:r>
                        <a:rPr sz="1800" dirty="0">
                          <a:latin typeface="Calibri"/>
                          <a:cs typeface="Calibri"/>
                        </a:rPr>
                        <a:t>h]</a:t>
                      </a:r>
                      <a:endParaRPr sz="1800">
                        <a:latin typeface="Calibri"/>
                        <a:cs typeface="Calibri"/>
                      </a:endParaRPr>
                    </a:p>
                  </a:txBody>
                  <a:tcPr marL="0" marR="0" marT="0" marB="0">
                    <a:lnR w="12699">
                      <a:solidFill>
                        <a:srgbClr val="FFFFFF"/>
                      </a:solidFill>
                      <a:prstDash val="solid"/>
                    </a:lnR>
                    <a:lnT w="38099">
                      <a:solidFill>
                        <a:srgbClr val="FFFFFF"/>
                      </a:solidFill>
                      <a:prstDash val="solid"/>
                    </a:lnT>
                    <a:solidFill>
                      <a:srgbClr val="D0D8E8"/>
                    </a:solidFill>
                  </a:tcPr>
                </a:tc>
              </a:tr>
              <a:tr h="370331">
                <a:tc>
                  <a:txBody>
                    <a:bodyPr/>
                    <a:lstStyle/>
                    <a:p>
                      <a:pPr marL="86360">
                        <a:lnSpc>
                          <a:spcPct val="100000"/>
                        </a:lnSpc>
                      </a:pPr>
                      <a:r>
                        <a:rPr sz="1800" spc="-10" dirty="0">
                          <a:latin typeface="Calibri"/>
                          <a:cs typeface="Calibri"/>
                        </a:rPr>
                        <a:t>P</a:t>
                      </a:r>
                      <a:r>
                        <a:rPr sz="1800" spc="-30" dirty="0">
                          <a:latin typeface="Calibri"/>
                          <a:cs typeface="Calibri"/>
                        </a:rPr>
                        <a:t>r</a:t>
                      </a:r>
                      <a:r>
                        <a:rPr sz="1800" dirty="0">
                          <a:latin typeface="Calibri"/>
                          <a:cs typeface="Calibri"/>
                        </a:rPr>
                        <a:t>ed</a:t>
                      </a:r>
                      <a:r>
                        <a:rPr sz="1800" spc="-5" dirty="0">
                          <a:latin typeface="Calibri"/>
                          <a:cs typeface="Calibri"/>
                        </a:rPr>
                        <a:t>l</a:t>
                      </a:r>
                      <a:r>
                        <a:rPr sz="1800" spc="-30" dirty="0">
                          <a:latin typeface="Calibri"/>
                          <a:cs typeface="Calibri"/>
                        </a:rPr>
                        <a:t>o</a:t>
                      </a:r>
                      <a:r>
                        <a:rPr sz="1800" spc="-40" dirty="0">
                          <a:latin typeface="Calibri"/>
                          <a:cs typeface="Calibri"/>
                        </a:rPr>
                        <a:t>ž</a:t>
                      </a:r>
                      <a:r>
                        <a:rPr sz="1800" dirty="0">
                          <a:latin typeface="Calibri"/>
                          <a:cs typeface="Calibri"/>
                        </a:rPr>
                        <a:t>ena</a:t>
                      </a:r>
                      <a:r>
                        <a:rPr sz="1800" spc="-30" dirty="0">
                          <a:latin typeface="Times New Roman"/>
                          <a:cs typeface="Times New Roman"/>
                        </a:rPr>
                        <a:t> </a:t>
                      </a:r>
                      <a:r>
                        <a:rPr sz="1800" spc="-5" dirty="0">
                          <a:latin typeface="Calibri"/>
                          <a:cs typeface="Calibri"/>
                        </a:rPr>
                        <a:t>t</a:t>
                      </a:r>
                      <a:r>
                        <a:rPr sz="1800" dirty="0">
                          <a:latin typeface="Calibri"/>
                          <a:cs typeface="Calibri"/>
                        </a:rPr>
                        <a:t>u</a:t>
                      </a:r>
                      <a:r>
                        <a:rPr sz="1800" spc="-5" dirty="0">
                          <a:latin typeface="Calibri"/>
                          <a:cs typeface="Calibri"/>
                        </a:rPr>
                        <a:t>r</a:t>
                      </a:r>
                      <a:r>
                        <a:rPr sz="1800" dirty="0">
                          <a:latin typeface="Calibri"/>
                          <a:cs typeface="Calibri"/>
                        </a:rPr>
                        <a:t>b</a:t>
                      </a:r>
                      <a:r>
                        <a:rPr sz="1800" spc="-5" dirty="0">
                          <a:latin typeface="Calibri"/>
                          <a:cs typeface="Calibri"/>
                        </a:rPr>
                        <a:t>i</a:t>
                      </a:r>
                      <a:r>
                        <a:rPr sz="1800" dirty="0">
                          <a:latin typeface="Calibri"/>
                          <a:cs typeface="Calibri"/>
                        </a:rPr>
                        <a:t>na</a:t>
                      </a:r>
                      <a:endParaRPr sz="1800">
                        <a:latin typeface="Calibri"/>
                        <a:cs typeface="Calibri"/>
                      </a:endParaRPr>
                    </a:p>
                  </a:txBody>
                  <a:tcPr marL="0" marR="0" marT="0" marB="0">
                    <a:lnL w="12699">
                      <a:solidFill>
                        <a:srgbClr val="FFFFFF"/>
                      </a:solidFill>
                      <a:prstDash val="solid"/>
                    </a:lnL>
                    <a:solidFill>
                      <a:srgbClr val="E9EDF4"/>
                    </a:solidFill>
                  </a:tcPr>
                </a:tc>
                <a:tc>
                  <a:txBody>
                    <a:bodyPr/>
                    <a:lstStyle/>
                    <a:p>
                      <a:pPr marL="219075">
                        <a:lnSpc>
                          <a:spcPct val="100000"/>
                        </a:lnSpc>
                      </a:pPr>
                      <a:r>
                        <a:rPr sz="1800" spc="-45" dirty="0">
                          <a:latin typeface="Calibri"/>
                          <a:cs typeface="Calibri"/>
                        </a:rPr>
                        <a:t>P</a:t>
                      </a:r>
                      <a:r>
                        <a:rPr sz="1800" dirty="0">
                          <a:latin typeface="Calibri"/>
                          <a:cs typeface="Calibri"/>
                        </a:rPr>
                        <a:t>e</a:t>
                      </a:r>
                      <a:r>
                        <a:rPr sz="1800" spc="-5" dirty="0">
                          <a:latin typeface="Calibri"/>
                          <a:cs typeface="Calibri"/>
                        </a:rPr>
                        <a:t>l</a:t>
                      </a:r>
                      <a:r>
                        <a:rPr sz="1800" spc="-15" dirty="0">
                          <a:latin typeface="Calibri"/>
                          <a:cs typeface="Calibri"/>
                        </a:rPr>
                        <a:t>t</a:t>
                      </a:r>
                      <a:r>
                        <a:rPr sz="1800" spc="-5" dirty="0">
                          <a:latin typeface="Calibri"/>
                          <a:cs typeface="Calibri"/>
                        </a:rPr>
                        <a:t>o</a:t>
                      </a:r>
                      <a:r>
                        <a:rPr sz="1800" dirty="0">
                          <a:latin typeface="Calibri"/>
                          <a:cs typeface="Calibri"/>
                        </a:rPr>
                        <a:t>n</a:t>
                      </a:r>
                      <a:endParaRPr sz="1800">
                        <a:latin typeface="Calibri"/>
                        <a:cs typeface="Calibri"/>
                      </a:endParaRPr>
                    </a:p>
                  </a:txBody>
                  <a:tcPr marL="0" marR="0" marT="0" marB="0">
                    <a:lnR w="12699">
                      <a:solidFill>
                        <a:srgbClr val="FFFFFF"/>
                      </a:solidFill>
                      <a:prstDash val="solid"/>
                    </a:lnR>
                    <a:solidFill>
                      <a:srgbClr val="E9EDF4"/>
                    </a:solidFill>
                  </a:tcPr>
                </a:tc>
              </a:tr>
              <a:tr h="370331">
                <a:tc>
                  <a:txBody>
                    <a:bodyPr/>
                    <a:lstStyle/>
                    <a:p>
                      <a:pPr marL="86360">
                        <a:lnSpc>
                          <a:spcPct val="100000"/>
                        </a:lnSpc>
                      </a:pPr>
                      <a:r>
                        <a:rPr sz="1800" spc="-45" dirty="0">
                          <a:latin typeface="Calibri"/>
                          <a:cs typeface="Calibri"/>
                        </a:rPr>
                        <a:t>P</a:t>
                      </a:r>
                      <a:r>
                        <a:rPr sz="1800" dirty="0">
                          <a:latin typeface="Calibri"/>
                          <a:cs typeface="Calibri"/>
                        </a:rPr>
                        <a:t>e</a:t>
                      </a:r>
                      <a:r>
                        <a:rPr sz="1800" spc="-5" dirty="0">
                          <a:latin typeface="Calibri"/>
                          <a:cs typeface="Calibri"/>
                        </a:rPr>
                        <a:t>rio</a:t>
                      </a:r>
                      <a:r>
                        <a:rPr sz="1800" dirty="0">
                          <a:latin typeface="Calibri"/>
                          <a:cs typeface="Calibri"/>
                        </a:rPr>
                        <a:t>d</a:t>
                      </a:r>
                      <a:r>
                        <a:rPr sz="1800" spc="-30" dirty="0">
                          <a:latin typeface="Times New Roman"/>
                          <a:cs typeface="Times New Roman"/>
                        </a:rPr>
                        <a:t> </a:t>
                      </a:r>
                      <a:r>
                        <a:rPr sz="1800" dirty="0">
                          <a:latin typeface="Calibri"/>
                          <a:cs typeface="Calibri"/>
                        </a:rPr>
                        <a:t>p</a:t>
                      </a:r>
                      <a:r>
                        <a:rPr sz="1800" spc="-15" dirty="0">
                          <a:latin typeface="Calibri"/>
                          <a:cs typeface="Calibri"/>
                        </a:rPr>
                        <a:t>o</a:t>
                      </a:r>
                      <a:r>
                        <a:rPr sz="1800" dirty="0">
                          <a:latin typeface="Calibri"/>
                          <a:cs typeface="Calibri"/>
                        </a:rPr>
                        <a:t>v</a:t>
                      </a:r>
                      <a:r>
                        <a:rPr sz="1800" spc="-40" dirty="0">
                          <a:latin typeface="Calibri"/>
                          <a:cs typeface="Calibri"/>
                        </a:rPr>
                        <a:t>r</a:t>
                      </a:r>
                      <a:r>
                        <a:rPr sz="1800" spc="-15" dirty="0">
                          <a:latin typeface="Calibri"/>
                          <a:cs typeface="Calibri"/>
                        </a:rPr>
                        <a:t>a</a:t>
                      </a:r>
                      <a:r>
                        <a:rPr sz="1800" spc="-30" dirty="0">
                          <a:latin typeface="Calibri"/>
                          <a:cs typeface="Calibri"/>
                        </a:rPr>
                        <a:t>t</a:t>
                      </a:r>
                      <a:r>
                        <a:rPr sz="1800" dirty="0">
                          <a:latin typeface="Calibri"/>
                          <a:cs typeface="Calibri"/>
                        </a:rPr>
                        <a:t>a</a:t>
                      </a:r>
                      <a:r>
                        <a:rPr sz="1800" spc="-30" dirty="0">
                          <a:latin typeface="Times New Roman"/>
                          <a:cs typeface="Times New Roman"/>
                        </a:rPr>
                        <a:t> </a:t>
                      </a:r>
                      <a:r>
                        <a:rPr sz="1800" spc="-5" dirty="0">
                          <a:latin typeface="Calibri"/>
                          <a:cs typeface="Calibri"/>
                        </a:rPr>
                        <a:t>i</a:t>
                      </a:r>
                      <a:r>
                        <a:rPr sz="1800" spc="-25" dirty="0">
                          <a:latin typeface="Calibri"/>
                          <a:cs typeface="Calibri"/>
                        </a:rPr>
                        <a:t>n</a:t>
                      </a:r>
                      <a:r>
                        <a:rPr sz="1800" spc="-10" dirty="0">
                          <a:latin typeface="Calibri"/>
                          <a:cs typeface="Calibri"/>
                        </a:rPr>
                        <a:t>v</a:t>
                      </a:r>
                      <a:r>
                        <a:rPr sz="1800" dirty="0">
                          <a:latin typeface="Calibri"/>
                          <a:cs typeface="Calibri"/>
                        </a:rPr>
                        <a:t>e</a:t>
                      </a:r>
                      <a:r>
                        <a:rPr sz="1800" spc="-20" dirty="0">
                          <a:latin typeface="Calibri"/>
                          <a:cs typeface="Calibri"/>
                        </a:rPr>
                        <a:t>s</a:t>
                      </a:r>
                      <a:r>
                        <a:rPr sz="1800" spc="-5" dirty="0">
                          <a:latin typeface="Calibri"/>
                          <a:cs typeface="Calibri"/>
                        </a:rPr>
                        <a:t>ti</a:t>
                      </a:r>
                      <a:r>
                        <a:rPr sz="1800" spc="-10" dirty="0">
                          <a:latin typeface="Calibri"/>
                          <a:cs typeface="Calibri"/>
                        </a:rPr>
                        <a:t>ci</a:t>
                      </a:r>
                      <a:r>
                        <a:rPr sz="1800" dirty="0">
                          <a:latin typeface="Calibri"/>
                          <a:cs typeface="Calibri"/>
                        </a:rPr>
                        <a:t>je</a:t>
                      </a:r>
                      <a:endParaRPr sz="1800">
                        <a:latin typeface="Calibri"/>
                        <a:cs typeface="Calibri"/>
                      </a:endParaRPr>
                    </a:p>
                  </a:txBody>
                  <a:tcPr marL="0" marR="0" marT="0" marB="0">
                    <a:lnL w="12699">
                      <a:solidFill>
                        <a:srgbClr val="FFFFFF"/>
                      </a:solidFill>
                      <a:prstDash val="solid"/>
                    </a:lnL>
                    <a:lnB w="12699">
                      <a:solidFill>
                        <a:srgbClr val="FFFFFF"/>
                      </a:solidFill>
                      <a:prstDash val="solid"/>
                    </a:lnB>
                    <a:solidFill>
                      <a:srgbClr val="D0D8E8"/>
                    </a:solidFill>
                  </a:tcPr>
                </a:tc>
                <a:tc>
                  <a:txBody>
                    <a:bodyPr/>
                    <a:lstStyle/>
                    <a:p>
                      <a:pPr marL="219075">
                        <a:lnSpc>
                          <a:spcPct val="100000"/>
                        </a:lnSpc>
                      </a:pPr>
                      <a:r>
                        <a:rPr sz="1800" dirty="0">
                          <a:latin typeface="Calibri"/>
                          <a:cs typeface="Calibri"/>
                        </a:rPr>
                        <a:t>2</a:t>
                      </a:r>
                      <a:r>
                        <a:rPr sz="1800" spc="-45" dirty="0">
                          <a:latin typeface="Times New Roman"/>
                          <a:cs typeface="Times New Roman"/>
                        </a:rPr>
                        <a:t> </a:t>
                      </a:r>
                      <a:r>
                        <a:rPr sz="1800" spc="-10" dirty="0">
                          <a:latin typeface="Calibri"/>
                          <a:cs typeface="Calibri"/>
                        </a:rPr>
                        <a:t>g</a:t>
                      </a:r>
                      <a:r>
                        <a:rPr sz="1800" spc="-5" dirty="0">
                          <a:latin typeface="Calibri"/>
                          <a:cs typeface="Calibri"/>
                        </a:rPr>
                        <a:t>o</a:t>
                      </a:r>
                      <a:r>
                        <a:rPr sz="1800" dirty="0">
                          <a:latin typeface="Calibri"/>
                          <a:cs typeface="Calibri"/>
                        </a:rPr>
                        <a:t>d</a:t>
                      </a:r>
                      <a:r>
                        <a:rPr sz="1800" spc="-5" dirty="0">
                          <a:latin typeface="Calibri"/>
                          <a:cs typeface="Calibri"/>
                        </a:rPr>
                        <a:t>i</a:t>
                      </a:r>
                      <a:r>
                        <a:rPr sz="1800" dirty="0">
                          <a:latin typeface="Calibri"/>
                          <a:cs typeface="Calibri"/>
                        </a:rPr>
                        <a:t>ne</a:t>
                      </a:r>
                      <a:endParaRPr sz="1800">
                        <a:latin typeface="Calibri"/>
                        <a:cs typeface="Calibri"/>
                      </a:endParaRPr>
                    </a:p>
                  </a:txBody>
                  <a:tcPr marL="0" marR="0" marT="0" marB="0">
                    <a:lnR w="12699">
                      <a:solidFill>
                        <a:srgbClr val="FFFFFF"/>
                      </a:solidFill>
                      <a:prstDash val="solid"/>
                    </a:lnR>
                    <a:lnB w="12699">
                      <a:solidFill>
                        <a:srgbClr val="FFFFFF"/>
                      </a:solidFill>
                      <a:prstDash val="solid"/>
                    </a:lnB>
                    <a:solidFill>
                      <a:srgbClr val="D0D8E8"/>
                    </a:solidFill>
                  </a:tcPr>
                </a:tc>
              </a:tr>
            </a:tbl>
          </a:graphicData>
        </a:graphic>
      </p:graphicFrame>
      <p:graphicFrame>
        <p:nvGraphicFramePr>
          <p:cNvPr id="9" name="object 9"/>
          <p:cNvGraphicFramePr>
            <a:graphicFrameLocks noGrp="1"/>
          </p:cNvGraphicFramePr>
          <p:nvPr/>
        </p:nvGraphicFramePr>
        <p:xfrm>
          <a:off x="1289050" y="4455921"/>
          <a:ext cx="7104887" cy="1484372"/>
        </p:xfrm>
        <a:graphic>
          <a:graphicData uri="http://schemas.openxmlformats.org/drawingml/2006/table">
            <a:tbl>
              <a:tblPr firstRow="1" bandRow="1">
                <a:tableStyleId>{2D5ABB26-0587-4C30-8999-92F81FD0307C}</a:tableStyleId>
              </a:tblPr>
              <a:tblGrid>
                <a:gridCol w="3425073"/>
                <a:gridCol w="3679814"/>
              </a:tblGrid>
              <a:tr h="371855">
                <a:tc>
                  <a:txBody>
                    <a:bodyPr/>
                    <a:lstStyle/>
                    <a:p>
                      <a:pPr marL="86360">
                        <a:lnSpc>
                          <a:spcPct val="100000"/>
                        </a:lnSpc>
                      </a:pPr>
                      <a:r>
                        <a:rPr sz="1800" b="1" dirty="0">
                          <a:solidFill>
                            <a:srgbClr val="FFFFFF"/>
                          </a:solidFill>
                          <a:latin typeface="Calibri"/>
                          <a:cs typeface="Calibri"/>
                        </a:rPr>
                        <a:t>I</a:t>
                      </a:r>
                      <a:r>
                        <a:rPr sz="1800" b="1" spc="5" dirty="0">
                          <a:solidFill>
                            <a:srgbClr val="FFFFFF"/>
                          </a:solidFill>
                          <a:latin typeface="Calibri"/>
                          <a:cs typeface="Calibri"/>
                        </a:rPr>
                        <a:t>n</a:t>
                      </a:r>
                      <a:r>
                        <a:rPr sz="1800" b="1" spc="-25" dirty="0">
                          <a:solidFill>
                            <a:srgbClr val="FFFFFF"/>
                          </a:solidFill>
                          <a:latin typeface="Calibri"/>
                          <a:cs typeface="Calibri"/>
                        </a:rPr>
                        <a:t>s</a:t>
                      </a:r>
                      <a:r>
                        <a:rPr sz="1800" b="1" spc="-15" dirty="0">
                          <a:solidFill>
                            <a:srgbClr val="FFFFFF"/>
                          </a:solidFill>
                          <a:latin typeface="Calibri"/>
                          <a:cs typeface="Calibri"/>
                        </a:rPr>
                        <a:t>t</a:t>
                      </a:r>
                      <a:r>
                        <a:rPr sz="1800" b="1" spc="-5" dirty="0">
                          <a:solidFill>
                            <a:srgbClr val="FFFFFF"/>
                          </a:solidFill>
                          <a:latin typeface="Calibri"/>
                          <a:cs typeface="Calibri"/>
                        </a:rPr>
                        <a:t>a</a:t>
                      </a:r>
                      <a:r>
                        <a:rPr sz="1800" b="1" dirty="0">
                          <a:solidFill>
                            <a:srgbClr val="FFFFFF"/>
                          </a:solidFill>
                          <a:latin typeface="Calibri"/>
                          <a:cs typeface="Calibri"/>
                        </a:rPr>
                        <a:t>li</a:t>
                      </a:r>
                      <a:r>
                        <a:rPr sz="1800" b="1" spc="-10" dirty="0">
                          <a:solidFill>
                            <a:srgbClr val="FFFFFF"/>
                          </a:solidFill>
                          <a:latin typeface="Calibri"/>
                          <a:cs typeface="Calibri"/>
                        </a:rPr>
                        <a:t>s</a:t>
                      </a:r>
                      <a:r>
                        <a:rPr sz="1800" b="1" spc="-5" dirty="0">
                          <a:solidFill>
                            <a:srgbClr val="FFFFFF"/>
                          </a:solidFill>
                          <a:latin typeface="Calibri"/>
                          <a:cs typeface="Calibri"/>
                        </a:rPr>
                        <a:t>a</a:t>
                      </a:r>
                      <a:r>
                        <a:rPr sz="1800" b="1" spc="5" dirty="0">
                          <a:solidFill>
                            <a:srgbClr val="FFFFFF"/>
                          </a:solidFill>
                          <a:latin typeface="Calibri"/>
                          <a:cs typeface="Calibri"/>
                        </a:rPr>
                        <a:t>n</a:t>
                      </a:r>
                      <a:r>
                        <a:rPr sz="1800" b="1" dirty="0">
                          <a:solidFill>
                            <a:srgbClr val="FFFFFF"/>
                          </a:solidFill>
                          <a:latin typeface="Calibri"/>
                          <a:cs typeface="Calibri"/>
                        </a:rPr>
                        <a:t>a</a:t>
                      </a:r>
                      <a:r>
                        <a:rPr sz="1800" b="1" spc="-55" dirty="0">
                          <a:solidFill>
                            <a:srgbClr val="FFFFFF"/>
                          </a:solidFill>
                          <a:latin typeface="Times New Roman"/>
                          <a:cs typeface="Times New Roman"/>
                        </a:rPr>
                        <a:t> </a:t>
                      </a:r>
                      <a:r>
                        <a:rPr sz="1800" b="1" dirty="0">
                          <a:solidFill>
                            <a:srgbClr val="FFFFFF"/>
                          </a:solidFill>
                          <a:latin typeface="Calibri"/>
                          <a:cs typeface="Calibri"/>
                        </a:rPr>
                        <a:t>s</a:t>
                      </a:r>
                      <a:r>
                        <a:rPr sz="1800" b="1" spc="-10" dirty="0">
                          <a:solidFill>
                            <a:srgbClr val="FFFFFF"/>
                          </a:solidFill>
                          <a:latin typeface="Calibri"/>
                          <a:cs typeface="Calibri"/>
                        </a:rPr>
                        <a:t>n</a:t>
                      </a:r>
                      <a:r>
                        <a:rPr sz="1800" b="1" spc="-5" dirty="0">
                          <a:solidFill>
                            <a:srgbClr val="FFFFFF"/>
                          </a:solidFill>
                          <a:latin typeface="Calibri"/>
                          <a:cs typeface="Calibri"/>
                        </a:rPr>
                        <a:t>a</a:t>
                      </a:r>
                      <a:r>
                        <a:rPr sz="1800" b="1" spc="-40" dirty="0">
                          <a:solidFill>
                            <a:srgbClr val="FFFFFF"/>
                          </a:solidFill>
                          <a:latin typeface="Calibri"/>
                          <a:cs typeface="Calibri"/>
                        </a:rPr>
                        <a:t>g</a:t>
                      </a:r>
                      <a:r>
                        <a:rPr sz="1800" b="1" dirty="0">
                          <a:solidFill>
                            <a:srgbClr val="FFFFFF"/>
                          </a:solidFill>
                          <a:latin typeface="Calibri"/>
                          <a:cs typeface="Calibri"/>
                        </a:rPr>
                        <a:t>a</a:t>
                      </a:r>
                      <a:endParaRPr sz="1800">
                        <a:latin typeface="Calibri"/>
                        <a:cs typeface="Calibri"/>
                      </a:endParaRPr>
                    </a:p>
                  </a:txBody>
                  <a:tcPr marL="0" marR="0" marT="0" marB="0">
                    <a:lnL w="12699">
                      <a:solidFill>
                        <a:srgbClr val="FFFFFF"/>
                      </a:solidFill>
                      <a:prstDash val="solid"/>
                    </a:lnL>
                    <a:lnT w="12699">
                      <a:solidFill>
                        <a:srgbClr val="FFFFFF"/>
                      </a:solidFill>
                      <a:prstDash val="solid"/>
                    </a:lnT>
                    <a:lnB w="38099">
                      <a:solidFill>
                        <a:srgbClr val="FFFFFF"/>
                      </a:solidFill>
                      <a:prstDash val="solid"/>
                    </a:lnB>
                    <a:solidFill>
                      <a:srgbClr val="4F80BC"/>
                    </a:solidFill>
                  </a:tcPr>
                </a:tc>
                <a:tc>
                  <a:txBody>
                    <a:bodyPr/>
                    <a:lstStyle/>
                    <a:p>
                      <a:pPr marL="218440">
                        <a:lnSpc>
                          <a:spcPct val="100000"/>
                        </a:lnSpc>
                      </a:pPr>
                      <a:r>
                        <a:rPr sz="1800" b="1" spc="-5" dirty="0">
                          <a:solidFill>
                            <a:srgbClr val="FFFFFF"/>
                          </a:solidFill>
                          <a:latin typeface="Calibri"/>
                          <a:cs typeface="Calibri"/>
                        </a:rPr>
                        <a:t>7</a:t>
                      </a:r>
                      <a:r>
                        <a:rPr sz="1800" b="1" dirty="0">
                          <a:solidFill>
                            <a:srgbClr val="FFFFFF"/>
                          </a:solidFill>
                          <a:latin typeface="Calibri"/>
                          <a:cs typeface="Calibri"/>
                        </a:rPr>
                        <a:t>0</a:t>
                      </a:r>
                      <a:r>
                        <a:rPr sz="1800" b="1" spc="-45" dirty="0">
                          <a:solidFill>
                            <a:srgbClr val="FFFFFF"/>
                          </a:solidFill>
                          <a:latin typeface="Times New Roman"/>
                          <a:cs typeface="Times New Roman"/>
                        </a:rPr>
                        <a:t> </a:t>
                      </a:r>
                      <a:r>
                        <a:rPr sz="1800" b="1" dirty="0">
                          <a:solidFill>
                            <a:srgbClr val="FFFFFF"/>
                          </a:solidFill>
                          <a:latin typeface="Calibri"/>
                          <a:cs typeface="Calibri"/>
                        </a:rPr>
                        <a:t>[kW]</a:t>
                      </a:r>
                      <a:endParaRPr sz="1800">
                        <a:latin typeface="Calibri"/>
                        <a:cs typeface="Calibri"/>
                      </a:endParaRPr>
                    </a:p>
                  </a:txBody>
                  <a:tcPr marL="0" marR="0" marT="0" marB="0">
                    <a:lnR w="12699">
                      <a:solidFill>
                        <a:srgbClr val="FFFFFF"/>
                      </a:solidFill>
                      <a:prstDash val="solid"/>
                    </a:lnR>
                    <a:lnT w="12699">
                      <a:solidFill>
                        <a:srgbClr val="FFFFFF"/>
                      </a:solidFill>
                      <a:prstDash val="solid"/>
                    </a:lnT>
                    <a:lnB w="38099">
                      <a:solidFill>
                        <a:srgbClr val="FFFFFF"/>
                      </a:solidFill>
                      <a:prstDash val="solid"/>
                    </a:lnB>
                    <a:solidFill>
                      <a:srgbClr val="4F80BC"/>
                    </a:solidFill>
                  </a:tcPr>
                </a:tc>
              </a:tr>
              <a:tr h="370331">
                <a:tc>
                  <a:txBody>
                    <a:bodyPr/>
                    <a:lstStyle/>
                    <a:p>
                      <a:pPr marL="86360">
                        <a:lnSpc>
                          <a:spcPct val="100000"/>
                        </a:lnSpc>
                      </a:pPr>
                      <a:r>
                        <a:rPr sz="1800" spc="-10" dirty="0">
                          <a:latin typeface="Calibri"/>
                          <a:cs typeface="Calibri"/>
                        </a:rPr>
                        <a:t>P</a:t>
                      </a:r>
                      <a:r>
                        <a:rPr sz="1800" spc="-30" dirty="0">
                          <a:latin typeface="Calibri"/>
                          <a:cs typeface="Calibri"/>
                        </a:rPr>
                        <a:t>r</a:t>
                      </a:r>
                      <a:r>
                        <a:rPr sz="1800" spc="-5" dirty="0">
                          <a:latin typeface="Calibri"/>
                          <a:cs typeface="Calibri"/>
                        </a:rPr>
                        <a:t>o</a:t>
                      </a:r>
                      <a:r>
                        <a:rPr sz="1800" spc="-10" dirty="0">
                          <a:latin typeface="Calibri"/>
                          <a:cs typeface="Calibri"/>
                        </a:rPr>
                        <a:t>ci</a:t>
                      </a:r>
                      <a:r>
                        <a:rPr sz="1800" dirty="0">
                          <a:latin typeface="Calibri"/>
                          <a:cs typeface="Calibri"/>
                        </a:rPr>
                        <a:t>jenjena</a:t>
                      </a:r>
                      <a:r>
                        <a:rPr sz="1800" spc="-45" dirty="0">
                          <a:latin typeface="Times New Roman"/>
                          <a:cs typeface="Times New Roman"/>
                        </a:rPr>
                        <a:t> </a:t>
                      </a:r>
                      <a:r>
                        <a:rPr sz="1800" spc="-10" dirty="0">
                          <a:latin typeface="Calibri"/>
                          <a:cs typeface="Calibri"/>
                        </a:rPr>
                        <a:t>g</a:t>
                      </a:r>
                      <a:r>
                        <a:rPr sz="1800" spc="-5" dirty="0">
                          <a:latin typeface="Calibri"/>
                          <a:cs typeface="Calibri"/>
                        </a:rPr>
                        <a:t>o</a:t>
                      </a:r>
                      <a:r>
                        <a:rPr sz="1800" dirty="0">
                          <a:latin typeface="Calibri"/>
                          <a:cs typeface="Calibri"/>
                        </a:rPr>
                        <a:t>d</a:t>
                      </a:r>
                      <a:r>
                        <a:rPr sz="1800" spc="-5" dirty="0">
                          <a:latin typeface="Calibri"/>
                          <a:cs typeface="Calibri"/>
                        </a:rPr>
                        <a:t>i</a:t>
                      </a:r>
                      <a:r>
                        <a:rPr sz="1800" dirty="0">
                          <a:latin typeface="Calibri"/>
                          <a:cs typeface="Calibri"/>
                        </a:rPr>
                        <a:t>šnja</a:t>
                      </a:r>
                      <a:r>
                        <a:rPr sz="1800" spc="-45" dirty="0">
                          <a:latin typeface="Times New Roman"/>
                          <a:cs typeface="Times New Roman"/>
                        </a:rPr>
                        <a:t> </a:t>
                      </a:r>
                      <a:r>
                        <a:rPr sz="1800" dirty="0">
                          <a:latin typeface="Calibri"/>
                          <a:cs typeface="Calibri"/>
                        </a:rPr>
                        <a:t>p</a:t>
                      </a:r>
                      <a:r>
                        <a:rPr sz="1800" spc="-30" dirty="0">
                          <a:latin typeface="Calibri"/>
                          <a:cs typeface="Calibri"/>
                        </a:rPr>
                        <a:t>r</a:t>
                      </a:r>
                      <a:r>
                        <a:rPr sz="1800" spc="-5" dirty="0">
                          <a:latin typeface="Calibri"/>
                          <a:cs typeface="Calibri"/>
                        </a:rPr>
                        <a:t>oi</a:t>
                      </a:r>
                      <a:r>
                        <a:rPr sz="1800" spc="-15" dirty="0">
                          <a:latin typeface="Calibri"/>
                          <a:cs typeface="Calibri"/>
                        </a:rPr>
                        <a:t>z</a:t>
                      </a:r>
                      <a:r>
                        <a:rPr sz="1800" spc="-10" dirty="0">
                          <a:latin typeface="Calibri"/>
                          <a:cs typeface="Calibri"/>
                        </a:rPr>
                        <a:t>v</a:t>
                      </a:r>
                      <a:r>
                        <a:rPr sz="1800" spc="-5" dirty="0">
                          <a:latin typeface="Calibri"/>
                          <a:cs typeface="Calibri"/>
                        </a:rPr>
                        <a:t>o</a:t>
                      </a:r>
                      <a:r>
                        <a:rPr sz="1800" dirty="0">
                          <a:latin typeface="Calibri"/>
                          <a:cs typeface="Calibri"/>
                        </a:rPr>
                        <a:t>dnja</a:t>
                      </a:r>
                      <a:endParaRPr sz="1800">
                        <a:latin typeface="Calibri"/>
                        <a:cs typeface="Calibri"/>
                      </a:endParaRPr>
                    </a:p>
                  </a:txBody>
                  <a:tcPr marL="0" marR="0" marT="0" marB="0">
                    <a:lnL w="12699">
                      <a:solidFill>
                        <a:srgbClr val="FFFFFF"/>
                      </a:solidFill>
                      <a:prstDash val="solid"/>
                    </a:lnL>
                    <a:lnT w="38099">
                      <a:solidFill>
                        <a:srgbClr val="FFFFFF"/>
                      </a:solidFill>
                      <a:prstDash val="solid"/>
                    </a:lnT>
                    <a:solidFill>
                      <a:srgbClr val="D0D8E8"/>
                    </a:solidFill>
                  </a:tcPr>
                </a:tc>
                <a:tc>
                  <a:txBody>
                    <a:bodyPr/>
                    <a:lstStyle/>
                    <a:p>
                      <a:pPr marL="218440">
                        <a:lnSpc>
                          <a:spcPct val="100000"/>
                        </a:lnSpc>
                      </a:pPr>
                      <a:r>
                        <a:rPr sz="1800" spc="-5" dirty="0">
                          <a:latin typeface="Calibri"/>
                          <a:cs typeface="Calibri"/>
                        </a:rPr>
                        <a:t>0</a:t>
                      </a:r>
                      <a:r>
                        <a:rPr sz="1800" dirty="0">
                          <a:latin typeface="Calibri"/>
                          <a:cs typeface="Calibri"/>
                        </a:rPr>
                        <a:t>.6</a:t>
                      </a:r>
                      <a:r>
                        <a:rPr sz="1800" spc="-45" dirty="0">
                          <a:latin typeface="Times New Roman"/>
                          <a:cs typeface="Times New Roman"/>
                        </a:rPr>
                        <a:t> </a:t>
                      </a:r>
                      <a:r>
                        <a:rPr sz="1800" dirty="0">
                          <a:latin typeface="Calibri"/>
                          <a:cs typeface="Calibri"/>
                        </a:rPr>
                        <a:t>[</a:t>
                      </a:r>
                      <a:r>
                        <a:rPr sz="1800" spc="-10" dirty="0">
                          <a:latin typeface="Calibri"/>
                          <a:cs typeface="Calibri"/>
                        </a:rPr>
                        <a:t>GW</a:t>
                      </a:r>
                      <a:r>
                        <a:rPr sz="1800" dirty="0">
                          <a:latin typeface="Calibri"/>
                          <a:cs typeface="Calibri"/>
                        </a:rPr>
                        <a:t>h]</a:t>
                      </a:r>
                      <a:endParaRPr sz="1800">
                        <a:latin typeface="Calibri"/>
                        <a:cs typeface="Calibri"/>
                      </a:endParaRPr>
                    </a:p>
                  </a:txBody>
                  <a:tcPr marL="0" marR="0" marT="0" marB="0">
                    <a:lnR w="12699">
                      <a:solidFill>
                        <a:srgbClr val="FFFFFF"/>
                      </a:solidFill>
                      <a:prstDash val="solid"/>
                    </a:lnR>
                    <a:lnT w="38099">
                      <a:solidFill>
                        <a:srgbClr val="FFFFFF"/>
                      </a:solidFill>
                      <a:prstDash val="solid"/>
                    </a:lnT>
                    <a:solidFill>
                      <a:srgbClr val="D0D8E8"/>
                    </a:solidFill>
                  </a:tcPr>
                </a:tc>
              </a:tr>
              <a:tr h="370331">
                <a:tc>
                  <a:txBody>
                    <a:bodyPr/>
                    <a:lstStyle/>
                    <a:p>
                      <a:pPr marL="86360">
                        <a:lnSpc>
                          <a:spcPct val="100000"/>
                        </a:lnSpc>
                      </a:pPr>
                      <a:r>
                        <a:rPr sz="1800" spc="-10" dirty="0">
                          <a:latin typeface="Calibri"/>
                          <a:cs typeface="Calibri"/>
                        </a:rPr>
                        <a:t>P</a:t>
                      </a:r>
                      <a:r>
                        <a:rPr sz="1800" spc="-30" dirty="0">
                          <a:latin typeface="Calibri"/>
                          <a:cs typeface="Calibri"/>
                        </a:rPr>
                        <a:t>r</a:t>
                      </a:r>
                      <a:r>
                        <a:rPr sz="1800" dirty="0">
                          <a:latin typeface="Calibri"/>
                          <a:cs typeface="Calibri"/>
                        </a:rPr>
                        <a:t>ed</a:t>
                      </a:r>
                      <a:r>
                        <a:rPr sz="1800" spc="-5" dirty="0">
                          <a:latin typeface="Calibri"/>
                          <a:cs typeface="Calibri"/>
                        </a:rPr>
                        <a:t>l</a:t>
                      </a:r>
                      <a:r>
                        <a:rPr sz="1800" spc="-30" dirty="0">
                          <a:latin typeface="Calibri"/>
                          <a:cs typeface="Calibri"/>
                        </a:rPr>
                        <a:t>o</a:t>
                      </a:r>
                      <a:r>
                        <a:rPr sz="1800" spc="-40" dirty="0">
                          <a:latin typeface="Calibri"/>
                          <a:cs typeface="Calibri"/>
                        </a:rPr>
                        <a:t>ž</a:t>
                      </a:r>
                      <a:r>
                        <a:rPr sz="1800" dirty="0">
                          <a:latin typeface="Calibri"/>
                          <a:cs typeface="Calibri"/>
                        </a:rPr>
                        <a:t>ena</a:t>
                      </a:r>
                      <a:r>
                        <a:rPr sz="1800" spc="-30" dirty="0">
                          <a:latin typeface="Times New Roman"/>
                          <a:cs typeface="Times New Roman"/>
                        </a:rPr>
                        <a:t> </a:t>
                      </a:r>
                      <a:r>
                        <a:rPr sz="1800" spc="-5" dirty="0">
                          <a:latin typeface="Calibri"/>
                          <a:cs typeface="Calibri"/>
                        </a:rPr>
                        <a:t>t</a:t>
                      </a:r>
                      <a:r>
                        <a:rPr sz="1800" dirty="0">
                          <a:latin typeface="Calibri"/>
                          <a:cs typeface="Calibri"/>
                        </a:rPr>
                        <a:t>u</a:t>
                      </a:r>
                      <a:r>
                        <a:rPr sz="1800" spc="-5" dirty="0">
                          <a:latin typeface="Calibri"/>
                          <a:cs typeface="Calibri"/>
                        </a:rPr>
                        <a:t>r</a:t>
                      </a:r>
                      <a:r>
                        <a:rPr sz="1800" dirty="0">
                          <a:latin typeface="Calibri"/>
                          <a:cs typeface="Calibri"/>
                        </a:rPr>
                        <a:t>b</a:t>
                      </a:r>
                      <a:r>
                        <a:rPr sz="1800" spc="-5" dirty="0">
                          <a:latin typeface="Calibri"/>
                          <a:cs typeface="Calibri"/>
                        </a:rPr>
                        <a:t>i</a:t>
                      </a:r>
                      <a:r>
                        <a:rPr sz="1800" dirty="0">
                          <a:latin typeface="Calibri"/>
                          <a:cs typeface="Calibri"/>
                        </a:rPr>
                        <a:t>na</a:t>
                      </a:r>
                      <a:endParaRPr sz="1800">
                        <a:latin typeface="Calibri"/>
                        <a:cs typeface="Calibri"/>
                      </a:endParaRPr>
                    </a:p>
                  </a:txBody>
                  <a:tcPr marL="0" marR="0" marT="0" marB="0">
                    <a:lnL w="12699">
                      <a:solidFill>
                        <a:srgbClr val="FFFFFF"/>
                      </a:solidFill>
                      <a:prstDash val="solid"/>
                    </a:lnL>
                    <a:solidFill>
                      <a:srgbClr val="E9EDF4"/>
                    </a:solidFill>
                  </a:tcPr>
                </a:tc>
                <a:tc>
                  <a:txBody>
                    <a:bodyPr/>
                    <a:lstStyle/>
                    <a:p>
                      <a:pPr marL="218440">
                        <a:lnSpc>
                          <a:spcPct val="100000"/>
                        </a:lnSpc>
                      </a:pPr>
                      <a:r>
                        <a:rPr sz="1800" spc="-45" dirty="0">
                          <a:latin typeface="Calibri"/>
                          <a:cs typeface="Calibri"/>
                        </a:rPr>
                        <a:t>P</a:t>
                      </a:r>
                      <a:r>
                        <a:rPr sz="1800" dirty="0">
                          <a:latin typeface="Calibri"/>
                          <a:cs typeface="Calibri"/>
                        </a:rPr>
                        <a:t>e</a:t>
                      </a:r>
                      <a:r>
                        <a:rPr sz="1800" spc="-5" dirty="0">
                          <a:latin typeface="Calibri"/>
                          <a:cs typeface="Calibri"/>
                        </a:rPr>
                        <a:t>l</a:t>
                      </a:r>
                      <a:r>
                        <a:rPr sz="1800" spc="-15" dirty="0">
                          <a:latin typeface="Calibri"/>
                          <a:cs typeface="Calibri"/>
                        </a:rPr>
                        <a:t>t</a:t>
                      </a:r>
                      <a:r>
                        <a:rPr sz="1800" spc="-5" dirty="0">
                          <a:latin typeface="Calibri"/>
                          <a:cs typeface="Calibri"/>
                        </a:rPr>
                        <a:t>o</a:t>
                      </a:r>
                      <a:r>
                        <a:rPr sz="1800" dirty="0">
                          <a:latin typeface="Calibri"/>
                          <a:cs typeface="Calibri"/>
                        </a:rPr>
                        <a:t>n</a:t>
                      </a:r>
                      <a:endParaRPr sz="1800">
                        <a:latin typeface="Calibri"/>
                        <a:cs typeface="Calibri"/>
                      </a:endParaRPr>
                    </a:p>
                  </a:txBody>
                  <a:tcPr marL="0" marR="0" marT="0" marB="0">
                    <a:lnR w="12699">
                      <a:solidFill>
                        <a:srgbClr val="FFFFFF"/>
                      </a:solidFill>
                      <a:prstDash val="solid"/>
                    </a:lnR>
                    <a:solidFill>
                      <a:srgbClr val="E9EDF4"/>
                    </a:solidFill>
                  </a:tcPr>
                </a:tc>
              </a:tr>
              <a:tr h="371855">
                <a:tc>
                  <a:txBody>
                    <a:bodyPr/>
                    <a:lstStyle/>
                    <a:p>
                      <a:pPr marL="86360">
                        <a:lnSpc>
                          <a:spcPct val="100000"/>
                        </a:lnSpc>
                      </a:pPr>
                      <a:r>
                        <a:rPr sz="1800" spc="-45" dirty="0">
                          <a:latin typeface="Calibri"/>
                          <a:cs typeface="Calibri"/>
                        </a:rPr>
                        <a:t>P</a:t>
                      </a:r>
                      <a:r>
                        <a:rPr sz="1800" dirty="0">
                          <a:latin typeface="Calibri"/>
                          <a:cs typeface="Calibri"/>
                        </a:rPr>
                        <a:t>e</a:t>
                      </a:r>
                      <a:r>
                        <a:rPr sz="1800" spc="-5" dirty="0">
                          <a:latin typeface="Calibri"/>
                          <a:cs typeface="Calibri"/>
                        </a:rPr>
                        <a:t>rio</a:t>
                      </a:r>
                      <a:r>
                        <a:rPr sz="1800" dirty="0">
                          <a:latin typeface="Calibri"/>
                          <a:cs typeface="Calibri"/>
                        </a:rPr>
                        <a:t>d</a:t>
                      </a:r>
                      <a:r>
                        <a:rPr sz="1800" spc="-30" dirty="0">
                          <a:latin typeface="Times New Roman"/>
                          <a:cs typeface="Times New Roman"/>
                        </a:rPr>
                        <a:t> </a:t>
                      </a:r>
                      <a:r>
                        <a:rPr sz="1800" dirty="0">
                          <a:latin typeface="Calibri"/>
                          <a:cs typeface="Calibri"/>
                        </a:rPr>
                        <a:t>p</a:t>
                      </a:r>
                      <a:r>
                        <a:rPr sz="1800" spc="-15" dirty="0">
                          <a:latin typeface="Calibri"/>
                          <a:cs typeface="Calibri"/>
                        </a:rPr>
                        <a:t>o</a:t>
                      </a:r>
                      <a:r>
                        <a:rPr sz="1800" dirty="0">
                          <a:latin typeface="Calibri"/>
                          <a:cs typeface="Calibri"/>
                        </a:rPr>
                        <a:t>v</a:t>
                      </a:r>
                      <a:r>
                        <a:rPr sz="1800" spc="-40" dirty="0">
                          <a:latin typeface="Calibri"/>
                          <a:cs typeface="Calibri"/>
                        </a:rPr>
                        <a:t>r</a:t>
                      </a:r>
                      <a:r>
                        <a:rPr sz="1800" spc="-15" dirty="0">
                          <a:latin typeface="Calibri"/>
                          <a:cs typeface="Calibri"/>
                        </a:rPr>
                        <a:t>a</a:t>
                      </a:r>
                      <a:r>
                        <a:rPr sz="1800" spc="-30" dirty="0">
                          <a:latin typeface="Calibri"/>
                          <a:cs typeface="Calibri"/>
                        </a:rPr>
                        <a:t>t</a:t>
                      </a:r>
                      <a:r>
                        <a:rPr sz="1800" dirty="0">
                          <a:latin typeface="Calibri"/>
                          <a:cs typeface="Calibri"/>
                        </a:rPr>
                        <a:t>a</a:t>
                      </a:r>
                      <a:r>
                        <a:rPr sz="1800" spc="-30" dirty="0">
                          <a:latin typeface="Times New Roman"/>
                          <a:cs typeface="Times New Roman"/>
                        </a:rPr>
                        <a:t> </a:t>
                      </a:r>
                      <a:r>
                        <a:rPr sz="1800" spc="-5" dirty="0">
                          <a:latin typeface="Calibri"/>
                          <a:cs typeface="Calibri"/>
                        </a:rPr>
                        <a:t>i</a:t>
                      </a:r>
                      <a:r>
                        <a:rPr sz="1800" spc="-25" dirty="0">
                          <a:latin typeface="Calibri"/>
                          <a:cs typeface="Calibri"/>
                        </a:rPr>
                        <a:t>n</a:t>
                      </a:r>
                      <a:r>
                        <a:rPr sz="1800" spc="-10" dirty="0">
                          <a:latin typeface="Calibri"/>
                          <a:cs typeface="Calibri"/>
                        </a:rPr>
                        <a:t>v</a:t>
                      </a:r>
                      <a:r>
                        <a:rPr sz="1800" dirty="0">
                          <a:latin typeface="Calibri"/>
                          <a:cs typeface="Calibri"/>
                        </a:rPr>
                        <a:t>e</a:t>
                      </a:r>
                      <a:r>
                        <a:rPr sz="1800" spc="-20" dirty="0">
                          <a:latin typeface="Calibri"/>
                          <a:cs typeface="Calibri"/>
                        </a:rPr>
                        <a:t>s</a:t>
                      </a:r>
                      <a:r>
                        <a:rPr sz="1800" spc="-5" dirty="0">
                          <a:latin typeface="Calibri"/>
                          <a:cs typeface="Calibri"/>
                        </a:rPr>
                        <a:t>ti</a:t>
                      </a:r>
                      <a:r>
                        <a:rPr sz="1800" spc="-10" dirty="0">
                          <a:latin typeface="Calibri"/>
                          <a:cs typeface="Calibri"/>
                        </a:rPr>
                        <a:t>ci</a:t>
                      </a:r>
                      <a:r>
                        <a:rPr sz="1800" dirty="0">
                          <a:latin typeface="Calibri"/>
                          <a:cs typeface="Calibri"/>
                        </a:rPr>
                        <a:t>je</a:t>
                      </a:r>
                      <a:endParaRPr sz="1800">
                        <a:latin typeface="Calibri"/>
                        <a:cs typeface="Calibri"/>
                      </a:endParaRPr>
                    </a:p>
                  </a:txBody>
                  <a:tcPr marL="0" marR="0" marT="0" marB="0">
                    <a:lnL w="12699">
                      <a:solidFill>
                        <a:srgbClr val="FFFFFF"/>
                      </a:solidFill>
                      <a:prstDash val="solid"/>
                    </a:lnL>
                    <a:lnB w="12699">
                      <a:solidFill>
                        <a:srgbClr val="FFFFFF"/>
                      </a:solidFill>
                      <a:prstDash val="solid"/>
                    </a:lnB>
                    <a:solidFill>
                      <a:srgbClr val="D0D8E8"/>
                    </a:solidFill>
                  </a:tcPr>
                </a:tc>
                <a:tc>
                  <a:txBody>
                    <a:bodyPr/>
                    <a:lstStyle/>
                    <a:p>
                      <a:pPr marL="218440">
                        <a:lnSpc>
                          <a:spcPct val="100000"/>
                        </a:lnSpc>
                      </a:pPr>
                      <a:r>
                        <a:rPr sz="1800" dirty="0">
                          <a:latin typeface="Calibri"/>
                          <a:cs typeface="Calibri"/>
                        </a:rPr>
                        <a:t>5</a:t>
                      </a:r>
                      <a:r>
                        <a:rPr sz="1800" spc="-45" dirty="0">
                          <a:latin typeface="Times New Roman"/>
                          <a:cs typeface="Times New Roman"/>
                        </a:rPr>
                        <a:t> </a:t>
                      </a:r>
                      <a:r>
                        <a:rPr sz="1800" spc="-10" dirty="0">
                          <a:latin typeface="Calibri"/>
                          <a:cs typeface="Calibri"/>
                        </a:rPr>
                        <a:t>g</a:t>
                      </a:r>
                      <a:r>
                        <a:rPr sz="1800" spc="-5" dirty="0">
                          <a:latin typeface="Calibri"/>
                          <a:cs typeface="Calibri"/>
                        </a:rPr>
                        <a:t>o</a:t>
                      </a:r>
                      <a:r>
                        <a:rPr sz="1800" dirty="0">
                          <a:latin typeface="Calibri"/>
                          <a:cs typeface="Calibri"/>
                        </a:rPr>
                        <a:t>d</a:t>
                      </a:r>
                      <a:r>
                        <a:rPr sz="1800" spc="-5" dirty="0">
                          <a:latin typeface="Calibri"/>
                          <a:cs typeface="Calibri"/>
                        </a:rPr>
                        <a:t>i</a:t>
                      </a:r>
                      <a:r>
                        <a:rPr sz="1800" dirty="0">
                          <a:latin typeface="Calibri"/>
                          <a:cs typeface="Calibri"/>
                        </a:rPr>
                        <a:t>na</a:t>
                      </a:r>
                      <a:endParaRPr sz="1800">
                        <a:latin typeface="Calibri"/>
                        <a:cs typeface="Calibri"/>
                      </a:endParaRPr>
                    </a:p>
                  </a:txBody>
                  <a:tcPr marL="0" marR="0" marT="0" marB="0">
                    <a:lnR w="12699">
                      <a:solidFill>
                        <a:srgbClr val="FFFFFF"/>
                      </a:solidFill>
                      <a:prstDash val="solid"/>
                    </a:lnR>
                    <a:lnB w="12699">
                      <a:solidFill>
                        <a:srgbClr val="FFFFFF"/>
                      </a:solidFill>
                      <a:prstDash val="solid"/>
                    </a:lnB>
                    <a:solidFill>
                      <a:srgbClr val="D0D8E8"/>
                    </a:solidFill>
                  </a:tcPr>
                </a:tc>
              </a:tr>
            </a:tbl>
          </a:graphicData>
        </a:graphic>
      </p:graphicFrame>
      <p:sp>
        <p:nvSpPr>
          <p:cNvPr id="10"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4489194" y="1319783"/>
            <a:ext cx="552450" cy="393700"/>
          </a:xfrm>
          <a:prstGeom prst="rect">
            <a:avLst/>
          </a:prstGeom>
        </p:spPr>
        <p:txBody>
          <a:bodyPr vert="horz" wrap="square" lIns="0" tIns="0" rIns="0" bIns="0" rtlCol="0">
            <a:spAutoFit/>
          </a:bodyPr>
          <a:lstStyle/>
          <a:p>
            <a:pPr marL="12700">
              <a:lnSpc>
                <a:spcPct val="100000"/>
              </a:lnSpc>
            </a:pPr>
            <a:r>
              <a:rPr sz="2400" b="1" spc="-10" dirty="0">
                <a:latin typeface="Calibri"/>
                <a:cs typeface="Calibri"/>
              </a:rPr>
              <a:t>P</a:t>
            </a:r>
            <a:r>
              <a:rPr sz="2400" b="1" spc="-15" dirty="0">
                <a:latin typeface="Calibri"/>
                <a:cs typeface="Calibri"/>
              </a:rPr>
              <a:t>l</a:t>
            </a:r>
            <a:r>
              <a:rPr sz="2400" b="1" spc="-50" dirty="0">
                <a:latin typeface="Calibri"/>
                <a:cs typeface="Calibri"/>
              </a:rPr>
              <a:t>a</a:t>
            </a:r>
            <a:r>
              <a:rPr sz="2400" b="1" dirty="0">
                <a:latin typeface="Calibri"/>
                <a:cs typeface="Calibri"/>
              </a:rPr>
              <a:t>v</a:t>
            </a:r>
            <a:endParaRPr sz="2400">
              <a:latin typeface="Calibri"/>
              <a:cs typeface="Calibri"/>
            </a:endParaRPr>
          </a:p>
        </p:txBody>
      </p:sp>
      <p:sp>
        <p:nvSpPr>
          <p:cNvPr id="8" name="object 8"/>
          <p:cNvSpPr txBox="1"/>
          <p:nvPr/>
        </p:nvSpPr>
        <p:spPr>
          <a:xfrm>
            <a:off x="4216398" y="3264406"/>
            <a:ext cx="1253490" cy="393700"/>
          </a:xfrm>
          <a:prstGeom prst="rect">
            <a:avLst/>
          </a:prstGeom>
        </p:spPr>
        <p:txBody>
          <a:bodyPr vert="horz" wrap="square" lIns="0" tIns="0" rIns="0" bIns="0" rtlCol="0">
            <a:spAutoFit/>
          </a:bodyPr>
          <a:lstStyle/>
          <a:p>
            <a:pPr marL="12700">
              <a:lnSpc>
                <a:spcPct val="100000"/>
              </a:lnSpc>
            </a:pPr>
            <a:r>
              <a:rPr sz="2400" b="1" dirty="0">
                <a:latin typeface="Calibri"/>
                <a:cs typeface="Calibri"/>
              </a:rPr>
              <a:t>M</a:t>
            </a:r>
            <a:r>
              <a:rPr sz="2400" b="1" spc="-15" dirty="0">
                <a:latin typeface="Calibri"/>
                <a:cs typeface="Calibri"/>
              </a:rPr>
              <a:t>oj</a:t>
            </a:r>
            <a:r>
              <a:rPr sz="2400" b="1" spc="-90" dirty="0">
                <a:latin typeface="Calibri"/>
                <a:cs typeface="Calibri"/>
              </a:rPr>
              <a:t>k</a:t>
            </a:r>
            <a:r>
              <a:rPr sz="2400" b="1" spc="-25" dirty="0">
                <a:latin typeface="Calibri"/>
                <a:cs typeface="Calibri"/>
              </a:rPr>
              <a:t>o</a:t>
            </a:r>
            <a:r>
              <a:rPr sz="2400" b="1" spc="-35" dirty="0">
                <a:latin typeface="Calibri"/>
                <a:cs typeface="Calibri"/>
              </a:rPr>
              <a:t>v</a:t>
            </a:r>
            <a:r>
              <a:rPr sz="2400" b="1" spc="-15" dirty="0">
                <a:latin typeface="Calibri"/>
                <a:cs typeface="Calibri"/>
              </a:rPr>
              <a:t>a</a:t>
            </a:r>
            <a:r>
              <a:rPr sz="2400" b="1" dirty="0">
                <a:latin typeface="Calibri"/>
                <a:cs typeface="Calibri"/>
              </a:rPr>
              <a:t>c</a:t>
            </a:r>
            <a:endParaRPr sz="2400">
              <a:latin typeface="Calibri"/>
              <a:cs typeface="Calibri"/>
            </a:endParaRPr>
          </a:p>
        </p:txBody>
      </p:sp>
      <p:sp>
        <p:nvSpPr>
          <p:cNvPr id="10" name="object 10"/>
          <p:cNvSpPr txBox="1"/>
          <p:nvPr/>
        </p:nvSpPr>
        <p:spPr>
          <a:xfrm>
            <a:off x="4400802" y="5352285"/>
            <a:ext cx="965200" cy="393700"/>
          </a:xfrm>
          <a:prstGeom prst="rect">
            <a:avLst/>
          </a:prstGeom>
        </p:spPr>
        <p:txBody>
          <a:bodyPr vert="horz" wrap="square" lIns="0" tIns="0" rIns="0" bIns="0" rtlCol="0">
            <a:spAutoFit/>
          </a:bodyPr>
          <a:lstStyle/>
          <a:p>
            <a:pPr marL="12700">
              <a:lnSpc>
                <a:spcPct val="100000"/>
              </a:lnSpc>
            </a:pPr>
            <a:r>
              <a:rPr sz="2400" b="1" dirty="0">
                <a:latin typeface="Calibri"/>
                <a:cs typeface="Calibri"/>
              </a:rPr>
              <a:t>M</a:t>
            </a:r>
            <a:r>
              <a:rPr sz="2400" b="1" spc="-20" dirty="0">
                <a:latin typeface="Calibri"/>
                <a:cs typeface="Calibri"/>
              </a:rPr>
              <a:t>u</a:t>
            </a:r>
            <a:r>
              <a:rPr sz="2400" b="1" dirty="0">
                <a:latin typeface="Calibri"/>
                <a:cs typeface="Calibri"/>
              </a:rPr>
              <a:t>r</a:t>
            </a:r>
            <a:r>
              <a:rPr sz="2400" b="1" spc="-5" dirty="0">
                <a:latin typeface="Calibri"/>
                <a:cs typeface="Calibri"/>
              </a:rPr>
              <a:t>i</a:t>
            </a:r>
            <a:r>
              <a:rPr sz="2400" b="1" spc="-20" dirty="0">
                <a:latin typeface="Calibri"/>
                <a:cs typeface="Calibri"/>
              </a:rPr>
              <a:t>n</a:t>
            </a:r>
            <a:r>
              <a:rPr sz="2400" b="1" spc="-15" dirty="0">
                <a:latin typeface="Calibri"/>
                <a:cs typeface="Calibri"/>
              </a:rPr>
              <a:t>o</a:t>
            </a:r>
            <a:endParaRPr sz="2400">
              <a:latin typeface="Calibri"/>
              <a:cs typeface="Calibri"/>
            </a:endParaRPr>
          </a:p>
        </p:txBody>
      </p:sp>
      <p:graphicFrame>
        <p:nvGraphicFramePr>
          <p:cNvPr id="7" name="object 7"/>
          <p:cNvGraphicFramePr>
            <a:graphicFrameLocks noGrp="1"/>
          </p:cNvGraphicFramePr>
          <p:nvPr/>
        </p:nvGraphicFramePr>
        <p:xfrm>
          <a:off x="1375917" y="1648713"/>
          <a:ext cx="7103362" cy="1482848"/>
        </p:xfrm>
        <a:graphic>
          <a:graphicData uri="http://schemas.openxmlformats.org/drawingml/2006/table">
            <a:tbl>
              <a:tblPr firstRow="1" bandRow="1">
                <a:tableStyleId>{2D5ABB26-0587-4C30-8999-92F81FD0307C}</a:tableStyleId>
              </a:tblPr>
              <a:tblGrid>
                <a:gridCol w="3552443"/>
                <a:gridCol w="3550919"/>
              </a:tblGrid>
              <a:tr h="370331">
                <a:tc>
                  <a:txBody>
                    <a:bodyPr/>
                    <a:lstStyle/>
                    <a:p>
                      <a:pPr marL="85090">
                        <a:lnSpc>
                          <a:spcPct val="100000"/>
                        </a:lnSpc>
                      </a:pPr>
                      <a:r>
                        <a:rPr sz="1800" b="1" dirty="0">
                          <a:solidFill>
                            <a:srgbClr val="FFFFFF"/>
                          </a:solidFill>
                          <a:latin typeface="Calibri"/>
                          <a:cs typeface="Calibri"/>
                        </a:rPr>
                        <a:t>I</a:t>
                      </a:r>
                      <a:r>
                        <a:rPr sz="1800" b="1" spc="5" dirty="0">
                          <a:solidFill>
                            <a:srgbClr val="FFFFFF"/>
                          </a:solidFill>
                          <a:latin typeface="Calibri"/>
                          <a:cs typeface="Calibri"/>
                        </a:rPr>
                        <a:t>n</a:t>
                      </a:r>
                      <a:r>
                        <a:rPr sz="1800" b="1" spc="-25" dirty="0">
                          <a:solidFill>
                            <a:srgbClr val="FFFFFF"/>
                          </a:solidFill>
                          <a:latin typeface="Calibri"/>
                          <a:cs typeface="Calibri"/>
                        </a:rPr>
                        <a:t>s</a:t>
                      </a:r>
                      <a:r>
                        <a:rPr sz="1800" b="1" spc="-15" dirty="0">
                          <a:solidFill>
                            <a:srgbClr val="FFFFFF"/>
                          </a:solidFill>
                          <a:latin typeface="Calibri"/>
                          <a:cs typeface="Calibri"/>
                        </a:rPr>
                        <a:t>t</a:t>
                      </a:r>
                      <a:r>
                        <a:rPr sz="1800" b="1" spc="-5" dirty="0">
                          <a:solidFill>
                            <a:srgbClr val="FFFFFF"/>
                          </a:solidFill>
                          <a:latin typeface="Calibri"/>
                          <a:cs typeface="Calibri"/>
                        </a:rPr>
                        <a:t>a</a:t>
                      </a:r>
                      <a:r>
                        <a:rPr sz="1800" b="1" dirty="0">
                          <a:solidFill>
                            <a:srgbClr val="FFFFFF"/>
                          </a:solidFill>
                          <a:latin typeface="Calibri"/>
                          <a:cs typeface="Calibri"/>
                        </a:rPr>
                        <a:t>li</a:t>
                      </a:r>
                      <a:r>
                        <a:rPr sz="1800" b="1" spc="-10" dirty="0">
                          <a:solidFill>
                            <a:srgbClr val="FFFFFF"/>
                          </a:solidFill>
                          <a:latin typeface="Calibri"/>
                          <a:cs typeface="Calibri"/>
                        </a:rPr>
                        <a:t>s</a:t>
                      </a:r>
                      <a:r>
                        <a:rPr sz="1800" b="1" spc="-5" dirty="0">
                          <a:solidFill>
                            <a:srgbClr val="FFFFFF"/>
                          </a:solidFill>
                          <a:latin typeface="Calibri"/>
                          <a:cs typeface="Calibri"/>
                        </a:rPr>
                        <a:t>a</a:t>
                      </a:r>
                      <a:r>
                        <a:rPr sz="1800" b="1" spc="5" dirty="0">
                          <a:solidFill>
                            <a:srgbClr val="FFFFFF"/>
                          </a:solidFill>
                          <a:latin typeface="Calibri"/>
                          <a:cs typeface="Calibri"/>
                        </a:rPr>
                        <a:t>n</a:t>
                      </a:r>
                      <a:r>
                        <a:rPr sz="1800" b="1" dirty="0">
                          <a:solidFill>
                            <a:srgbClr val="FFFFFF"/>
                          </a:solidFill>
                          <a:latin typeface="Calibri"/>
                          <a:cs typeface="Calibri"/>
                        </a:rPr>
                        <a:t>a</a:t>
                      </a:r>
                      <a:r>
                        <a:rPr sz="1800" b="1" spc="-55" dirty="0">
                          <a:solidFill>
                            <a:srgbClr val="FFFFFF"/>
                          </a:solidFill>
                          <a:latin typeface="Times New Roman"/>
                          <a:cs typeface="Times New Roman"/>
                        </a:rPr>
                        <a:t> </a:t>
                      </a:r>
                      <a:r>
                        <a:rPr sz="1800" b="1" dirty="0">
                          <a:solidFill>
                            <a:srgbClr val="FFFFFF"/>
                          </a:solidFill>
                          <a:latin typeface="Calibri"/>
                          <a:cs typeface="Calibri"/>
                        </a:rPr>
                        <a:t>s</a:t>
                      </a:r>
                      <a:r>
                        <a:rPr sz="1800" b="1" spc="-10" dirty="0">
                          <a:solidFill>
                            <a:srgbClr val="FFFFFF"/>
                          </a:solidFill>
                          <a:latin typeface="Calibri"/>
                          <a:cs typeface="Calibri"/>
                        </a:rPr>
                        <a:t>n</a:t>
                      </a:r>
                      <a:r>
                        <a:rPr sz="1800" b="1" spc="-5" dirty="0">
                          <a:solidFill>
                            <a:srgbClr val="FFFFFF"/>
                          </a:solidFill>
                          <a:latin typeface="Calibri"/>
                          <a:cs typeface="Calibri"/>
                        </a:rPr>
                        <a:t>a</a:t>
                      </a:r>
                      <a:r>
                        <a:rPr sz="1800" b="1" spc="-40" dirty="0">
                          <a:solidFill>
                            <a:srgbClr val="FFFFFF"/>
                          </a:solidFill>
                          <a:latin typeface="Calibri"/>
                          <a:cs typeface="Calibri"/>
                        </a:rPr>
                        <a:t>g</a:t>
                      </a:r>
                      <a:r>
                        <a:rPr sz="1800" b="1" dirty="0">
                          <a:solidFill>
                            <a:srgbClr val="FFFFFF"/>
                          </a:solidFill>
                          <a:latin typeface="Calibri"/>
                          <a:cs typeface="Calibri"/>
                        </a:rPr>
                        <a:t>a</a:t>
                      </a:r>
                      <a:endParaRPr sz="1800" dirty="0">
                        <a:latin typeface="Calibri"/>
                        <a:cs typeface="Calibri"/>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38099">
                      <a:solidFill>
                        <a:srgbClr val="FFFFFF"/>
                      </a:solidFill>
                      <a:prstDash val="solid"/>
                    </a:lnB>
                    <a:solidFill>
                      <a:srgbClr val="4F80BC"/>
                    </a:solidFill>
                  </a:tcPr>
                </a:tc>
                <a:tc>
                  <a:txBody>
                    <a:bodyPr/>
                    <a:lstStyle/>
                    <a:p>
                      <a:pPr marL="85090">
                        <a:lnSpc>
                          <a:spcPct val="100000"/>
                        </a:lnSpc>
                      </a:pPr>
                      <a:r>
                        <a:rPr sz="1800" b="1" spc="-5" dirty="0">
                          <a:solidFill>
                            <a:srgbClr val="FFFFFF"/>
                          </a:solidFill>
                          <a:latin typeface="Calibri"/>
                          <a:cs typeface="Calibri"/>
                        </a:rPr>
                        <a:t>1</a:t>
                      </a:r>
                      <a:r>
                        <a:rPr sz="1800" b="1" dirty="0">
                          <a:solidFill>
                            <a:srgbClr val="FFFFFF"/>
                          </a:solidFill>
                          <a:latin typeface="Calibri"/>
                          <a:cs typeface="Calibri"/>
                        </a:rPr>
                        <a:t>8</a:t>
                      </a:r>
                      <a:r>
                        <a:rPr sz="1800" b="1" spc="-45" dirty="0">
                          <a:solidFill>
                            <a:srgbClr val="FFFFFF"/>
                          </a:solidFill>
                          <a:latin typeface="Times New Roman"/>
                          <a:cs typeface="Times New Roman"/>
                        </a:rPr>
                        <a:t> </a:t>
                      </a:r>
                      <a:r>
                        <a:rPr sz="1800" b="1" dirty="0">
                          <a:solidFill>
                            <a:srgbClr val="FFFFFF"/>
                          </a:solidFill>
                          <a:latin typeface="Calibri"/>
                          <a:cs typeface="Calibri"/>
                        </a:rPr>
                        <a:t>[kW]</a:t>
                      </a:r>
                      <a:endParaRPr sz="1800">
                        <a:latin typeface="Calibri"/>
                        <a:cs typeface="Calibri"/>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38099">
                      <a:solidFill>
                        <a:srgbClr val="FFFFFF"/>
                      </a:solidFill>
                      <a:prstDash val="solid"/>
                    </a:lnB>
                    <a:solidFill>
                      <a:srgbClr val="4F80BC"/>
                    </a:solidFill>
                  </a:tcPr>
                </a:tc>
              </a:tr>
              <a:tr h="370331">
                <a:tc>
                  <a:txBody>
                    <a:bodyPr/>
                    <a:lstStyle/>
                    <a:p>
                      <a:pPr marL="85090">
                        <a:lnSpc>
                          <a:spcPct val="100000"/>
                        </a:lnSpc>
                      </a:pPr>
                      <a:r>
                        <a:rPr sz="1800" spc="-10" dirty="0">
                          <a:latin typeface="Calibri"/>
                          <a:cs typeface="Calibri"/>
                        </a:rPr>
                        <a:t>P</a:t>
                      </a:r>
                      <a:r>
                        <a:rPr sz="1800" spc="-30" dirty="0">
                          <a:latin typeface="Calibri"/>
                          <a:cs typeface="Calibri"/>
                        </a:rPr>
                        <a:t>r</a:t>
                      </a:r>
                      <a:r>
                        <a:rPr sz="1800" spc="-5" dirty="0">
                          <a:latin typeface="Calibri"/>
                          <a:cs typeface="Calibri"/>
                        </a:rPr>
                        <a:t>o</a:t>
                      </a:r>
                      <a:r>
                        <a:rPr sz="1800" spc="-10" dirty="0">
                          <a:latin typeface="Calibri"/>
                          <a:cs typeface="Calibri"/>
                        </a:rPr>
                        <a:t>ci</a:t>
                      </a:r>
                      <a:r>
                        <a:rPr sz="1800" dirty="0">
                          <a:latin typeface="Calibri"/>
                          <a:cs typeface="Calibri"/>
                        </a:rPr>
                        <a:t>jenjena</a:t>
                      </a:r>
                      <a:r>
                        <a:rPr sz="1800" spc="-45" dirty="0">
                          <a:latin typeface="Times New Roman"/>
                          <a:cs typeface="Times New Roman"/>
                        </a:rPr>
                        <a:t> </a:t>
                      </a:r>
                      <a:r>
                        <a:rPr sz="1800" spc="-10" dirty="0">
                          <a:latin typeface="Calibri"/>
                          <a:cs typeface="Calibri"/>
                        </a:rPr>
                        <a:t>g</a:t>
                      </a:r>
                      <a:r>
                        <a:rPr sz="1800" spc="-5" dirty="0">
                          <a:latin typeface="Calibri"/>
                          <a:cs typeface="Calibri"/>
                        </a:rPr>
                        <a:t>o</a:t>
                      </a:r>
                      <a:r>
                        <a:rPr sz="1800" dirty="0">
                          <a:latin typeface="Calibri"/>
                          <a:cs typeface="Calibri"/>
                        </a:rPr>
                        <a:t>d</a:t>
                      </a:r>
                      <a:r>
                        <a:rPr sz="1800" spc="-5" dirty="0">
                          <a:latin typeface="Calibri"/>
                          <a:cs typeface="Calibri"/>
                        </a:rPr>
                        <a:t>i</a:t>
                      </a:r>
                      <a:r>
                        <a:rPr sz="1800" dirty="0">
                          <a:latin typeface="Calibri"/>
                          <a:cs typeface="Calibri"/>
                        </a:rPr>
                        <a:t>šnja</a:t>
                      </a:r>
                      <a:r>
                        <a:rPr sz="1800" spc="-45" dirty="0">
                          <a:latin typeface="Times New Roman"/>
                          <a:cs typeface="Times New Roman"/>
                        </a:rPr>
                        <a:t> </a:t>
                      </a:r>
                      <a:r>
                        <a:rPr sz="1800" dirty="0">
                          <a:latin typeface="Calibri"/>
                          <a:cs typeface="Calibri"/>
                        </a:rPr>
                        <a:t>p</a:t>
                      </a:r>
                      <a:r>
                        <a:rPr sz="1800" spc="-30" dirty="0">
                          <a:latin typeface="Calibri"/>
                          <a:cs typeface="Calibri"/>
                        </a:rPr>
                        <a:t>r</a:t>
                      </a:r>
                      <a:r>
                        <a:rPr sz="1800" spc="-5" dirty="0">
                          <a:latin typeface="Calibri"/>
                          <a:cs typeface="Calibri"/>
                        </a:rPr>
                        <a:t>oi</a:t>
                      </a:r>
                      <a:r>
                        <a:rPr sz="1800" spc="-15" dirty="0">
                          <a:latin typeface="Calibri"/>
                          <a:cs typeface="Calibri"/>
                        </a:rPr>
                        <a:t>z</a:t>
                      </a:r>
                      <a:r>
                        <a:rPr sz="1800" spc="-10" dirty="0">
                          <a:latin typeface="Calibri"/>
                          <a:cs typeface="Calibri"/>
                        </a:rPr>
                        <a:t>v</a:t>
                      </a:r>
                      <a:r>
                        <a:rPr sz="1800" spc="-5" dirty="0">
                          <a:latin typeface="Calibri"/>
                          <a:cs typeface="Calibri"/>
                        </a:rPr>
                        <a:t>o</a:t>
                      </a:r>
                      <a:r>
                        <a:rPr sz="1800" dirty="0">
                          <a:latin typeface="Calibri"/>
                          <a:cs typeface="Calibri"/>
                        </a:rPr>
                        <a:t>dnja</a:t>
                      </a:r>
                      <a:endParaRPr sz="1800">
                        <a:latin typeface="Calibri"/>
                        <a:cs typeface="Calibri"/>
                      </a:endParaRPr>
                    </a:p>
                  </a:txBody>
                  <a:tcPr marL="0" marR="0" marT="0" marB="0">
                    <a:lnL w="12699">
                      <a:solidFill>
                        <a:srgbClr val="FFFFFF"/>
                      </a:solidFill>
                      <a:prstDash val="solid"/>
                    </a:lnL>
                    <a:lnR w="12699">
                      <a:solidFill>
                        <a:srgbClr val="FFFFFF"/>
                      </a:solidFill>
                      <a:prstDash val="solid"/>
                    </a:lnR>
                    <a:lnT w="38099">
                      <a:solidFill>
                        <a:srgbClr val="FFFFFF"/>
                      </a:solidFill>
                      <a:prstDash val="solid"/>
                    </a:lnT>
                    <a:lnB w="12699">
                      <a:solidFill>
                        <a:srgbClr val="FFFFFF"/>
                      </a:solidFill>
                      <a:prstDash val="solid"/>
                    </a:lnB>
                    <a:solidFill>
                      <a:srgbClr val="D0D8E8"/>
                    </a:solidFill>
                  </a:tcPr>
                </a:tc>
                <a:tc>
                  <a:txBody>
                    <a:bodyPr/>
                    <a:lstStyle/>
                    <a:p>
                      <a:pPr marL="85090">
                        <a:lnSpc>
                          <a:spcPct val="100000"/>
                        </a:lnSpc>
                      </a:pPr>
                      <a:r>
                        <a:rPr sz="1800" spc="-5" dirty="0">
                          <a:latin typeface="Calibri"/>
                          <a:cs typeface="Calibri"/>
                        </a:rPr>
                        <a:t>0</a:t>
                      </a:r>
                      <a:r>
                        <a:rPr sz="1800" dirty="0">
                          <a:latin typeface="Calibri"/>
                          <a:cs typeface="Calibri"/>
                        </a:rPr>
                        <a:t>.</a:t>
                      </a:r>
                      <a:r>
                        <a:rPr sz="1800" spc="-5" dirty="0">
                          <a:latin typeface="Calibri"/>
                          <a:cs typeface="Calibri"/>
                        </a:rPr>
                        <a:t>1</a:t>
                      </a:r>
                      <a:r>
                        <a:rPr sz="1800" dirty="0">
                          <a:latin typeface="Calibri"/>
                          <a:cs typeface="Calibri"/>
                        </a:rPr>
                        <a:t>5</a:t>
                      </a:r>
                      <a:r>
                        <a:rPr sz="1800" spc="-45" dirty="0">
                          <a:latin typeface="Times New Roman"/>
                          <a:cs typeface="Times New Roman"/>
                        </a:rPr>
                        <a:t> </a:t>
                      </a:r>
                      <a:r>
                        <a:rPr sz="1800" dirty="0">
                          <a:latin typeface="Calibri"/>
                          <a:cs typeface="Calibri"/>
                        </a:rPr>
                        <a:t>[</a:t>
                      </a:r>
                      <a:r>
                        <a:rPr sz="1800" spc="-10" dirty="0">
                          <a:latin typeface="Calibri"/>
                          <a:cs typeface="Calibri"/>
                        </a:rPr>
                        <a:t>GW</a:t>
                      </a:r>
                      <a:r>
                        <a:rPr sz="1800" dirty="0">
                          <a:latin typeface="Calibri"/>
                          <a:cs typeface="Calibri"/>
                        </a:rPr>
                        <a:t>h]</a:t>
                      </a:r>
                      <a:endParaRPr sz="1800">
                        <a:latin typeface="Calibri"/>
                        <a:cs typeface="Calibri"/>
                      </a:endParaRPr>
                    </a:p>
                  </a:txBody>
                  <a:tcPr marL="0" marR="0" marT="0" marB="0">
                    <a:lnL w="12699">
                      <a:solidFill>
                        <a:srgbClr val="FFFFFF"/>
                      </a:solidFill>
                      <a:prstDash val="solid"/>
                    </a:lnL>
                    <a:lnR w="12699">
                      <a:solidFill>
                        <a:srgbClr val="FFFFFF"/>
                      </a:solidFill>
                      <a:prstDash val="solid"/>
                    </a:lnR>
                    <a:lnT w="38099">
                      <a:solidFill>
                        <a:srgbClr val="FFFFFF"/>
                      </a:solidFill>
                      <a:prstDash val="solid"/>
                    </a:lnT>
                    <a:lnB w="12699">
                      <a:solidFill>
                        <a:srgbClr val="FFFFFF"/>
                      </a:solidFill>
                      <a:prstDash val="solid"/>
                    </a:lnB>
                    <a:solidFill>
                      <a:srgbClr val="D0D8E8"/>
                    </a:solidFill>
                  </a:tcPr>
                </a:tc>
              </a:tr>
              <a:tr h="371855">
                <a:tc>
                  <a:txBody>
                    <a:bodyPr/>
                    <a:lstStyle/>
                    <a:p>
                      <a:pPr marL="85090">
                        <a:lnSpc>
                          <a:spcPct val="100000"/>
                        </a:lnSpc>
                      </a:pPr>
                      <a:r>
                        <a:rPr sz="1800" spc="-10" dirty="0">
                          <a:latin typeface="Calibri"/>
                          <a:cs typeface="Calibri"/>
                        </a:rPr>
                        <a:t>P</a:t>
                      </a:r>
                      <a:r>
                        <a:rPr sz="1800" spc="-30" dirty="0">
                          <a:latin typeface="Calibri"/>
                          <a:cs typeface="Calibri"/>
                        </a:rPr>
                        <a:t>r</a:t>
                      </a:r>
                      <a:r>
                        <a:rPr sz="1800" dirty="0">
                          <a:latin typeface="Calibri"/>
                          <a:cs typeface="Calibri"/>
                        </a:rPr>
                        <a:t>ed</a:t>
                      </a:r>
                      <a:r>
                        <a:rPr sz="1800" spc="-5" dirty="0">
                          <a:latin typeface="Calibri"/>
                          <a:cs typeface="Calibri"/>
                        </a:rPr>
                        <a:t>l</a:t>
                      </a:r>
                      <a:r>
                        <a:rPr sz="1800" spc="-30" dirty="0">
                          <a:latin typeface="Calibri"/>
                          <a:cs typeface="Calibri"/>
                        </a:rPr>
                        <a:t>o</a:t>
                      </a:r>
                      <a:r>
                        <a:rPr sz="1800" spc="-40" dirty="0">
                          <a:latin typeface="Calibri"/>
                          <a:cs typeface="Calibri"/>
                        </a:rPr>
                        <a:t>ž</a:t>
                      </a:r>
                      <a:r>
                        <a:rPr sz="1800" dirty="0">
                          <a:latin typeface="Calibri"/>
                          <a:cs typeface="Calibri"/>
                        </a:rPr>
                        <a:t>ena</a:t>
                      </a:r>
                      <a:r>
                        <a:rPr sz="1800" spc="-30" dirty="0">
                          <a:latin typeface="Times New Roman"/>
                          <a:cs typeface="Times New Roman"/>
                        </a:rPr>
                        <a:t> </a:t>
                      </a:r>
                      <a:r>
                        <a:rPr sz="1800" spc="-5" dirty="0">
                          <a:latin typeface="Calibri"/>
                          <a:cs typeface="Calibri"/>
                        </a:rPr>
                        <a:t>t</a:t>
                      </a:r>
                      <a:r>
                        <a:rPr sz="1800" dirty="0">
                          <a:latin typeface="Calibri"/>
                          <a:cs typeface="Calibri"/>
                        </a:rPr>
                        <a:t>u</a:t>
                      </a:r>
                      <a:r>
                        <a:rPr sz="1800" spc="-5" dirty="0">
                          <a:latin typeface="Calibri"/>
                          <a:cs typeface="Calibri"/>
                        </a:rPr>
                        <a:t>r</a:t>
                      </a:r>
                      <a:r>
                        <a:rPr sz="1800" dirty="0">
                          <a:latin typeface="Calibri"/>
                          <a:cs typeface="Calibri"/>
                        </a:rPr>
                        <a:t>b</a:t>
                      </a:r>
                      <a:r>
                        <a:rPr sz="1800" spc="-5" dirty="0">
                          <a:latin typeface="Calibri"/>
                          <a:cs typeface="Calibri"/>
                        </a:rPr>
                        <a:t>i</a:t>
                      </a:r>
                      <a:r>
                        <a:rPr sz="1800" dirty="0">
                          <a:latin typeface="Calibri"/>
                          <a:cs typeface="Calibri"/>
                        </a:rPr>
                        <a:t>na</a:t>
                      </a:r>
                      <a:endParaRPr sz="1800">
                        <a:latin typeface="Calibri"/>
                        <a:cs typeface="Calibri"/>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pPr marL="85090">
                        <a:lnSpc>
                          <a:spcPct val="100000"/>
                        </a:lnSpc>
                      </a:pPr>
                      <a:r>
                        <a:rPr sz="1800" dirty="0">
                          <a:latin typeface="Calibri"/>
                          <a:cs typeface="Calibri"/>
                        </a:rPr>
                        <a:t>C</a:t>
                      </a:r>
                      <a:r>
                        <a:rPr sz="1800" spc="-30" dirty="0">
                          <a:latin typeface="Calibri"/>
                          <a:cs typeface="Calibri"/>
                        </a:rPr>
                        <a:t>r</a:t>
                      </a:r>
                      <a:r>
                        <a:rPr sz="1800" spc="-5" dirty="0">
                          <a:latin typeface="Calibri"/>
                          <a:cs typeface="Calibri"/>
                        </a:rPr>
                        <a:t>o</a:t>
                      </a:r>
                      <a:r>
                        <a:rPr sz="1800" dirty="0">
                          <a:latin typeface="Calibri"/>
                          <a:cs typeface="Calibri"/>
                        </a:rPr>
                        <a:t>ss</a:t>
                      </a:r>
                      <a:r>
                        <a:rPr sz="1800" spc="-50" dirty="0">
                          <a:latin typeface="Times New Roman"/>
                          <a:cs typeface="Times New Roman"/>
                        </a:rPr>
                        <a:t> </a:t>
                      </a:r>
                      <a:r>
                        <a:rPr sz="1800" dirty="0">
                          <a:latin typeface="Calibri"/>
                          <a:cs typeface="Calibri"/>
                        </a:rPr>
                        <a:t>f</a:t>
                      </a:r>
                      <a:r>
                        <a:rPr sz="1800" spc="-5" dirty="0">
                          <a:latin typeface="Calibri"/>
                          <a:cs typeface="Calibri"/>
                        </a:rPr>
                        <a:t>l</a:t>
                      </a:r>
                      <a:r>
                        <a:rPr sz="1800" spc="-15" dirty="0">
                          <a:latin typeface="Calibri"/>
                          <a:cs typeface="Calibri"/>
                        </a:rPr>
                        <a:t>o</a:t>
                      </a:r>
                      <a:r>
                        <a:rPr sz="1800" dirty="0">
                          <a:latin typeface="Calibri"/>
                          <a:cs typeface="Calibri"/>
                        </a:rPr>
                        <a:t>w</a:t>
                      </a:r>
                      <a:endParaRPr sz="1800">
                        <a:latin typeface="Calibri"/>
                        <a:cs typeface="Calibri"/>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r>
              <a:tr h="370331">
                <a:tc>
                  <a:txBody>
                    <a:bodyPr/>
                    <a:lstStyle/>
                    <a:p>
                      <a:pPr marL="85090">
                        <a:lnSpc>
                          <a:spcPct val="100000"/>
                        </a:lnSpc>
                      </a:pPr>
                      <a:r>
                        <a:rPr sz="1800" spc="-45" dirty="0">
                          <a:latin typeface="Calibri"/>
                          <a:cs typeface="Calibri"/>
                        </a:rPr>
                        <a:t>P</a:t>
                      </a:r>
                      <a:r>
                        <a:rPr sz="1800" dirty="0">
                          <a:latin typeface="Calibri"/>
                          <a:cs typeface="Calibri"/>
                        </a:rPr>
                        <a:t>e</a:t>
                      </a:r>
                      <a:r>
                        <a:rPr sz="1800" spc="-5" dirty="0">
                          <a:latin typeface="Calibri"/>
                          <a:cs typeface="Calibri"/>
                        </a:rPr>
                        <a:t>rio</a:t>
                      </a:r>
                      <a:r>
                        <a:rPr sz="1800" dirty="0">
                          <a:latin typeface="Calibri"/>
                          <a:cs typeface="Calibri"/>
                        </a:rPr>
                        <a:t>d</a:t>
                      </a:r>
                      <a:r>
                        <a:rPr sz="1800" spc="-30" dirty="0">
                          <a:latin typeface="Times New Roman"/>
                          <a:cs typeface="Times New Roman"/>
                        </a:rPr>
                        <a:t> </a:t>
                      </a:r>
                      <a:r>
                        <a:rPr sz="1800" dirty="0">
                          <a:latin typeface="Calibri"/>
                          <a:cs typeface="Calibri"/>
                        </a:rPr>
                        <a:t>p</a:t>
                      </a:r>
                      <a:r>
                        <a:rPr sz="1800" spc="-15" dirty="0">
                          <a:latin typeface="Calibri"/>
                          <a:cs typeface="Calibri"/>
                        </a:rPr>
                        <a:t>o</a:t>
                      </a:r>
                      <a:r>
                        <a:rPr sz="1800" dirty="0">
                          <a:latin typeface="Calibri"/>
                          <a:cs typeface="Calibri"/>
                        </a:rPr>
                        <a:t>v</a:t>
                      </a:r>
                      <a:r>
                        <a:rPr sz="1800" spc="-40" dirty="0">
                          <a:latin typeface="Calibri"/>
                          <a:cs typeface="Calibri"/>
                        </a:rPr>
                        <a:t>r</a:t>
                      </a:r>
                      <a:r>
                        <a:rPr sz="1800" spc="-15" dirty="0">
                          <a:latin typeface="Calibri"/>
                          <a:cs typeface="Calibri"/>
                        </a:rPr>
                        <a:t>a</a:t>
                      </a:r>
                      <a:r>
                        <a:rPr sz="1800" spc="-30" dirty="0">
                          <a:latin typeface="Calibri"/>
                          <a:cs typeface="Calibri"/>
                        </a:rPr>
                        <a:t>t</a:t>
                      </a:r>
                      <a:r>
                        <a:rPr sz="1800" dirty="0">
                          <a:latin typeface="Calibri"/>
                          <a:cs typeface="Calibri"/>
                        </a:rPr>
                        <a:t>a</a:t>
                      </a:r>
                      <a:r>
                        <a:rPr sz="1800" spc="-30" dirty="0">
                          <a:latin typeface="Times New Roman"/>
                          <a:cs typeface="Times New Roman"/>
                        </a:rPr>
                        <a:t> </a:t>
                      </a:r>
                      <a:r>
                        <a:rPr sz="1800" spc="-5" dirty="0">
                          <a:latin typeface="Calibri"/>
                          <a:cs typeface="Calibri"/>
                        </a:rPr>
                        <a:t>i</a:t>
                      </a:r>
                      <a:r>
                        <a:rPr sz="1800" spc="-25" dirty="0">
                          <a:latin typeface="Calibri"/>
                          <a:cs typeface="Calibri"/>
                        </a:rPr>
                        <a:t>n</a:t>
                      </a:r>
                      <a:r>
                        <a:rPr sz="1800" spc="-10" dirty="0">
                          <a:latin typeface="Calibri"/>
                          <a:cs typeface="Calibri"/>
                        </a:rPr>
                        <a:t>v</a:t>
                      </a:r>
                      <a:r>
                        <a:rPr sz="1800" dirty="0">
                          <a:latin typeface="Calibri"/>
                          <a:cs typeface="Calibri"/>
                        </a:rPr>
                        <a:t>e</a:t>
                      </a:r>
                      <a:r>
                        <a:rPr sz="1800" spc="-20" dirty="0">
                          <a:latin typeface="Calibri"/>
                          <a:cs typeface="Calibri"/>
                        </a:rPr>
                        <a:t>s</a:t>
                      </a:r>
                      <a:r>
                        <a:rPr sz="1800" spc="-5" dirty="0">
                          <a:latin typeface="Calibri"/>
                          <a:cs typeface="Calibri"/>
                        </a:rPr>
                        <a:t>ti</a:t>
                      </a:r>
                      <a:r>
                        <a:rPr sz="1800" spc="-10" dirty="0">
                          <a:latin typeface="Calibri"/>
                          <a:cs typeface="Calibri"/>
                        </a:rPr>
                        <a:t>ci</a:t>
                      </a:r>
                      <a:r>
                        <a:rPr sz="1800" dirty="0">
                          <a:latin typeface="Calibri"/>
                          <a:cs typeface="Calibri"/>
                        </a:rPr>
                        <a:t>je</a:t>
                      </a:r>
                      <a:endParaRPr sz="1800">
                        <a:latin typeface="Calibri"/>
                        <a:cs typeface="Calibri"/>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pPr marL="85090">
                        <a:lnSpc>
                          <a:spcPct val="100000"/>
                        </a:lnSpc>
                      </a:pPr>
                      <a:r>
                        <a:rPr sz="1800" dirty="0">
                          <a:latin typeface="Calibri"/>
                          <a:cs typeface="Calibri"/>
                        </a:rPr>
                        <a:t>6</a:t>
                      </a:r>
                      <a:r>
                        <a:rPr sz="1800" spc="-45" dirty="0">
                          <a:latin typeface="Times New Roman"/>
                          <a:cs typeface="Times New Roman"/>
                        </a:rPr>
                        <a:t> </a:t>
                      </a:r>
                      <a:r>
                        <a:rPr sz="1800" spc="-10" dirty="0">
                          <a:latin typeface="Calibri"/>
                          <a:cs typeface="Calibri"/>
                        </a:rPr>
                        <a:t>g</a:t>
                      </a:r>
                      <a:r>
                        <a:rPr sz="1800" spc="-5" dirty="0">
                          <a:latin typeface="Calibri"/>
                          <a:cs typeface="Calibri"/>
                        </a:rPr>
                        <a:t>o</a:t>
                      </a:r>
                      <a:r>
                        <a:rPr sz="1800" dirty="0">
                          <a:latin typeface="Calibri"/>
                          <a:cs typeface="Calibri"/>
                        </a:rPr>
                        <a:t>d</a:t>
                      </a:r>
                      <a:r>
                        <a:rPr sz="1800" spc="-5" dirty="0">
                          <a:latin typeface="Calibri"/>
                          <a:cs typeface="Calibri"/>
                        </a:rPr>
                        <a:t>i</a:t>
                      </a:r>
                      <a:r>
                        <a:rPr sz="1800" dirty="0">
                          <a:latin typeface="Calibri"/>
                          <a:cs typeface="Calibri"/>
                        </a:rPr>
                        <a:t>na</a:t>
                      </a: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r>
            </a:tbl>
          </a:graphicData>
        </a:graphic>
      </p:graphicFrame>
      <p:graphicFrame>
        <p:nvGraphicFramePr>
          <p:cNvPr id="9" name="object 9"/>
          <p:cNvGraphicFramePr>
            <a:graphicFrameLocks noGrp="1"/>
          </p:cNvGraphicFramePr>
          <p:nvPr/>
        </p:nvGraphicFramePr>
        <p:xfrm>
          <a:off x="1375917" y="3668014"/>
          <a:ext cx="7103363" cy="1484372"/>
        </p:xfrm>
        <a:graphic>
          <a:graphicData uri="http://schemas.openxmlformats.org/drawingml/2006/table">
            <a:tbl>
              <a:tblPr firstRow="1" bandRow="1">
                <a:tableStyleId>{2D5ABB26-0587-4C30-8999-92F81FD0307C}</a:tableStyleId>
              </a:tblPr>
              <a:tblGrid>
                <a:gridCol w="3424311"/>
                <a:gridCol w="3679052"/>
              </a:tblGrid>
              <a:tr h="371855">
                <a:tc>
                  <a:txBody>
                    <a:bodyPr/>
                    <a:lstStyle/>
                    <a:p>
                      <a:pPr marL="85090">
                        <a:lnSpc>
                          <a:spcPct val="100000"/>
                        </a:lnSpc>
                      </a:pPr>
                      <a:r>
                        <a:rPr sz="1800" b="1" dirty="0">
                          <a:solidFill>
                            <a:srgbClr val="FFFFFF"/>
                          </a:solidFill>
                          <a:latin typeface="Calibri"/>
                          <a:cs typeface="Calibri"/>
                        </a:rPr>
                        <a:t>I</a:t>
                      </a:r>
                      <a:r>
                        <a:rPr sz="1800" b="1" spc="5" dirty="0">
                          <a:solidFill>
                            <a:srgbClr val="FFFFFF"/>
                          </a:solidFill>
                          <a:latin typeface="Calibri"/>
                          <a:cs typeface="Calibri"/>
                        </a:rPr>
                        <a:t>n</a:t>
                      </a:r>
                      <a:r>
                        <a:rPr sz="1800" b="1" spc="-25" dirty="0">
                          <a:solidFill>
                            <a:srgbClr val="FFFFFF"/>
                          </a:solidFill>
                          <a:latin typeface="Calibri"/>
                          <a:cs typeface="Calibri"/>
                        </a:rPr>
                        <a:t>s</a:t>
                      </a:r>
                      <a:r>
                        <a:rPr sz="1800" b="1" spc="-15" dirty="0">
                          <a:solidFill>
                            <a:srgbClr val="FFFFFF"/>
                          </a:solidFill>
                          <a:latin typeface="Calibri"/>
                          <a:cs typeface="Calibri"/>
                        </a:rPr>
                        <a:t>t</a:t>
                      </a:r>
                      <a:r>
                        <a:rPr sz="1800" b="1" spc="-5" dirty="0">
                          <a:solidFill>
                            <a:srgbClr val="FFFFFF"/>
                          </a:solidFill>
                          <a:latin typeface="Calibri"/>
                          <a:cs typeface="Calibri"/>
                        </a:rPr>
                        <a:t>a</a:t>
                      </a:r>
                      <a:r>
                        <a:rPr sz="1800" b="1" dirty="0">
                          <a:solidFill>
                            <a:srgbClr val="FFFFFF"/>
                          </a:solidFill>
                          <a:latin typeface="Calibri"/>
                          <a:cs typeface="Calibri"/>
                        </a:rPr>
                        <a:t>li</a:t>
                      </a:r>
                      <a:r>
                        <a:rPr sz="1800" b="1" spc="-10" dirty="0">
                          <a:solidFill>
                            <a:srgbClr val="FFFFFF"/>
                          </a:solidFill>
                          <a:latin typeface="Calibri"/>
                          <a:cs typeface="Calibri"/>
                        </a:rPr>
                        <a:t>s</a:t>
                      </a:r>
                      <a:r>
                        <a:rPr sz="1800" b="1" spc="-5" dirty="0">
                          <a:solidFill>
                            <a:srgbClr val="FFFFFF"/>
                          </a:solidFill>
                          <a:latin typeface="Calibri"/>
                          <a:cs typeface="Calibri"/>
                        </a:rPr>
                        <a:t>a</a:t>
                      </a:r>
                      <a:r>
                        <a:rPr sz="1800" b="1" spc="5" dirty="0">
                          <a:solidFill>
                            <a:srgbClr val="FFFFFF"/>
                          </a:solidFill>
                          <a:latin typeface="Calibri"/>
                          <a:cs typeface="Calibri"/>
                        </a:rPr>
                        <a:t>n</a:t>
                      </a:r>
                      <a:r>
                        <a:rPr sz="1800" b="1" dirty="0">
                          <a:solidFill>
                            <a:srgbClr val="FFFFFF"/>
                          </a:solidFill>
                          <a:latin typeface="Calibri"/>
                          <a:cs typeface="Calibri"/>
                        </a:rPr>
                        <a:t>a</a:t>
                      </a:r>
                      <a:r>
                        <a:rPr sz="1800" b="1" spc="-55" dirty="0">
                          <a:solidFill>
                            <a:srgbClr val="FFFFFF"/>
                          </a:solidFill>
                          <a:latin typeface="Times New Roman"/>
                          <a:cs typeface="Times New Roman"/>
                        </a:rPr>
                        <a:t> </a:t>
                      </a:r>
                      <a:r>
                        <a:rPr sz="1800" b="1" dirty="0">
                          <a:solidFill>
                            <a:srgbClr val="FFFFFF"/>
                          </a:solidFill>
                          <a:latin typeface="Calibri"/>
                          <a:cs typeface="Calibri"/>
                        </a:rPr>
                        <a:t>s</a:t>
                      </a:r>
                      <a:r>
                        <a:rPr sz="1800" b="1" spc="-10" dirty="0">
                          <a:solidFill>
                            <a:srgbClr val="FFFFFF"/>
                          </a:solidFill>
                          <a:latin typeface="Calibri"/>
                          <a:cs typeface="Calibri"/>
                        </a:rPr>
                        <a:t>n</a:t>
                      </a:r>
                      <a:r>
                        <a:rPr sz="1800" b="1" spc="-5" dirty="0">
                          <a:solidFill>
                            <a:srgbClr val="FFFFFF"/>
                          </a:solidFill>
                          <a:latin typeface="Calibri"/>
                          <a:cs typeface="Calibri"/>
                        </a:rPr>
                        <a:t>a</a:t>
                      </a:r>
                      <a:r>
                        <a:rPr sz="1800" b="1" spc="-40" dirty="0">
                          <a:solidFill>
                            <a:srgbClr val="FFFFFF"/>
                          </a:solidFill>
                          <a:latin typeface="Calibri"/>
                          <a:cs typeface="Calibri"/>
                        </a:rPr>
                        <a:t>g</a:t>
                      </a:r>
                      <a:r>
                        <a:rPr sz="1800" b="1" dirty="0">
                          <a:solidFill>
                            <a:srgbClr val="FFFFFF"/>
                          </a:solidFill>
                          <a:latin typeface="Calibri"/>
                          <a:cs typeface="Calibri"/>
                        </a:rPr>
                        <a:t>a</a:t>
                      </a:r>
                      <a:endParaRPr sz="1800">
                        <a:latin typeface="Calibri"/>
                        <a:cs typeface="Calibri"/>
                      </a:endParaRPr>
                    </a:p>
                  </a:txBody>
                  <a:tcPr marL="0" marR="0" marT="0" marB="0">
                    <a:lnL w="12699">
                      <a:solidFill>
                        <a:srgbClr val="FFFFFF"/>
                      </a:solidFill>
                      <a:prstDash val="solid"/>
                    </a:lnL>
                    <a:lnT w="12699">
                      <a:solidFill>
                        <a:srgbClr val="FFFFFF"/>
                      </a:solidFill>
                      <a:prstDash val="solid"/>
                    </a:lnT>
                    <a:lnB w="38099">
                      <a:solidFill>
                        <a:srgbClr val="FFFFFF"/>
                      </a:solidFill>
                      <a:prstDash val="solid"/>
                    </a:lnB>
                    <a:solidFill>
                      <a:srgbClr val="4F80BC"/>
                    </a:solidFill>
                  </a:tcPr>
                </a:tc>
                <a:tc>
                  <a:txBody>
                    <a:bodyPr/>
                    <a:lstStyle/>
                    <a:p>
                      <a:pPr marL="219075">
                        <a:lnSpc>
                          <a:spcPct val="100000"/>
                        </a:lnSpc>
                      </a:pPr>
                      <a:r>
                        <a:rPr sz="1800" b="1" spc="-5" dirty="0">
                          <a:solidFill>
                            <a:srgbClr val="FFFFFF"/>
                          </a:solidFill>
                          <a:latin typeface="Calibri"/>
                          <a:cs typeface="Calibri"/>
                        </a:rPr>
                        <a:t>10</a:t>
                      </a:r>
                      <a:r>
                        <a:rPr sz="1800" b="1" dirty="0">
                          <a:solidFill>
                            <a:srgbClr val="FFFFFF"/>
                          </a:solidFill>
                          <a:latin typeface="Calibri"/>
                          <a:cs typeface="Calibri"/>
                        </a:rPr>
                        <a:t>0</a:t>
                      </a:r>
                      <a:r>
                        <a:rPr sz="1800" b="1" spc="-45" dirty="0">
                          <a:solidFill>
                            <a:srgbClr val="FFFFFF"/>
                          </a:solidFill>
                          <a:latin typeface="Times New Roman"/>
                          <a:cs typeface="Times New Roman"/>
                        </a:rPr>
                        <a:t> </a:t>
                      </a:r>
                      <a:r>
                        <a:rPr sz="1800" b="1" dirty="0">
                          <a:solidFill>
                            <a:srgbClr val="FFFFFF"/>
                          </a:solidFill>
                          <a:latin typeface="Calibri"/>
                          <a:cs typeface="Calibri"/>
                        </a:rPr>
                        <a:t>[kW]</a:t>
                      </a:r>
                      <a:endParaRPr sz="1800">
                        <a:latin typeface="Calibri"/>
                        <a:cs typeface="Calibri"/>
                      </a:endParaRPr>
                    </a:p>
                  </a:txBody>
                  <a:tcPr marL="0" marR="0" marT="0" marB="0">
                    <a:lnR w="12699">
                      <a:solidFill>
                        <a:srgbClr val="FFFFFF"/>
                      </a:solidFill>
                      <a:prstDash val="solid"/>
                    </a:lnR>
                    <a:lnT w="12699">
                      <a:solidFill>
                        <a:srgbClr val="FFFFFF"/>
                      </a:solidFill>
                      <a:prstDash val="solid"/>
                    </a:lnT>
                    <a:lnB w="38099">
                      <a:solidFill>
                        <a:srgbClr val="FFFFFF"/>
                      </a:solidFill>
                      <a:prstDash val="solid"/>
                    </a:lnB>
                    <a:solidFill>
                      <a:srgbClr val="4F80BC"/>
                    </a:solidFill>
                  </a:tcPr>
                </a:tc>
              </a:tr>
              <a:tr h="370331">
                <a:tc>
                  <a:txBody>
                    <a:bodyPr/>
                    <a:lstStyle/>
                    <a:p>
                      <a:pPr marL="85090">
                        <a:lnSpc>
                          <a:spcPct val="100000"/>
                        </a:lnSpc>
                      </a:pPr>
                      <a:r>
                        <a:rPr sz="1800" spc="-10" dirty="0">
                          <a:latin typeface="Calibri"/>
                          <a:cs typeface="Calibri"/>
                        </a:rPr>
                        <a:t>P</a:t>
                      </a:r>
                      <a:r>
                        <a:rPr sz="1800" spc="-30" dirty="0">
                          <a:latin typeface="Calibri"/>
                          <a:cs typeface="Calibri"/>
                        </a:rPr>
                        <a:t>r</a:t>
                      </a:r>
                      <a:r>
                        <a:rPr sz="1800" spc="-5" dirty="0">
                          <a:latin typeface="Calibri"/>
                          <a:cs typeface="Calibri"/>
                        </a:rPr>
                        <a:t>o</a:t>
                      </a:r>
                      <a:r>
                        <a:rPr sz="1800" spc="-10" dirty="0">
                          <a:latin typeface="Calibri"/>
                          <a:cs typeface="Calibri"/>
                        </a:rPr>
                        <a:t>ci</a:t>
                      </a:r>
                      <a:r>
                        <a:rPr sz="1800" dirty="0">
                          <a:latin typeface="Calibri"/>
                          <a:cs typeface="Calibri"/>
                        </a:rPr>
                        <a:t>jenjena</a:t>
                      </a:r>
                      <a:r>
                        <a:rPr sz="1800" spc="-45" dirty="0">
                          <a:latin typeface="Times New Roman"/>
                          <a:cs typeface="Times New Roman"/>
                        </a:rPr>
                        <a:t> </a:t>
                      </a:r>
                      <a:r>
                        <a:rPr sz="1800" spc="-10" dirty="0">
                          <a:latin typeface="Calibri"/>
                          <a:cs typeface="Calibri"/>
                        </a:rPr>
                        <a:t>g</a:t>
                      </a:r>
                      <a:r>
                        <a:rPr sz="1800" spc="-5" dirty="0">
                          <a:latin typeface="Calibri"/>
                          <a:cs typeface="Calibri"/>
                        </a:rPr>
                        <a:t>o</a:t>
                      </a:r>
                      <a:r>
                        <a:rPr sz="1800" dirty="0">
                          <a:latin typeface="Calibri"/>
                          <a:cs typeface="Calibri"/>
                        </a:rPr>
                        <a:t>d</a:t>
                      </a:r>
                      <a:r>
                        <a:rPr sz="1800" spc="-5" dirty="0">
                          <a:latin typeface="Calibri"/>
                          <a:cs typeface="Calibri"/>
                        </a:rPr>
                        <a:t>i</a:t>
                      </a:r>
                      <a:r>
                        <a:rPr sz="1800" dirty="0">
                          <a:latin typeface="Calibri"/>
                          <a:cs typeface="Calibri"/>
                        </a:rPr>
                        <a:t>šnja</a:t>
                      </a:r>
                      <a:r>
                        <a:rPr sz="1800" spc="-45" dirty="0">
                          <a:latin typeface="Times New Roman"/>
                          <a:cs typeface="Times New Roman"/>
                        </a:rPr>
                        <a:t> </a:t>
                      </a:r>
                      <a:r>
                        <a:rPr sz="1800" dirty="0">
                          <a:latin typeface="Calibri"/>
                          <a:cs typeface="Calibri"/>
                        </a:rPr>
                        <a:t>p</a:t>
                      </a:r>
                      <a:r>
                        <a:rPr sz="1800" spc="-30" dirty="0">
                          <a:latin typeface="Calibri"/>
                          <a:cs typeface="Calibri"/>
                        </a:rPr>
                        <a:t>r</a:t>
                      </a:r>
                      <a:r>
                        <a:rPr sz="1800" spc="-5" dirty="0">
                          <a:latin typeface="Calibri"/>
                          <a:cs typeface="Calibri"/>
                        </a:rPr>
                        <a:t>oi</a:t>
                      </a:r>
                      <a:r>
                        <a:rPr sz="1800" spc="-15" dirty="0">
                          <a:latin typeface="Calibri"/>
                          <a:cs typeface="Calibri"/>
                        </a:rPr>
                        <a:t>z</a:t>
                      </a:r>
                      <a:r>
                        <a:rPr sz="1800" spc="-10" dirty="0">
                          <a:latin typeface="Calibri"/>
                          <a:cs typeface="Calibri"/>
                        </a:rPr>
                        <a:t>v</a:t>
                      </a:r>
                      <a:r>
                        <a:rPr sz="1800" spc="-5" dirty="0">
                          <a:latin typeface="Calibri"/>
                          <a:cs typeface="Calibri"/>
                        </a:rPr>
                        <a:t>o</a:t>
                      </a:r>
                      <a:r>
                        <a:rPr sz="1800" dirty="0">
                          <a:latin typeface="Calibri"/>
                          <a:cs typeface="Calibri"/>
                        </a:rPr>
                        <a:t>dnja</a:t>
                      </a:r>
                      <a:endParaRPr sz="1800">
                        <a:latin typeface="Calibri"/>
                        <a:cs typeface="Calibri"/>
                      </a:endParaRPr>
                    </a:p>
                  </a:txBody>
                  <a:tcPr marL="0" marR="0" marT="0" marB="0">
                    <a:lnL w="12699">
                      <a:solidFill>
                        <a:srgbClr val="FFFFFF"/>
                      </a:solidFill>
                      <a:prstDash val="solid"/>
                    </a:lnL>
                    <a:lnT w="38099">
                      <a:solidFill>
                        <a:srgbClr val="FFFFFF"/>
                      </a:solidFill>
                      <a:prstDash val="solid"/>
                    </a:lnT>
                    <a:solidFill>
                      <a:srgbClr val="D0D8E8"/>
                    </a:solidFill>
                  </a:tcPr>
                </a:tc>
                <a:tc>
                  <a:txBody>
                    <a:bodyPr/>
                    <a:lstStyle/>
                    <a:p>
                      <a:pPr marL="219075">
                        <a:lnSpc>
                          <a:spcPct val="100000"/>
                        </a:lnSpc>
                      </a:pPr>
                      <a:r>
                        <a:rPr sz="1800" spc="-5" dirty="0">
                          <a:latin typeface="Calibri"/>
                          <a:cs typeface="Calibri"/>
                        </a:rPr>
                        <a:t>0</a:t>
                      </a:r>
                      <a:r>
                        <a:rPr sz="1800" dirty="0">
                          <a:latin typeface="Calibri"/>
                          <a:cs typeface="Calibri"/>
                        </a:rPr>
                        <a:t>.</a:t>
                      </a:r>
                      <a:r>
                        <a:rPr sz="1800" spc="-5" dirty="0">
                          <a:latin typeface="Calibri"/>
                          <a:cs typeface="Calibri"/>
                        </a:rPr>
                        <a:t>8</a:t>
                      </a:r>
                      <a:r>
                        <a:rPr sz="1800" dirty="0">
                          <a:latin typeface="Calibri"/>
                          <a:cs typeface="Calibri"/>
                        </a:rPr>
                        <a:t>6</a:t>
                      </a:r>
                      <a:r>
                        <a:rPr sz="1800" spc="-45" dirty="0">
                          <a:latin typeface="Times New Roman"/>
                          <a:cs typeface="Times New Roman"/>
                        </a:rPr>
                        <a:t> </a:t>
                      </a:r>
                      <a:r>
                        <a:rPr sz="1800" dirty="0">
                          <a:latin typeface="Calibri"/>
                          <a:cs typeface="Calibri"/>
                        </a:rPr>
                        <a:t>[</a:t>
                      </a:r>
                      <a:r>
                        <a:rPr sz="1800" spc="-10" dirty="0">
                          <a:latin typeface="Calibri"/>
                          <a:cs typeface="Calibri"/>
                        </a:rPr>
                        <a:t>GW</a:t>
                      </a:r>
                      <a:r>
                        <a:rPr sz="1800" dirty="0">
                          <a:latin typeface="Calibri"/>
                          <a:cs typeface="Calibri"/>
                        </a:rPr>
                        <a:t>h]</a:t>
                      </a:r>
                      <a:endParaRPr sz="1800">
                        <a:latin typeface="Calibri"/>
                        <a:cs typeface="Calibri"/>
                      </a:endParaRPr>
                    </a:p>
                  </a:txBody>
                  <a:tcPr marL="0" marR="0" marT="0" marB="0">
                    <a:lnR w="12699">
                      <a:solidFill>
                        <a:srgbClr val="FFFFFF"/>
                      </a:solidFill>
                      <a:prstDash val="solid"/>
                    </a:lnR>
                    <a:lnT w="38099">
                      <a:solidFill>
                        <a:srgbClr val="FFFFFF"/>
                      </a:solidFill>
                      <a:prstDash val="solid"/>
                    </a:lnT>
                    <a:solidFill>
                      <a:srgbClr val="D0D8E8"/>
                    </a:solidFill>
                  </a:tcPr>
                </a:tc>
              </a:tr>
              <a:tr h="370331">
                <a:tc>
                  <a:txBody>
                    <a:bodyPr/>
                    <a:lstStyle/>
                    <a:p>
                      <a:pPr marL="85090">
                        <a:lnSpc>
                          <a:spcPct val="100000"/>
                        </a:lnSpc>
                      </a:pPr>
                      <a:r>
                        <a:rPr sz="1800" spc="-10" dirty="0">
                          <a:latin typeface="Calibri"/>
                          <a:cs typeface="Calibri"/>
                        </a:rPr>
                        <a:t>P</a:t>
                      </a:r>
                      <a:r>
                        <a:rPr sz="1800" spc="-30" dirty="0">
                          <a:latin typeface="Calibri"/>
                          <a:cs typeface="Calibri"/>
                        </a:rPr>
                        <a:t>r</a:t>
                      </a:r>
                      <a:r>
                        <a:rPr sz="1800" dirty="0">
                          <a:latin typeface="Calibri"/>
                          <a:cs typeface="Calibri"/>
                        </a:rPr>
                        <a:t>ed</a:t>
                      </a:r>
                      <a:r>
                        <a:rPr sz="1800" spc="-5" dirty="0">
                          <a:latin typeface="Calibri"/>
                          <a:cs typeface="Calibri"/>
                        </a:rPr>
                        <a:t>l</a:t>
                      </a:r>
                      <a:r>
                        <a:rPr sz="1800" spc="-30" dirty="0">
                          <a:latin typeface="Calibri"/>
                          <a:cs typeface="Calibri"/>
                        </a:rPr>
                        <a:t>o</a:t>
                      </a:r>
                      <a:r>
                        <a:rPr sz="1800" spc="-40" dirty="0">
                          <a:latin typeface="Calibri"/>
                          <a:cs typeface="Calibri"/>
                        </a:rPr>
                        <a:t>ž</a:t>
                      </a:r>
                      <a:r>
                        <a:rPr sz="1800" dirty="0">
                          <a:latin typeface="Calibri"/>
                          <a:cs typeface="Calibri"/>
                        </a:rPr>
                        <a:t>ena</a:t>
                      </a:r>
                      <a:r>
                        <a:rPr sz="1800" spc="-30" dirty="0">
                          <a:latin typeface="Times New Roman"/>
                          <a:cs typeface="Times New Roman"/>
                        </a:rPr>
                        <a:t> </a:t>
                      </a:r>
                      <a:r>
                        <a:rPr sz="1800" spc="-5" dirty="0">
                          <a:latin typeface="Calibri"/>
                          <a:cs typeface="Calibri"/>
                        </a:rPr>
                        <a:t>t</a:t>
                      </a:r>
                      <a:r>
                        <a:rPr sz="1800" dirty="0">
                          <a:latin typeface="Calibri"/>
                          <a:cs typeface="Calibri"/>
                        </a:rPr>
                        <a:t>u</a:t>
                      </a:r>
                      <a:r>
                        <a:rPr sz="1800" spc="-5" dirty="0">
                          <a:latin typeface="Calibri"/>
                          <a:cs typeface="Calibri"/>
                        </a:rPr>
                        <a:t>r</a:t>
                      </a:r>
                      <a:r>
                        <a:rPr sz="1800" dirty="0">
                          <a:latin typeface="Calibri"/>
                          <a:cs typeface="Calibri"/>
                        </a:rPr>
                        <a:t>b</a:t>
                      </a:r>
                      <a:r>
                        <a:rPr sz="1800" spc="-5" dirty="0">
                          <a:latin typeface="Calibri"/>
                          <a:cs typeface="Calibri"/>
                        </a:rPr>
                        <a:t>i</a:t>
                      </a:r>
                      <a:r>
                        <a:rPr sz="1800" dirty="0">
                          <a:latin typeface="Calibri"/>
                          <a:cs typeface="Calibri"/>
                        </a:rPr>
                        <a:t>na</a:t>
                      </a:r>
                      <a:endParaRPr sz="1800">
                        <a:latin typeface="Calibri"/>
                        <a:cs typeface="Calibri"/>
                      </a:endParaRPr>
                    </a:p>
                  </a:txBody>
                  <a:tcPr marL="0" marR="0" marT="0" marB="0">
                    <a:lnL w="12699">
                      <a:solidFill>
                        <a:srgbClr val="FFFFFF"/>
                      </a:solidFill>
                      <a:prstDash val="solid"/>
                    </a:lnL>
                    <a:solidFill>
                      <a:srgbClr val="E9EDF4"/>
                    </a:solidFill>
                  </a:tcPr>
                </a:tc>
                <a:tc>
                  <a:txBody>
                    <a:bodyPr/>
                    <a:lstStyle/>
                    <a:p>
                      <a:pPr marL="219075">
                        <a:lnSpc>
                          <a:spcPct val="100000"/>
                        </a:lnSpc>
                      </a:pPr>
                      <a:r>
                        <a:rPr sz="1800" spc="-45" dirty="0">
                          <a:latin typeface="Calibri"/>
                          <a:cs typeface="Calibri"/>
                        </a:rPr>
                        <a:t>P</a:t>
                      </a:r>
                      <a:r>
                        <a:rPr sz="1800" dirty="0">
                          <a:latin typeface="Calibri"/>
                          <a:cs typeface="Calibri"/>
                        </a:rPr>
                        <a:t>e</a:t>
                      </a:r>
                      <a:r>
                        <a:rPr sz="1800" spc="-5" dirty="0">
                          <a:latin typeface="Calibri"/>
                          <a:cs typeface="Calibri"/>
                        </a:rPr>
                        <a:t>l</a:t>
                      </a:r>
                      <a:r>
                        <a:rPr sz="1800" spc="-15" dirty="0">
                          <a:latin typeface="Calibri"/>
                          <a:cs typeface="Calibri"/>
                        </a:rPr>
                        <a:t>t</a:t>
                      </a:r>
                      <a:r>
                        <a:rPr sz="1800" spc="-5" dirty="0">
                          <a:latin typeface="Calibri"/>
                          <a:cs typeface="Calibri"/>
                        </a:rPr>
                        <a:t>o</a:t>
                      </a:r>
                      <a:r>
                        <a:rPr sz="1800" dirty="0">
                          <a:latin typeface="Calibri"/>
                          <a:cs typeface="Calibri"/>
                        </a:rPr>
                        <a:t>n</a:t>
                      </a:r>
                      <a:endParaRPr sz="1800">
                        <a:latin typeface="Calibri"/>
                        <a:cs typeface="Calibri"/>
                      </a:endParaRPr>
                    </a:p>
                  </a:txBody>
                  <a:tcPr marL="0" marR="0" marT="0" marB="0">
                    <a:lnR w="12699">
                      <a:solidFill>
                        <a:srgbClr val="FFFFFF"/>
                      </a:solidFill>
                      <a:prstDash val="solid"/>
                    </a:lnR>
                    <a:solidFill>
                      <a:srgbClr val="E9EDF4"/>
                    </a:solidFill>
                  </a:tcPr>
                </a:tc>
              </a:tr>
              <a:tr h="371855">
                <a:tc>
                  <a:txBody>
                    <a:bodyPr/>
                    <a:lstStyle/>
                    <a:p>
                      <a:pPr marL="85090">
                        <a:lnSpc>
                          <a:spcPct val="100000"/>
                        </a:lnSpc>
                      </a:pPr>
                      <a:r>
                        <a:rPr sz="1800" spc="-45" dirty="0">
                          <a:latin typeface="Calibri"/>
                          <a:cs typeface="Calibri"/>
                        </a:rPr>
                        <a:t>P</a:t>
                      </a:r>
                      <a:r>
                        <a:rPr sz="1800" dirty="0">
                          <a:latin typeface="Calibri"/>
                          <a:cs typeface="Calibri"/>
                        </a:rPr>
                        <a:t>e</a:t>
                      </a:r>
                      <a:r>
                        <a:rPr sz="1800" spc="-5" dirty="0">
                          <a:latin typeface="Calibri"/>
                          <a:cs typeface="Calibri"/>
                        </a:rPr>
                        <a:t>rio</a:t>
                      </a:r>
                      <a:r>
                        <a:rPr sz="1800" dirty="0">
                          <a:latin typeface="Calibri"/>
                          <a:cs typeface="Calibri"/>
                        </a:rPr>
                        <a:t>d</a:t>
                      </a:r>
                      <a:r>
                        <a:rPr sz="1800" spc="-30" dirty="0">
                          <a:latin typeface="Times New Roman"/>
                          <a:cs typeface="Times New Roman"/>
                        </a:rPr>
                        <a:t> </a:t>
                      </a:r>
                      <a:r>
                        <a:rPr sz="1800" dirty="0">
                          <a:latin typeface="Calibri"/>
                          <a:cs typeface="Calibri"/>
                        </a:rPr>
                        <a:t>p</a:t>
                      </a:r>
                      <a:r>
                        <a:rPr sz="1800" spc="-15" dirty="0">
                          <a:latin typeface="Calibri"/>
                          <a:cs typeface="Calibri"/>
                        </a:rPr>
                        <a:t>o</a:t>
                      </a:r>
                      <a:r>
                        <a:rPr sz="1800" dirty="0">
                          <a:latin typeface="Calibri"/>
                          <a:cs typeface="Calibri"/>
                        </a:rPr>
                        <a:t>v</a:t>
                      </a:r>
                      <a:r>
                        <a:rPr sz="1800" spc="-40" dirty="0">
                          <a:latin typeface="Calibri"/>
                          <a:cs typeface="Calibri"/>
                        </a:rPr>
                        <a:t>r</a:t>
                      </a:r>
                      <a:r>
                        <a:rPr sz="1800" spc="-15" dirty="0">
                          <a:latin typeface="Calibri"/>
                          <a:cs typeface="Calibri"/>
                        </a:rPr>
                        <a:t>a</a:t>
                      </a:r>
                      <a:r>
                        <a:rPr sz="1800" spc="-30" dirty="0">
                          <a:latin typeface="Calibri"/>
                          <a:cs typeface="Calibri"/>
                        </a:rPr>
                        <a:t>t</a:t>
                      </a:r>
                      <a:r>
                        <a:rPr sz="1800" dirty="0">
                          <a:latin typeface="Calibri"/>
                          <a:cs typeface="Calibri"/>
                        </a:rPr>
                        <a:t>a</a:t>
                      </a:r>
                      <a:r>
                        <a:rPr sz="1800" spc="-30" dirty="0">
                          <a:latin typeface="Times New Roman"/>
                          <a:cs typeface="Times New Roman"/>
                        </a:rPr>
                        <a:t> </a:t>
                      </a:r>
                      <a:r>
                        <a:rPr sz="1800" spc="-5" dirty="0">
                          <a:latin typeface="Calibri"/>
                          <a:cs typeface="Calibri"/>
                        </a:rPr>
                        <a:t>i</a:t>
                      </a:r>
                      <a:r>
                        <a:rPr sz="1800" spc="-25" dirty="0">
                          <a:latin typeface="Calibri"/>
                          <a:cs typeface="Calibri"/>
                        </a:rPr>
                        <a:t>n</a:t>
                      </a:r>
                      <a:r>
                        <a:rPr sz="1800" spc="-10" dirty="0">
                          <a:latin typeface="Calibri"/>
                          <a:cs typeface="Calibri"/>
                        </a:rPr>
                        <a:t>v</a:t>
                      </a:r>
                      <a:r>
                        <a:rPr sz="1800" dirty="0">
                          <a:latin typeface="Calibri"/>
                          <a:cs typeface="Calibri"/>
                        </a:rPr>
                        <a:t>e</a:t>
                      </a:r>
                      <a:r>
                        <a:rPr sz="1800" spc="-20" dirty="0">
                          <a:latin typeface="Calibri"/>
                          <a:cs typeface="Calibri"/>
                        </a:rPr>
                        <a:t>s</a:t>
                      </a:r>
                      <a:r>
                        <a:rPr sz="1800" spc="-5" dirty="0">
                          <a:latin typeface="Calibri"/>
                          <a:cs typeface="Calibri"/>
                        </a:rPr>
                        <a:t>ti</a:t>
                      </a:r>
                      <a:r>
                        <a:rPr sz="1800" spc="-10" dirty="0">
                          <a:latin typeface="Calibri"/>
                          <a:cs typeface="Calibri"/>
                        </a:rPr>
                        <a:t>ci</a:t>
                      </a:r>
                      <a:r>
                        <a:rPr sz="1800" dirty="0">
                          <a:latin typeface="Calibri"/>
                          <a:cs typeface="Calibri"/>
                        </a:rPr>
                        <a:t>je</a:t>
                      </a:r>
                      <a:endParaRPr sz="1800">
                        <a:latin typeface="Calibri"/>
                        <a:cs typeface="Calibri"/>
                      </a:endParaRPr>
                    </a:p>
                  </a:txBody>
                  <a:tcPr marL="0" marR="0" marT="0" marB="0">
                    <a:lnL w="12699">
                      <a:solidFill>
                        <a:srgbClr val="FFFFFF"/>
                      </a:solidFill>
                      <a:prstDash val="solid"/>
                    </a:lnL>
                    <a:lnB w="12699">
                      <a:solidFill>
                        <a:srgbClr val="FFFFFF"/>
                      </a:solidFill>
                      <a:prstDash val="solid"/>
                    </a:lnB>
                    <a:solidFill>
                      <a:srgbClr val="D0D8E8"/>
                    </a:solidFill>
                  </a:tcPr>
                </a:tc>
                <a:tc>
                  <a:txBody>
                    <a:bodyPr/>
                    <a:lstStyle/>
                    <a:p>
                      <a:pPr marL="219075">
                        <a:lnSpc>
                          <a:spcPct val="100000"/>
                        </a:lnSpc>
                      </a:pPr>
                      <a:r>
                        <a:rPr sz="1800" dirty="0">
                          <a:latin typeface="Calibri"/>
                          <a:cs typeface="Calibri"/>
                        </a:rPr>
                        <a:t>2</a:t>
                      </a:r>
                      <a:r>
                        <a:rPr sz="1800" spc="-45" dirty="0">
                          <a:latin typeface="Times New Roman"/>
                          <a:cs typeface="Times New Roman"/>
                        </a:rPr>
                        <a:t> </a:t>
                      </a:r>
                      <a:r>
                        <a:rPr sz="1800" spc="-10" dirty="0">
                          <a:latin typeface="Calibri"/>
                          <a:cs typeface="Calibri"/>
                        </a:rPr>
                        <a:t>g</a:t>
                      </a:r>
                      <a:r>
                        <a:rPr sz="1800" spc="-5" dirty="0">
                          <a:latin typeface="Calibri"/>
                          <a:cs typeface="Calibri"/>
                        </a:rPr>
                        <a:t>o</a:t>
                      </a:r>
                      <a:r>
                        <a:rPr sz="1800" dirty="0">
                          <a:latin typeface="Calibri"/>
                          <a:cs typeface="Calibri"/>
                        </a:rPr>
                        <a:t>d</a:t>
                      </a:r>
                      <a:r>
                        <a:rPr sz="1800" spc="-5" dirty="0">
                          <a:latin typeface="Calibri"/>
                          <a:cs typeface="Calibri"/>
                        </a:rPr>
                        <a:t>i</a:t>
                      </a:r>
                      <a:r>
                        <a:rPr sz="1800" dirty="0">
                          <a:latin typeface="Calibri"/>
                          <a:cs typeface="Calibri"/>
                        </a:rPr>
                        <a:t>ne</a:t>
                      </a:r>
                      <a:endParaRPr sz="1800">
                        <a:latin typeface="Calibri"/>
                        <a:cs typeface="Calibri"/>
                      </a:endParaRPr>
                    </a:p>
                  </a:txBody>
                  <a:tcPr marL="0" marR="0" marT="0" marB="0">
                    <a:lnR w="12699">
                      <a:solidFill>
                        <a:srgbClr val="FFFFFF"/>
                      </a:solidFill>
                      <a:prstDash val="solid"/>
                    </a:lnR>
                    <a:lnB w="12699">
                      <a:solidFill>
                        <a:srgbClr val="FFFFFF"/>
                      </a:solidFill>
                      <a:prstDash val="solid"/>
                    </a:lnB>
                    <a:solidFill>
                      <a:srgbClr val="D0D8E8"/>
                    </a:solidFill>
                  </a:tcPr>
                </a:tc>
              </a:tr>
            </a:tbl>
          </a:graphicData>
        </a:graphic>
      </p:graphicFrame>
      <p:graphicFrame>
        <p:nvGraphicFramePr>
          <p:cNvPr id="11" name="object 11"/>
          <p:cNvGraphicFramePr>
            <a:graphicFrameLocks noGrp="1"/>
          </p:cNvGraphicFramePr>
          <p:nvPr/>
        </p:nvGraphicFramePr>
        <p:xfrm>
          <a:off x="1375917" y="5681217"/>
          <a:ext cx="7103362" cy="1482848"/>
        </p:xfrm>
        <a:graphic>
          <a:graphicData uri="http://schemas.openxmlformats.org/drawingml/2006/table">
            <a:tbl>
              <a:tblPr firstRow="1" bandRow="1">
                <a:tableStyleId>{2D5ABB26-0587-4C30-8999-92F81FD0307C}</a:tableStyleId>
              </a:tblPr>
              <a:tblGrid>
                <a:gridCol w="3552443"/>
                <a:gridCol w="3550919"/>
              </a:tblGrid>
              <a:tr h="370331">
                <a:tc>
                  <a:txBody>
                    <a:bodyPr/>
                    <a:lstStyle/>
                    <a:p>
                      <a:pPr marL="85090">
                        <a:lnSpc>
                          <a:spcPct val="100000"/>
                        </a:lnSpc>
                      </a:pPr>
                      <a:r>
                        <a:rPr sz="1800" b="1" dirty="0">
                          <a:solidFill>
                            <a:srgbClr val="FFFFFF"/>
                          </a:solidFill>
                          <a:latin typeface="Calibri"/>
                          <a:cs typeface="Calibri"/>
                        </a:rPr>
                        <a:t>I</a:t>
                      </a:r>
                      <a:r>
                        <a:rPr sz="1800" b="1" spc="5" dirty="0">
                          <a:solidFill>
                            <a:srgbClr val="FFFFFF"/>
                          </a:solidFill>
                          <a:latin typeface="Calibri"/>
                          <a:cs typeface="Calibri"/>
                        </a:rPr>
                        <a:t>n</a:t>
                      </a:r>
                      <a:r>
                        <a:rPr sz="1800" b="1" spc="-25" dirty="0">
                          <a:solidFill>
                            <a:srgbClr val="FFFFFF"/>
                          </a:solidFill>
                          <a:latin typeface="Calibri"/>
                          <a:cs typeface="Calibri"/>
                        </a:rPr>
                        <a:t>s</a:t>
                      </a:r>
                      <a:r>
                        <a:rPr sz="1800" b="1" spc="-15" dirty="0">
                          <a:solidFill>
                            <a:srgbClr val="FFFFFF"/>
                          </a:solidFill>
                          <a:latin typeface="Calibri"/>
                          <a:cs typeface="Calibri"/>
                        </a:rPr>
                        <a:t>t</a:t>
                      </a:r>
                      <a:r>
                        <a:rPr sz="1800" b="1" spc="-5" dirty="0">
                          <a:solidFill>
                            <a:srgbClr val="FFFFFF"/>
                          </a:solidFill>
                          <a:latin typeface="Calibri"/>
                          <a:cs typeface="Calibri"/>
                        </a:rPr>
                        <a:t>a</a:t>
                      </a:r>
                      <a:r>
                        <a:rPr sz="1800" b="1" dirty="0">
                          <a:solidFill>
                            <a:srgbClr val="FFFFFF"/>
                          </a:solidFill>
                          <a:latin typeface="Calibri"/>
                          <a:cs typeface="Calibri"/>
                        </a:rPr>
                        <a:t>li</a:t>
                      </a:r>
                      <a:r>
                        <a:rPr sz="1800" b="1" spc="-10" dirty="0">
                          <a:solidFill>
                            <a:srgbClr val="FFFFFF"/>
                          </a:solidFill>
                          <a:latin typeface="Calibri"/>
                          <a:cs typeface="Calibri"/>
                        </a:rPr>
                        <a:t>s</a:t>
                      </a:r>
                      <a:r>
                        <a:rPr sz="1800" b="1" spc="-5" dirty="0">
                          <a:solidFill>
                            <a:srgbClr val="FFFFFF"/>
                          </a:solidFill>
                          <a:latin typeface="Calibri"/>
                          <a:cs typeface="Calibri"/>
                        </a:rPr>
                        <a:t>a</a:t>
                      </a:r>
                      <a:r>
                        <a:rPr sz="1800" b="1" spc="5" dirty="0">
                          <a:solidFill>
                            <a:srgbClr val="FFFFFF"/>
                          </a:solidFill>
                          <a:latin typeface="Calibri"/>
                          <a:cs typeface="Calibri"/>
                        </a:rPr>
                        <a:t>n</a:t>
                      </a:r>
                      <a:r>
                        <a:rPr sz="1800" b="1" dirty="0">
                          <a:solidFill>
                            <a:srgbClr val="FFFFFF"/>
                          </a:solidFill>
                          <a:latin typeface="Calibri"/>
                          <a:cs typeface="Calibri"/>
                        </a:rPr>
                        <a:t>a</a:t>
                      </a:r>
                      <a:r>
                        <a:rPr sz="1800" b="1" spc="-55" dirty="0">
                          <a:solidFill>
                            <a:srgbClr val="FFFFFF"/>
                          </a:solidFill>
                          <a:latin typeface="Times New Roman"/>
                          <a:cs typeface="Times New Roman"/>
                        </a:rPr>
                        <a:t> </a:t>
                      </a:r>
                      <a:r>
                        <a:rPr sz="1800" b="1" dirty="0">
                          <a:solidFill>
                            <a:srgbClr val="FFFFFF"/>
                          </a:solidFill>
                          <a:latin typeface="Calibri"/>
                          <a:cs typeface="Calibri"/>
                        </a:rPr>
                        <a:t>s</a:t>
                      </a:r>
                      <a:r>
                        <a:rPr sz="1800" b="1" spc="-10" dirty="0">
                          <a:solidFill>
                            <a:srgbClr val="FFFFFF"/>
                          </a:solidFill>
                          <a:latin typeface="Calibri"/>
                          <a:cs typeface="Calibri"/>
                        </a:rPr>
                        <a:t>n</a:t>
                      </a:r>
                      <a:r>
                        <a:rPr sz="1800" b="1" spc="-5" dirty="0">
                          <a:solidFill>
                            <a:srgbClr val="FFFFFF"/>
                          </a:solidFill>
                          <a:latin typeface="Calibri"/>
                          <a:cs typeface="Calibri"/>
                        </a:rPr>
                        <a:t>a</a:t>
                      </a:r>
                      <a:r>
                        <a:rPr sz="1800" b="1" spc="-40" dirty="0">
                          <a:solidFill>
                            <a:srgbClr val="FFFFFF"/>
                          </a:solidFill>
                          <a:latin typeface="Calibri"/>
                          <a:cs typeface="Calibri"/>
                        </a:rPr>
                        <a:t>g</a:t>
                      </a:r>
                      <a:r>
                        <a:rPr sz="1800" b="1" dirty="0">
                          <a:solidFill>
                            <a:srgbClr val="FFFFFF"/>
                          </a:solidFill>
                          <a:latin typeface="Calibri"/>
                          <a:cs typeface="Calibri"/>
                        </a:rPr>
                        <a:t>a</a:t>
                      </a:r>
                      <a:endParaRPr sz="1800">
                        <a:latin typeface="Calibri"/>
                        <a:cs typeface="Calibri"/>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38099">
                      <a:solidFill>
                        <a:srgbClr val="FFFFFF"/>
                      </a:solidFill>
                      <a:prstDash val="solid"/>
                    </a:lnB>
                    <a:solidFill>
                      <a:srgbClr val="4F80BC"/>
                    </a:solidFill>
                  </a:tcPr>
                </a:tc>
                <a:tc>
                  <a:txBody>
                    <a:bodyPr/>
                    <a:lstStyle/>
                    <a:p>
                      <a:pPr marL="85090">
                        <a:lnSpc>
                          <a:spcPct val="100000"/>
                        </a:lnSpc>
                      </a:pPr>
                      <a:r>
                        <a:rPr sz="1800" b="1" spc="-5" dirty="0">
                          <a:solidFill>
                            <a:srgbClr val="FFFFFF"/>
                          </a:solidFill>
                          <a:latin typeface="Calibri"/>
                          <a:cs typeface="Calibri"/>
                        </a:rPr>
                        <a:t>1</a:t>
                      </a:r>
                      <a:r>
                        <a:rPr sz="1800" b="1" dirty="0">
                          <a:solidFill>
                            <a:srgbClr val="FFFFFF"/>
                          </a:solidFill>
                          <a:latin typeface="Calibri"/>
                          <a:cs typeface="Calibri"/>
                        </a:rPr>
                        <a:t>6</a:t>
                      </a:r>
                      <a:r>
                        <a:rPr sz="1800" b="1" spc="-45" dirty="0">
                          <a:solidFill>
                            <a:srgbClr val="FFFFFF"/>
                          </a:solidFill>
                          <a:latin typeface="Times New Roman"/>
                          <a:cs typeface="Times New Roman"/>
                        </a:rPr>
                        <a:t> </a:t>
                      </a:r>
                      <a:r>
                        <a:rPr sz="1800" b="1" dirty="0">
                          <a:solidFill>
                            <a:srgbClr val="FFFFFF"/>
                          </a:solidFill>
                          <a:latin typeface="Calibri"/>
                          <a:cs typeface="Calibri"/>
                        </a:rPr>
                        <a:t>[kW]</a:t>
                      </a:r>
                      <a:endParaRPr sz="1800">
                        <a:latin typeface="Calibri"/>
                        <a:cs typeface="Calibri"/>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38099">
                      <a:solidFill>
                        <a:srgbClr val="FFFFFF"/>
                      </a:solidFill>
                      <a:prstDash val="solid"/>
                    </a:lnB>
                    <a:solidFill>
                      <a:srgbClr val="4F80BC"/>
                    </a:solidFill>
                  </a:tcPr>
                </a:tc>
              </a:tr>
              <a:tr h="370331">
                <a:tc>
                  <a:txBody>
                    <a:bodyPr/>
                    <a:lstStyle/>
                    <a:p>
                      <a:pPr marL="85090">
                        <a:lnSpc>
                          <a:spcPct val="100000"/>
                        </a:lnSpc>
                      </a:pPr>
                      <a:r>
                        <a:rPr sz="1800" spc="-10" dirty="0">
                          <a:latin typeface="Calibri"/>
                          <a:cs typeface="Calibri"/>
                        </a:rPr>
                        <a:t>P</a:t>
                      </a:r>
                      <a:r>
                        <a:rPr sz="1800" spc="-30" dirty="0">
                          <a:latin typeface="Calibri"/>
                          <a:cs typeface="Calibri"/>
                        </a:rPr>
                        <a:t>r</a:t>
                      </a:r>
                      <a:r>
                        <a:rPr sz="1800" spc="-5" dirty="0">
                          <a:latin typeface="Calibri"/>
                          <a:cs typeface="Calibri"/>
                        </a:rPr>
                        <a:t>o</a:t>
                      </a:r>
                      <a:r>
                        <a:rPr sz="1800" spc="-10" dirty="0">
                          <a:latin typeface="Calibri"/>
                          <a:cs typeface="Calibri"/>
                        </a:rPr>
                        <a:t>ci</a:t>
                      </a:r>
                      <a:r>
                        <a:rPr sz="1800" dirty="0">
                          <a:latin typeface="Calibri"/>
                          <a:cs typeface="Calibri"/>
                        </a:rPr>
                        <a:t>jenjena</a:t>
                      </a:r>
                      <a:r>
                        <a:rPr sz="1800" spc="-45" dirty="0">
                          <a:latin typeface="Times New Roman"/>
                          <a:cs typeface="Times New Roman"/>
                        </a:rPr>
                        <a:t> </a:t>
                      </a:r>
                      <a:r>
                        <a:rPr sz="1800" spc="-10" dirty="0">
                          <a:latin typeface="Calibri"/>
                          <a:cs typeface="Calibri"/>
                        </a:rPr>
                        <a:t>g</a:t>
                      </a:r>
                      <a:r>
                        <a:rPr sz="1800" spc="-5" dirty="0">
                          <a:latin typeface="Calibri"/>
                          <a:cs typeface="Calibri"/>
                        </a:rPr>
                        <a:t>o</a:t>
                      </a:r>
                      <a:r>
                        <a:rPr sz="1800" dirty="0">
                          <a:latin typeface="Calibri"/>
                          <a:cs typeface="Calibri"/>
                        </a:rPr>
                        <a:t>d</a:t>
                      </a:r>
                      <a:r>
                        <a:rPr sz="1800" spc="-5" dirty="0">
                          <a:latin typeface="Calibri"/>
                          <a:cs typeface="Calibri"/>
                        </a:rPr>
                        <a:t>i</a:t>
                      </a:r>
                      <a:r>
                        <a:rPr sz="1800" dirty="0">
                          <a:latin typeface="Calibri"/>
                          <a:cs typeface="Calibri"/>
                        </a:rPr>
                        <a:t>šnja</a:t>
                      </a:r>
                      <a:r>
                        <a:rPr sz="1800" spc="-45" dirty="0">
                          <a:latin typeface="Times New Roman"/>
                          <a:cs typeface="Times New Roman"/>
                        </a:rPr>
                        <a:t> </a:t>
                      </a:r>
                      <a:r>
                        <a:rPr sz="1800" dirty="0">
                          <a:latin typeface="Calibri"/>
                          <a:cs typeface="Calibri"/>
                        </a:rPr>
                        <a:t>p</a:t>
                      </a:r>
                      <a:r>
                        <a:rPr sz="1800" spc="-30" dirty="0">
                          <a:latin typeface="Calibri"/>
                          <a:cs typeface="Calibri"/>
                        </a:rPr>
                        <a:t>r</a:t>
                      </a:r>
                      <a:r>
                        <a:rPr sz="1800" spc="-5" dirty="0">
                          <a:latin typeface="Calibri"/>
                          <a:cs typeface="Calibri"/>
                        </a:rPr>
                        <a:t>oi</a:t>
                      </a:r>
                      <a:r>
                        <a:rPr sz="1800" spc="-15" dirty="0">
                          <a:latin typeface="Calibri"/>
                          <a:cs typeface="Calibri"/>
                        </a:rPr>
                        <a:t>z</a:t>
                      </a:r>
                      <a:r>
                        <a:rPr sz="1800" spc="-10" dirty="0">
                          <a:latin typeface="Calibri"/>
                          <a:cs typeface="Calibri"/>
                        </a:rPr>
                        <a:t>v</a:t>
                      </a:r>
                      <a:r>
                        <a:rPr sz="1800" spc="-5" dirty="0">
                          <a:latin typeface="Calibri"/>
                          <a:cs typeface="Calibri"/>
                        </a:rPr>
                        <a:t>o</a:t>
                      </a:r>
                      <a:r>
                        <a:rPr sz="1800" dirty="0">
                          <a:latin typeface="Calibri"/>
                          <a:cs typeface="Calibri"/>
                        </a:rPr>
                        <a:t>dnja</a:t>
                      </a:r>
                      <a:endParaRPr sz="1800">
                        <a:latin typeface="Calibri"/>
                        <a:cs typeface="Calibri"/>
                      </a:endParaRPr>
                    </a:p>
                  </a:txBody>
                  <a:tcPr marL="0" marR="0" marT="0" marB="0">
                    <a:lnL w="12699">
                      <a:solidFill>
                        <a:srgbClr val="FFFFFF"/>
                      </a:solidFill>
                      <a:prstDash val="solid"/>
                    </a:lnL>
                    <a:lnR w="12699">
                      <a:solidFill>
                        <a:srgbClr val="FFFFFF"/>
                      </a:solidFill>
                      <a:prstDash val="solid"/>
                    </a:lnR>
                    <a:lnT w="38099">
                      <a:solidFill>
                        <a:srgbClr val="FFFFFF"/>
                      </a:solidFill>
                      <a:prstDash val="solid"/>
                    </a:lnT>
                    <a:lnB w="12699">
                      <a:solidFill>
                        <a:srgbClr val="FFFFFF"/>
                      </a:solidFill>
                      <a:prstDash val="solid"/>
                    </a:lnB>
                    <a:solidFill>
                      <a:srgbClr val="D0D8E8"/>
                    </a:solidFill>
                  </a:tcPr>
                </a:tc>
                <a:tc>
                  <a:txBody>
                    <a:bodyPr/>
                    <a:lstStyle/>
                    <a:p>
                      <a:pPr marL="85090">
                        <a:lnSpc>
                          <a:spcPct val="100000"/>
                        </a:lnSpc>
                      </a:pPr>
                      <a:r>
                        <a:rPr sz="1800" spc="-5" dirty="0">
                          <a:latin typeface="Calibri"/>
                          <a:cs typeface="Calibri"/>
                        </a:rPr>
                        <a:t>0</a:t>
                      </a:r>
                      <a:r>
                        <a:rPr sz="1800" dirty="0">
                          <a:latin typeface="Calibri"/>
                          <a:cs typeface="Calibri"/>
                        </a:rPr>
                        <a:t>.</a:t>
                      </a:r>
                      <a:r>
                        <a:rPr sz="1800" spc="-5" dirty="0">
                          <a:latin typeface="Calibri"/>
                          <a:cs typeface="Calibri"/>
                        </a:rPr>
                        <a:t>1</a:t>
                      </a:r>
                      <a:r>
                        <a:rPr sz="1800" dirty="0">
                          <a:latin typeface="Calibri"/>
                          <a:cs typeface="Calibri"/>
                        </a:rPr>
                        <a:t>3</a:t>
                      </a:r>
                      <a:r>
                        <a:rPr sz="1800" spc="-45" dirty="0">
                          <a:latin typeface="Times New Roman"/>
                          <a:cs typeface="Times New Roman"/>
                        </a:rPr>
                        <a:t> </a:t>
                      </a:r>
                      <a:r>
                        <a:rPr sz="1800" dirty="0">
                          <a:latin typeface="Calibri"/>
                          <a:cs typeface="Calibri"/>
                        </a:rPr>
                        <a:t>[</a:t>
                      </a:r>
                      <a:r>
                        <a:rPr sz="1800" spc="-10" dirty="0">
                          <a:latin typeface="Calibri"/>
                          <a:cs typeface="Calibri"/>
                        </a:rPr>
                        <a:t>GW</a:t>
                      </a:r>
                      <a:r>
                        <a:rPr sz="1800" dirty="0">
                          <a:latin typeface="Calibri"/>
                          <a:cs typeface="Calibri"/>
                        </a:rPr>
                        <a:t>h]</a:t>
                      </a:r>
                      <a:endParaRPr sz="1800">
                        <a:latin typeface="Calibri"/>
                        <a:cs typeface="Calibri"/>
                      </a:endParaRPr>
                    </a:p>
                  </a:txBody>
                  <a:tcPr marL="0" marR="0" marT="0" marB="0">
                    <a:lnL w="12699">
                      <a:solidFill>
                        <a:srgbClr val="FFFFFF"/>
                      </a:solidFill>
                      <a:prstDash val="solid"/>
                    </a:lnL>
                    <a:lnR w="12699">
                      <a:solidFill>
                        <a:srgbClr val="FFFFFF"/>
                      </a:solidFill>
                      <a:prstDash val="solid"/>
                    </a:lnR>
                    <a:lnT w="38099">
                      <a:solidFill>
                        <a:srgbClr val="FFFFFF"/>
                      </a:solidFill>
                      <a:prstDash val="solid"/>
                    </a:lnT>
                    <a:lnB w="12699">
                      <a:solidFill>
                        <a:srgbClr val="FFFFFF"/>
                      </a:solidFill>
                      <a:prstDash val="solid"/>
                    </a:lnB>
                    <a:solidFill>
                      <a:srgbClr val="D0D8E8"/>
                    </a:solidFill>
                  </a:tcPr>
                </a:tc>
              </a:tr>
              <a:tr h="371855">
                <a:tc>
                  <a:txBody>
                    <a:bodyPr/>
                    <a:lstStyle/>
                    <a:p>
                      <a:pPr marL="85090">
                        <a:lnSpc>
                          <a:spcPct val="100000"/>
                        </a:lnSpc>
                      </a:pPr>
                      <a:r>
                        <a:rPr sz="1800" spc="-10" dirty="0">
                          <a:latin typeface="Calibri"/>
                          <a:cs typeface="Calibri"/>
                        </a:rPr>
                        <a:t>P</a:t>
                      </a:r>
                      <a:r>
                        <a:rPr sz="1800" spc="-30" dirty="0">
                          <a:latin typeface="Calibri"/>
                          <a:cs typeface="Calibri"/>
                        </a:rPr>
                        <a:t>r</a:t>
                      </a:r>
                      <a:r>
                        <a:rPr sz="1800" dirty="0">
                          <a:latin typeface="Calibri"/>
                          <a:cs typeface="Calibri"/>
                        </a:rPr>
                        <a:t>ed</a:t>
                      </a:r>
                      <a:r>
                        <a:rPr sz="1800" spc="-5" dirty="0">
                          <a:latin typeface="Calibri"/>
                          <a:cs typeface="Calibri"/>
                        </a:rPr>
                        <a:t>l</a:t>
                      </a:r>
                      <a:r>
                        <a:rPr sz="1800" spc="-30" dirty="0">
                          <a:latin typeface="Calibri"/>
                          <a:cs typeface="Calibri"/>
                        </a:rPr>
                        <a:t>o</a:t>
                      </a:r>
                      <a:r>
                        <a:rPr sz="1800" spc="-40" dirty="0">
                          <a:latin typeface="Calibri"/>
                          <a:cs typeface="Calibri"/>
                        </a:rPr>
                        <a:t>ž</a:t>
                      </a:r>
                      <a:r>
                        <a:rPr sz="1800" dirty="0">
                          <a:latin typeface="Calibri"/>
                          <a:cs typeface="Calibri"/>
                        </a:rPr>
                        <a:t>ena</a:t>
                      </a:r>
                      <a:r>
                        <a:rPr sz="1800" spc="-30" dirty="0">
                          <a:latin typeface="Times New Roman"/>
                          <a:cs typeface="Times New Roman"/>
                        </a:rPr>
                        <a:t> </a:t>
                      </a:r>
                      <a:r>
                        <a:rPr sz="1800" spc="-5" dirty="0">
                          <a:latin typeface="Calibri"/>
                          <a:cs typeface="Calibri"/>
                        </a:rPr>
                        <a:t>t</a:t>
                      </a:r>
                      <a:r>
                        <a:rPr sz="1800" dirty="0">
                          <a:latin typeface="Calibri"/>
                          <a:cs typeface="Calibri"/>
                        </a:rPr>
                        <a:t>u</a:t>
                      </a:r>
                      <a:r>
                        <a:rPr sz="1800" spc="-5" dirty="0">
                          <a:latin typeface="Calibri"/>
                          <a:cs typeface="Calibri"/>
                        </a:rPr>
                        <a:t>r</a:t>
                      </a:r>
                      <a:r>
                        <a:rPr sz="1800" dirty="0">
                          <a:latin typeface="Calibri"/>
                          <a:cs typeface="Calibri"/>
                        </a:rPr>
                        <a:t>b</a:t>
                      </a:r>
                      <a:r>
                        <a:rPr sz="1800" spc="-5" dirty="0">
                          <a:latin typeface="Calibri"/>
                          <a:cs typeface="Calibri"/>
                        </a:rPr>
                        <a:t>i</a:t>
                      </a:r>
                      <a:r>
                        <a:rPr sz="1800" dirty="0">
                          <a:latin typeface="Calibri"/>
                          <a:cs typeface="Calibri"/>
                        </a:rPr>
                        <a:t>na</a:t>
                      </a:r>
                      <a:endParaRPr sz="1800">
                        <a:latin typeface="Calibri"/>
                        <a:cs typeface="Calibri"/>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c>
                  <a:txBody>
                    <a:bodyPr/>
                    <a:lstStyle/>
                    <a:p>
                      <a:pPr marL="85090">
                        <a:lnSpc>
                          <a:spcPct val="100000"/>
                        </a:lnSpc>
                      </a:pPr>
                      <a:r>
                        <a:rPr sz="1800" dirty="0">
                          <a:latin typeface="Calibri"/>
                          <a:cs typeface="Calibri"/>
                        </a:rPr>
                        <a:t>C</a:t>
                      </a:r>
                      <a:r>
                        <a:rPr sz="1800" spc="-30" dirty="0">
                          <a:latin typeface="Calibri"/>
                          <a:cs typeface="Calibri"/>
                        </a:rPr>
                        <a:t>r</a:t>
                      </a:r>
                      <a:r>
                        <a:rPr sz="1800" spc="-5" dirty="0">
                          <a:latin typeface="Calibri"/>
                          <a:cs typeface="Calibri"/>
                        </a:rPr>
                        <a:t>o</a:t>
                      </a:r>
                      <a:r>
                        <a:rPr sz="1800" dirty="0">
                          <a:latin typeface="Calibri"/>
                          <a:cs typeface="Calibri"/>
                        </a:rPr>
                        <a:t>ss</a:t>
                      </a:r>
                      <a:r>
                        <a:rPr sz="1800" spc="-50" dirty="0">
                          <a:latin typeface="Times New Roman"/>
                          <a:cs typeface="Times New Roman"/>
                        </a:rPr>
                        <a:t> </a:t>
                      </a:r>
                      <a:r>
                        <a:rPr sz="1800" dirty="0">
                          <a:latin typeface="Calibri"/>
                          <a:cs typeface="Calibri"/>
                        </a:rPr>
                        <a:t>f</a:t>
                      </a:r>
                      <a:r>
                        <a:rPr sz="1800" spc="-5" dirty="0">
                          <a:latin typeface="Calibri"/>
                          <a:cs typeface="Calibri"/>
                        </a:rPr>
                        <a:t>l</a:t>
                      </a:r>
                      <a:r>
                        <a:rPr sz="1800" spc="-15" dirty="0">
                          <a:latin typeface="Calibri"/>
                          <a:cs typeface="Calibri"/>
                        </a:rPr>
                        <a:t>o</a:t>
                      </a:r>
                      <a:r>
                        <a:rPr sz="1800" dirty="0">
                          <a:latin typeface="Calibri"/>
                          <a:cs typeface="Calibri"/>
                        </a:rPr>
                        <a:t>w</a:t>
                      </a:r>
                      <a:endParaRPr sz="1800">
                        <a:latin typeface="Calibri"/>
                        <a:cs typeface="Calibri"/>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E9EDF4"/>
                    </a:solidFill>
                  </a:tcPr>
                </a:tc>
              </a:tr>
              <a:tr h="370331">
                <a:tc>
                  <a:txBody>
                    <a:bodyPr/>
                    <a:lstStyle/>
                    <a:p>
                      <a:pPr marL="85090">
                        <a:lnSpc>
                          <a:spcPct val="100000"/>
                        </a:lnSpc>
                      </a:pPr>
                      <a:r>
                        <a:rPr sz="1800" spc="-45" dirty="0">
                          <a:latin typeface="Calibri"/>
                          <a:cs typeface="Calibri"/>
                        </a:rPr>
                        <a:t>P</a:t>
                      </a:r>
                      <a:r>
                        <a:rPr sz="1800" dirty="0">
                          <a:latin typeface="Calibri"/>
                          <a:cs typeface="Calibri"/>
                        </a:rPr>
                        <a:t>e</a:t>
                      </a:r>
                      <a:r>
                        <a:rPr sz="1800" spc="-5" dirty="0">
                          <a:latin typeface="Calibri"/>
                          <a:cs typeface="Calibri"/>
                        </a:rPr>
                        <a:t>rio</a:t>
                      </a:r>
                      <a:r>
                        <a:rPr sz="1800" dirty="0">
                          <a:latin typeface="Calibri"/>
                          <a:cs typeface="Calibri"/>
                        </a:rPr>
                        <a:t>d</a:t>
                      </a:r>
                      <a:r>
                        <a:rPr sz="1800" spc="-30" dirty="0">
                          <a:latin typeface="Times New Roman"/>
                          <a:cs typeface="Times New Roman"/>
                        </a:rPr>
                        <a:t> </a:t>
                      </a:r>
                      <a:r>
                        <a:rPr sz="1800" dirty="0">
                          <a:latin typeface="Calibri"/>
                          <a:cs typeface="Calibri"/>
                        </a:rPr>
                        <a:t>p</a:t>
                      </a:r>
                      <a:r>
                        <a:rPr sz="1800" spc="-15" dirty="0">
                          <a:latin typeface="Calibri"/>
                          <a:cs typeface="Calibri"/>
                        </a:rPr>
                        <a:t>o</a:t>
                      </a:r>
                      <a:r>
                        <a:rPr sz="1800" dirty="0">
                          <a:latin typeface="Calibri"/>
                          <a:cs typeface="Calibri"/>
                        </a:rPr>
                        <a:t>v</a:t>
                      </a:r>
                      <a:r>
                        <a:rPr sz="1800" spc="-40" dirty="0">
                          <a:latin typeface="Calibri"/>
                          <a:cs typeface="Calibri"/>
                        </a:rPr>
                        <a:t>r</a:t>
                      </a:r>
                      <a:r>
                        <a:rPr sz="1800" spc="-15" dirty="0">
                          <a:latin typeface="Calibri"/>
                          <a:cs typeface="Calibri"/>
                        </a:rPr>
                        <a:t>a</a:t>
                      </a:r>
                      <a:r>
                        <a:rPr sz="1800" spc="-30" dirty="0">
                          <a:latin typeface="Calibri"/>
                          <a:cs typeface="Calibri"/>
                        </a:rPr>
                        <a:t>t</a:t>
                      </a:r>
                      <a:r>
                        <a:rPr sz="1800" dirty="0">
                          <a:latin typeface="Calibri"/>
                          <a:cs typeface="Calibri"/>
                        </a:rPr>
                        <a:t>a</a:t>
                      </a:r>
                      <a:r>
                        <a:rPr sz="1800" spc="-30" dirty="0">
                          <a:latin typeface="Times New Roman"/>
                          <a:cs typeface="Times New Roman"/>
                        </a:rPr>
                        <a:t> </a:t>
                      </a:r>
                      <a:r>
                        <a:rPr sz="1800" spc="-5" dirty="0">
                          <a:latin typeface="Calibri"/>
                          <a:cs typeface="Calibri"/>
                        </a:rPr>
                        <a:t>i</a:t>
                      </a:r>
                      <a:r>
                        <a:rPr sz="1800" spc="-25" dirty="0">
                          <a:latin typeface="Calibri"/>
                          <a:cs typeface="Calibri"/>
                        </a:rPr>
                        <a:t>n</a:t>
                      </a:r>
                      <a:r>
                        <a:rPr sz="1800" spc="-10" dirty="0">
                          <a:latin typeface="Calibri"/>
                          <a:cs typeface="Calibri"/>
                        </a:rPr>
                        <a:t>v</a:t>
                      </a:r>
                      <a:r>
                        <a:rPr sz="1800" dirty="0">
                          <a:latin typeface="Calibri"/>
                          <a:cs typeface="Calibri"/>
                        </a:rPr>
                        <a:t>e</a:t>
                      </a:r>
                      <a:r>
                        <a:rPr sz="1800" spc="-20" dirty="0">
                          <a:latin typeface="Calibri"/>
                          <a:cs typeface="Calibri"/>
                        </a:rPr>
                        <a:t>s</a:t>
                      </a:r>
                      <a:r>
                        <a:rPr sz="1800" spc="-5" dirty="0">
                          <a:latin typeface="Calibri"/>
                          <a:cs typeface="Calibri"/>
                        </a:rPr>
                        <a:t>ti</a:t>
                      </a:r>
                      <a:r>
                        <a:rPr sz="1800" spc="-10" dirty="0">
                          <a:latin typeface="Calibri"/>
                          <a:cs typeface="Calibri"/>
                        </a:rPr>
                        <a:t>ci</a:t>
                      </a:r>
                      <a:r>
                        <a:rPr sz="1800" dirty="0">
                          <a:latin typeface="Calibri"/>
                          <a:cs typeface="Calibri"/>
                        </a:rPr>
                        <a:t>je</a:t>
                      </a:r>
                      <a:endParaRPr sz="1800">
                        <a:latin typeface="Calibri"/>
                        <a:cs typeface="Calibri"/>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c>
                  <a:txBody>
                    <a:bodyPr/>
                    <a:lstStyle/>
                    <a:p>
                      <a:pPr marL="85090">
                        <a:lnSpc>
                          <a:spcPct val="100000"/>
                        </a:lnSpc>
                      </a:pPr>
                      <a:r>
                        <a:rPr sz="1800" spc="-5" dirty="0">
                          <a:latin typeface="Calibri"/>
                          <a:cs typeface="Calibri"/>
                        </a:rPr>
                        <a:t>1</a:t>
                      </a:r>
                      <a:r>
                        <a:rPr sz="1800" dirty="0">
                          <a:latin typeface="Calibri"/>
                          <a:cs typeface="Calibri"/>
                        </a:rPr>
                        <a:t>2</a:t>
                      </a:r>
                      <a:r>
                        <a:rPr sz="1800" spc="-45" dirty="0">
                          <a:latin typeface="Times New Roman"/>
                          <a:cs typeface="Times New Roman"/>
                        </a:rPr>
                        <a:t> </a:t>
                      </a:r>
                      <a:r>
                        <a:rPr sz="1800" spc="-10" dirty="0">
                          <a:latin typeface="Calibri"/>
                          <a:cs typeface="Calibri"/>
                        </a:rPr>
                        <a:t>g</a:t>
                      </a:r>
                      <a:r>
                        <a:rPr sz="1800" spc="-5" dirty="0">
                          <a:latin typeface="Calibri"/>
                          <a:cs typeface="Calibri"/>
                        </a:rPr>
                        <a:t>o</a:t>
                      </a:r>
                      <a:r>
                        <a:rPr sz="1800" dirty="0">
                          <a:latin typeface="Calibri"/>
                          <a:cs typeface="Calibri"/>
                        </a:rPr>
                        <a:t>d</a:t>
                      </a:r>
                      <a:r>
                        <a:rPr sz="1800" spc="-5" dirty="0">
                          <a:latin typeface="Calibri"/>
                          <a:cs typeface="Calibri"/>
                        </a:rPr>
                        <a:t>i</a:t>
                      </a:r>
                      <a:r>
                        <a:rPr sz="1800" dirty="0">
                          <a:latin typeface="Calibri"/>
                          <a:cs typeface="Calibri"/>
                        </a:rPr>
                        <a:t>na</a:t>
                      </a:r>
                      <a:endParaRPr sz="1800">
                        <a:latin typeface="Calibri"/>
                        <a:cs typeface="Calibri"/>
                      </a:endParaRPr>
                    </a:p>
                  </a:txBody>
                  <a:tcPr marL="0" marR="0" marT="0" marB="0">
                    <a:lnL w="12699">
                      <a:solidFill>
                        <a:srgbClr val="FFFFFF"/>
                      </a:solidFill>
                      <a:prstDash val="solid"/>
                    </a:lnL>
                    <a:lnR w="12699">
                      <a:solidFill>
                        <a:srgbClr val="FFFFFF"/>
                      </a:solidFill>
                      <a:prstDash val="solid"/>
                    </a:lnR>
                    <a:lnT w="12699">
                      <a:solidFill>
                        <a:srgbClr val="FFFFFF"/>
                      </a:solidFill>
                      <a:prstDash val="solid"/>
                    </a:lnT>
                    <a:lnB w="12699">
                      <a:solidFill>
                        <a:srgbClr val="FFFFFF"/>
                      </a:solidFill>
                      <a:prstDash val="solid"/>
                    </a:lnB>
                    <a:solidFill>
                      <a:srgbClr val="D0D8E8"/>
                    </a:solidFill>
                  </a:tcPr>
                </a:tc>
              </a:tr>
            </a:tbl>
          </a:graphicData>
        </a:graphic>
      </p:graphicFrame>
      <p:sp>
        <p:nvSpPr>
          <p:cNvPr id="12"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710183" y="1697736"/>
            <a:ext cx="4096511" cy="3197351"/>
          </a:xfrm>
          <a:prstGeom prst="rect">
            <a:avLst/>
          </a:prstGeom>
          <a:blipFill>
            <a:blip r:embed="rId2" cstate="print"/>
            <a:stretch>
              <a:fillRect/>
            </a:stretch>
          </a:blipFill>
        </p:spPr>
        <p:txBody>
          <a:bodyPr wrap="square" lIns="0" tIns="0" rIns="0" bIns="0" rtlCol="0">
            <a:spAutoFit/>
          </a:bodyPr>
          <a:lstStyle/>
          <a:p>
            <a:endParaRPr/>
          </a:p>
        </p:txBody>
      </p:sp>
      <p:sp>
        <p:nvSpPr>
          <p:cNvPr id="7" name="object 7"/>
          <p:cNvSpPr/>
          <p:nvPr/>
        </p:nvSpPr>
        <p:spPr>
          <a:xfrm>
            <a:off x="5245608" y="1682496"/>
            <a:ext cx="4230623" cy="3188207"/>
          </a:xfrm>
          <a:prstGeom prst="rect">
            <a:avLst/>
          </a:prstGeom>
          <a:blipFill>
            <a:blip r:embed="rId3" cstate="print"/>
            <a:stretch>
              <a:fillRect/>
            </a:stretch>
          </a:blipFill>
        </p:spPr>
        <p:txBody>
          <a:bodyPr wrap="square" lIns="0" tIns="0" rIns="0" bIns="0" rtlCol="0">
            <a:spAutoFit/>
          </a:bodyPr>
          <a:lstStyle/>
          <a:p>
            <a:endParaRPr/>
          </a:p>
        </p:txBody>
      </p:sp>
      <p:sp>
        <p:nvSpPr>
          <p:cNvPr id="8" name="object 8"/>
          <p:cNvSpPr txBox="1"/>
          <p:nvPr/>
        </p:nvSpPr>
        <p:spPr>
          <a:xfrm>
            <a:off x="1017523" y="5172454"/>
            <a:ext cx="3397250" cy="298450"/>
          </a:xfrm>
          <a:prstGeom prst="rect">
            <a:avLst/>
          </a:prstGeom>
        </p:spPr>
        <p:txBody>
          <a:bodyPr vert="horz" wrap="square" lIns="0" tIns="0" rIns="0" bIns="0" rtlCol="0">
            <a:spAutoFit/>
          </a:bodyPr>
          <a:lstStyle/>
          <a:p>
            <a:pPr marL="12700">
              <a:lnSpc>
                <a:spcPct val="100000"/>
              </a:lnSpc>
            </a:pPr>
            <a:r>
              <a:rPr sz="1800" spc="-25" dirty="0">
                <a:latin typeface="Calibri"/>
                <a:cs typeface="Calibri"/>
              </a:rPr>
              <a:t>M</a:t>
            </a:r>
            <a:r>
              <a:rPr sz="1800" dirty="0">
                <a:latin typeface="Calibri"/>
                <a:cs typeface="Calibri"/>
              </a:rPr>
              <a:t>a</a:t>
            </a:r>
            <a:r>
              <a:rPr sz="1800" spc="-5" dirty="0">
                <a:latin typeface="Calibri"/>
                <a:cs typeface="Calibri"/>
              </a:rPr>
              <a:t>l</a:t>
            </a:r>
            <a:r>
              <a:rPr sz="1800" dirty="0">
                <a:latin typeface="Calibri"/>
                <a:cs typeface="Calibri"/>
              </a:rPr>
              <a:t>a</a:t>
            </a:r>
            <a:r>
              <a:rPr sz="1800" spc="-30" dirty="0">
                <a:latin typeface="Times New Roman"/>
                <a:cs typeface="Times New Roman"/>
              </a:rPr>
              <a:t> </a:t>
            </a:r>
            <a:r>
              <a:rPr sz="1800" spc="-20" dirty="0">
                <a:latin typeface="Calibri"/>
                <a:cs typeface="Calibri"/>
              </a:rPr>
              <a:t>U</a:t>
            </a:r>
            <a:r>
              <a:rPr sz="1800" dirty="0">
                <a:latin typeface="Calibri"/>
                <a:cs typeface="Calibri"/>
              </a:rPr>
              <a:t>pa</a:t>
            </a:r>
            <a:r>
              <a:rPr sz="1800" spc="-45" dirty="0">
                <a:latin typeface="Times New Roman"/>
                <a:cs typeface="Times New Roman"/>
              </a:rPr>
              <a:t> </a:t>
            </a:r>
            <a:r>
              <a:rPr sz="1800" spc="-10" dirty="0">
                <a:latin typeface="Calibri"/>
                <a:cs typeface="Calibri"/>
              </a:rPr>
              <a:t>(</a:t>
            </a:r>
            <a:r>
              <a:rPr sz="1800" dirty="0">
                <a:latin typeface="Calibri"/>
                <a:cs typeface="Calibri"/>
              </a:rPr>
              <a:t>Č</a:t>
            </a:r>
            <a:r>
              <a:rPr sz="1800" spc="-10" dirty="0">
                <a:latin typeface="Calibri"/>
                <a:cs typeface="Calibri"/>
              </a:rPr>
              <a:t>e</a:t>
            </a:r>
            <a:r>
              <a:rPr sz="1800" dirty="0">
                <a:latin typeface="Calibri"/>
                <a:cs typeface="Calibri"/>
              </a:rPr>
              <a:t>š</a:t>
            </a:r>
            <a:r>
              <a:rPr sz="1800" spc="-50" dirty="0">
                <a:latin typeface="Calibri"/>
                <a:cs typeface="Calibri"/>
              </a:rPr>
              <a:t>k</a:t>
            </a:r>
            <a:r>
              <a:rPr sz="1800" dirty="0">
                <a:latin typeface="Calibri"/>
                <a:cs typeface="Calibri"/>
              </a:rPr>
              <a:t>a</a:t>
            </a:r>
            <a:r>
              <a:rPr sz="1800" spc="-10" dirty="0">
                <a:latin typeface="Calibri"/>
                <a:cs typeface="Calibri"/>
              </a:rPr>
              <a:t>)</a:t>
            </a:r>
            <a:r>
              <a:rPr sz="1800" spc="-5" dirty="0">
                <a:latin typeface="Calibri"/>
                <a:cs typeface="Calibri"/>
              </a:rPr>
              <a:t>:</a:t>
            </a:r>
            <a:r>
              <a:rPr sz="1800" spc="-20" dirty="0">
                <a:latin typeface="Times New Roman"/>
                <a:cs typeface="Times New Roman"/>
              </a:rPr>
              <a:t> </a:t>
            </a:r>
            <a:r>
              <a:rPr sz="1800" dirty="0">
                <a:latin typeface="Calibri"/>
                <a:cs typeface="Calibri"/>
              </a:rPr>
              <a:t>C</a:t>
            </a:r>
            <a:r>
              <a:rPr sz="1800" spc="-40" dirty="0">
                <a:latin typeface="Calibri"/>
                <a:cs typeface="Calibri"/>
              </a:rPr>
              <a:t>r</a:t>
            </a:r>
            <a:r>
              <a:rPr sz="1800" spc="-5" dirty="0">
                <a:latin typeface="Calibri"/>
                <a:cs typeface="Calibri"/>
              </a:rPr>
              <a:t>o</a:t>
            </a:r>
            <a:r>
              <a:rPr sz="1800" dirty="0">
                <a:latin typeface="Calibri"/>
                <a:cs typeface="Calibri"/>
              </a:rPr>
              <a:t>ss</a:t>
            </a:r>
            <a:r>
              <a:rPr sz="1800" spc="-50" dirty="0">
                <a:latin typeface="Times New Roman"/>
                <a:cs typeface="Times New Roman"/>
              </a:rPr>
              <a:t> </a:t>
            </a:r>
            <a:r>
              <a:rPr sz="1800" dirty="0">
                <a:latin typeface="Calibri"/>
                <a:cs typeface="Calibri"/>
              </a:rPr>
              <a:t>f</a:t>
            </a:r>
            <a:r>
              <a:rPr sz="1800" spc="-5" dirty="0">
                <a:latin typeface="Calibri"/>
                <a:cs typeface="Calibri"/>
              </a:rPr>
              <a:t>l</a:t>
            </a:r>
            <a:r>
              <a:rPr sz="1800" spc="-15" dirty="0">
                <a:latin typeface="Calibri"/>
                <a:cs typeface="Calibri"/>
              </a:rPr>
              <a:t>o</a:t>
            </a:r>
            <a:r>
              <a:rPr sz="1800" spc="-175" dirty="0">
                <a:latin typeface="Calibri"/>
                <a:cs typeface="Calibri"/>
              </a:rPr>
              <a:t>w</a:t>
            </a:r>
            <a:r>
              <a:rPr sz="1800" spc="-5" dirty="0">
                <a:latin typeface="Calibri"/>
                <a:cs typeface="Calibri"/>
              </a:rPr>
              <a:t>,</a:t>
            </a:r>
            <a:r>
              <a:rPr sz="1800" spc="-25" dirty="0">
                <a:latin typeface="Times New Roman"/>
                <a:cs typeface="Times New Roman"/>
              </a:rPr>
              <a:t> </a:t>
            </a:r>
            <a:r>
              <a:rPr sz="1800" spc="-15" dirty="0">
                <a:latin typeface="Calibri"/>
                <a:cs typeface="Calibri"/>
              </a:rPr>
              <a:t>1</a:t>
            </a:r>
            <a:r>
              <a:rPr sz="1800" spc="-10" dirty="0">
                <a:latin typeface="Calibri"/>
                <a:cs typeface="Calibri"/>
              </a:rPr>
              <a:t>5</a:t>
            </a:r>
            <a:r>
              <a:rPr sz="1800" spc="-35" dirty="0">
                <a:latin typeface="Times New Roman"/>
                <a:cs typeface="Times New Roman"/>
              </a:rPr>
              <a:t> </a:t>
            </a:r>
            <a:r>
              <a:rPr sz="1800" spc="-15" dirty="0">
                <a:latin typeface="Calibri"/>
                <a:cs typeface="Calibri"/>
              </a:rPr>
              <a:t>k</a:t>
            </a:r>
            <a:r>
              <a:rPr sz="1800" spc="-20" dirty="0">
                <a:latin typeface="Calibri"/>
                <a:cs typeface="Calibri"/>
              </a:rPr>
              <a:t>W</a:t>
            </a:r>
            <a:endParaRPr sz="1800">
              <a:latin typeface="Calibri"/>
              <a:cs typeface="Calibri"/>
            </a:endParaRPr>
          </a:p>
        </p:txBody>
      </p:sp>
      <p:sp>
        <p:nvSpPr>
          <p:cNvPr id="9" name="object 9"/>
          <p:cNvSpPr txBox="1"/>
          <p:nvPr/>
        </p:nvSpPr>
        <p:spPr>
          <a:xfrm>
            <a:off x="5516369" y="5177025"/>
            <a:ext cx="3761740" cy="298450"/>
          </a:xfrm>
          <a:prstGeom prst="rect">
            <a:avLst/>
          </a:prstGeom>
        </p:spPr>
        <p:txBody>
          <a:bodyPr vert="horz" wrap="square" lIns="0" tIns="0" rIns="0" bIns="0" rtlCol="0">
            <a:spAutoFit/>
          </a:bodyPr>
          <a:lstStyle/>
          <a:p>
            <a:pPr marL="12700">
              <a:lnSpc>
                <a:spcPct val="100000"/>
              </a:lnSpc>
            </a:pPr>
            <a:r>
              <a:rPr sz="1800" spc="-10" dirty="0">
                <a:latin typeface="Calibri"/>
                <a:cs typeface="Calibri"/>
              </a:rPr>
              <a:t>H</a:t>
            </a:r>
            <a:r>
              <a:rPr sz="1800" spc="-5" dirty="0">
                <a:latin typeface="Calibri"/>
                <a:cs typeface="Calibri"/>
              </a:rPr>
              <a:t>o</a:t>
            </a:r>
            <a:r>
              <a:rPr sz="1800" spc="-15" dirty="0">
                <a:latin typeface="Calibri"/>
                <a:cs typeface="Calibri"/>
              </a:rPr>
              <a:t>r</a:t>
            </a:r>
            <a:r>
              <a:rPr sz="1800" dirty="0">
                <a:latin typeface="Calibri"/>
                <a:cs typeface="Calibri"/>
              </a:rPr>
              <a:t>ni</a:t>
            </a:r>
            <a:r>
              <a:rPr sz="1800" spc="-25" dirty="0">
                <a:latin typeface="Times New Roman"/>
                <a:cs typeface="Times New Roman"/>
              </a:rPr>
              <a:t> </a:t>
            </a:r>
            <a:r>
              <a:rPr sz="1800" spc="-25" dirty="0">
                <a:latin typeface="Calibri"/>
                <a:cs typeface="Calibri"/>
              </a:rPr>
              <a:t>M</a:t>
            </a:r>
            <a:r>
              <a:rPr sz="1800" dirty="0">
                <a:latin typeface="Calibri"/>
                <a:cs typeface="Calibri"/>
              </a:rPr>
              <a:t>a</a:t>
            </a:r>
            <a:r>
              <a:rPr sz="1800" spc="-50" dirty="0">
                <a:latin typeface="Calibri"/>
                <a:cs typeface="Calibri"/>
              </a:rPr>
              <a:t>r</a:t>
            </a:r>
            <a:r>
              <a:rPr sz="1800" dirty="0">
                <a:latin typeface="Calibri"/>
                <a:cs typeface="Calibri"/>
              </a:rPr>
              <a:t>š</a:t>
            </a:r>
            <a:r>
              <a:rPr sz="1800" spc="-15" dirty="0">
                <a:latin typeface="Calibri"/>
                <a:cs typeface="Calibri"/>
              </a:rPr>
              <a:t>o</a:t>
            </a:r>
            <a:r>
              <a:rPr sz="1800" spc="-10" dirty="0">
                <a:latin typeface="Calibri"/>
                <a:cs typeface="Calibri"/>
              </a:rPr>
              <a:t>v</a:t>
            </a:r>
            <a:r>
              <a:rPr sz="1800" spc="-40" dirty="0">
                <a:latin typeface="Times New Roman"/>
                <a:cs typeface="Times New Roman"/>
              </a:rPr>
              <a:t> </a:t>
            </a:r>
            <a:r>
              <a:rPr sz="1800" spc="-10" dirty="0">
                <a:latin typeface="Calibri"/>
                <a:cs typeface="Calibri"/>
              </a:rPr>
              <a:t>(</a:t>
            </a:r>
            <a:r>
              <a:rPr sz="1800" dirty="0">
                <a:latin typeface="Calibri"/>
                <a:cs typeface="Calibri"/>
              </a:rPr>
              <a:t>Č</a:t>
            </a:r>
            <a:r>
              <a:rPr sz="1800" spc="-10" dirty="0">
                <a:latin typeface="Calibri"/>
                <a:cs typeface="Calibri"/>
              </a:rPr>
              <a:t>e</a:t>
            </a:r>
            <a:r>
              <a:rPr sz="1800" dirty="0">
                <a:latin typeface="Calibri"/>
                <a:cs typeface="Calibri"/>
              </a:rPr>
              <a:t>š</a:t>
            </a:r>
            <a:r>
              <a:rPr sz="1800" spc="-50" dirty="0">
                <a:latin typeface="Calibri"/>
                <a:cs typeface="Calibri"/>
              </a:rPr>
              <a:t>k</a:t>
            </a:r>
            <a:r>
              <a:rPr sz="1800" dirty="0">
                <a:latin typeface="Calibri"/>
                <a:cs typeface="Calibri"/>
              </a:rPr>
              <a:t>a</a:t>
            </a:r>
            <a:r>
              <a:rPr sz="1800" spc="-10" dirty="0">
                <a:latin typeface="Calibri"/>
                <a:cs typeface="Calibri"/>
              </a:rPr>
              <a:t>)</a:t>
            </a:r>
            <a:r>
              <a:rPr sz="1800" spc="-5" dirty="0">
                <a:latin typeface="Calibri"/>
                <a:cs typeface="Calibri"/>
              </a:rPr>
              <a:t>:</a:t>
            </a:r>
            <a:r>
              <a:rPr sz="1800" spc="-10" dirty="0">
                <a:latin typeface="Times New Roman"/>
                <a:cs typeface="Times New Roman"/>
              </a:rPr>
              <a:t> </a:t>
            </a:r>
            <a:r>
              <a:rPr sz="1800" dirty="0">
                <a:latin typeface="Calibri"/>
                <a:cs typeface="Calibri"/>
              </a:rPr>
              <a:t>C</a:t>
            </a:r>
            <a:r>
              <a:rPr sz="1800" spc="-40" dirty="0">
                <a:latin typeface="Calibri"/>
                <a:cs typeface="Calibri"/>
              </a:rPr>
              <a:t>r</a:t>
            </a:r>
            <a:r>
              <a:rPr sz="1800" spc="-5" dirty="0">
                <a:latin typeface="Calibri"/>
                <a:cs typeface="Calibri"/>
              </a:rPr>
              <a:t>o</a:t>
            </a:r>
            <a:r>
              <a:rPr sz="1800" dirty="0">
                <a:latin typeface="Calibri"/>
                <a:cs typeface="Calibri"/>
              </a:rPr>
              <a:t>ss</a:t>
            </a:r>
            <a:r>
              <a:rPr sz="1800" spc="-50" dirty="0">
                <a:latin typeface="Times New Roman"/>
                <a:cs typeface="Times New Roman"/>
              </a:rPr>
              <a:t> </a:t>
            </a:r>
            <a:r>
              <a:rPr sz="1800" dirty="0">
                <a:latin typeface="Calibri"/>
                <a:cs typeface="Calibri"/>
              </a:rPr>
              <a:t>f</a:t>
            </a:r>
            <a:r>
              <a:rPr sz="1800" spc="-5" dirty="0">
                <a:latin typeface="Calibri"/>
                <a:cs typeface="Calibri"/>
              </a:rPr>
              <a:t>l</a:t>
            </a:r>
            <a:r>
              <a:rPr sz="1800" spc="-15" dirty="0">
                <a:latin typeface="Calibri"/>
                <a:cs typeface="Calibri"/>
              </a:rPr>
              <a:t>o</a:t>
            </a:r>
            <a:r>
              <a:rPr sz="1800" spc="-175" dirty="0">
                <a:latin typeface="Calibri"/>
                <a:cs typeface="Calibri"/>
              </a:rPr>
              <a:t>w</a:t>
            </a:r>
            <a:r>
              <a:rPr sz="1800" spc="-5" dirty="0">
                <a:latin typeface="Calibri"/>
                <a:cs typeface="Calibri"/>
              </a:rPr>
              <a:t>,</a:t>
            </a:r>
            <a:r>
              <a:rPr sz="1800" spc="-25" dirty="0">
                <a:latin typeface="Times New Roman"/>
                <a:cs typeface="Times New Roman"/>
              </a:rPr>
              <a:t> </a:t>
            </a:r>
            <a:r>
              <a:rPr sz="1800" spc="-15" dirty="0">
                <a:latin typeface="Calibri"/>
                <a:cs typeface="Calibri"/>
              </a:rPr>
              <a:t>1</a:t>
            </a:r>
            <a:r>
              <a:rPr sz="1800" spc="-10" dirty="0">
                <a:latin typeface="Calibri"/>
                <a:cs typeface="Calibri"/>
              </a:rPr>
              <a:t>5</a:t>
            </a:r>
            <a:r>
              <a:rPr sz="1800" spc="-45" dirty="0">
                <a:latin typeface="Times New Roman"/>
                <a:cs typeface="Times New Roman"/>
              </a:rPr>
              <a:t> </a:t>
            </a:r>
            <a:r>
              <a:rPr sz="1800" spc="-15" dirty="0">
                <a:latin typeface="Calibri"/>
                <a:cs typeface="Calibri"/>
              </a:rPr>
              <a:t>k</a:t>
            </a:r>
            <a:r>
              <a:rPr sz="1800" spc="-20" dirty="0">
                <a:latin typeface="Calibri"/>
                <a:cs typeface="Calibri"/>
              </a:rPr>
              <a:t>W</a:t>
            </a:r>
            <a:endParaRPr sz="1800">
              <a:latin typeface="Calibri"/>
              <a:cs typeface="Calibri"/>
            </a:endParaRPr>
          </a:p>
        </p:txBody>
      </p:sp>
      <p:sp>
        <p:nvSpPr>
          <p:cNvPr id="10"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1017523" y="5172454"/>
            <a:ext cx="2879090" cy="298450"/>
          </a:xfrm>
          <a:prstGeom prst="rect">
            <a:avLst/>
          </a:prstGeom>
        </p:spPr>
        <p:txBody>
          <a:bodyPr vert="horz" wrap="square" lIns="0" tIns="0" rIns="0" bIns="0" rtlCol="0">
            <a:spAutoFit/>
          </a:bodyPr>
          <a:lstStyle/>
          <a:p>
            <a:pPr marL="12700">
              <a:lnSpc>
                <a:spcPct val="100000"/>
              </a:lnSpc>
            </a:pPr>
            <a:r>
              <a:rPr sz="1800" spc="-110" dirty="0">
                <a:latin typeface="Calibri"/>
                <a:cs typeface="Calibri"/>
              </a:rPr>
              <a:t>T</a:t>
            </a:r>
            <a:r>
              <a:rPr sz="1800" spc="-15" dirty="0">
                <a:latin typeface="Calibri"/>
                <a:cs typeface="Calibri"/>
              </a:rPr>
              <a:t>r</a:t>
            </a:r>
            <a:r>
              <a:rPr sz="1800" dirty="0">
                <a:latin typeface="Calibri"/>
                <a:cs typeface="Calibri"/>
              </a:rPr>
              <a:t>u</a:t>
            </a:r>
            <a:r>
              <a:rPr sz="1800" spc="-15" dirty="0">
                <a:latin typeface="Calibri"/>
                <a:cs typeface="Calibri"/>
              </a:rPr>
              <a:t>t</a:t>
            </a:r>
            <a:r>
              <a:rPr sz="1800" dirty="0">
                <a:latin typeface="Calibri"/>
                <a:cs typeface="Calibri"/>
              </a:rPr>
              <a:t>n</a:t>
            </a:r>
            <a:r>
              <a:rPr sz="1800" spc="-15" dirty="0">
                <a:latin typeface="Calibri"/>
                <a:cs typeface="Calibri"/>
              </a:rPr>
              <a:t>o</a:t>
            </a:r>
            <a:r>
              <a:rPr sz="1800" spc="-10" dirty="0">
                <a:latin typeface="Calibri"/>
                <a:cs typeface="Calibri"/>
              </a:rPr>
              <a:t>v</a:t>
            </a:r>
            <a:r>
              <a:rPr sz="1800" spc="-30" dirty="0">
                <a:latin typeface="Times New Roman"/>
                <a:cs typeface="Times New Roman"/>
              </a:rPr>
              <a:t> </a:t>
            </a:r>
            <a:r>
              <a:rPr sz="1800" spc="-10" dirty="0">
                <a:latin typeface="Calibri"/>
                <a:cs typeface="Calibri"/>
              </a:rPr>
              <a:t>(</a:t>
            </a:r>
            <a:r>
              <a:rPr sz="1800" dirty="0">
                <a:latin typeface="Calibri"/>
                <a:cs typeface="Calibri"/>
              </a:rPr>
              <a:t>Č</a:t>
            </a:r>
            <a:r>
              <a:rPr sz="1800" spc="-10" dirty="0">
                <a:latin typeface="Calibri"/>
                <a:cs typeface="Calibri"/>
              </a:rPr>
              <a:t>e</a:t>
            </a:r>
            <a:r>
              <a:rPr sz="1800" dirty="0">
                <a:latin typeface="Calibri"/>
                <a:cs typeface="Calibri"/>
              </a:rPr>
              <a:t>š</a:t>
            </a:r>
            <a:r>
              <a:rPr sz="1800" spc="-50" dirty="0">
                <a:latin typeface="Calibri"/>
                <a:cs typeface="Calibri"/>
              </a:rPr>
              <a:t>k</a:t>
            </a:r>
            <a:r>
              <a:rPr sz="1800" dirty="0">
                <a:latin typeface="Calibri"/>
                <a:cs typeface="Calibri"/>
              </a:rPr>
              <a:t>a</a:t>
            </a:r>
            <a:r>
              <a:rPr sz="1800" spc="-10" dirty="0">
                <a:latin typeface="Calibri"/>
                <a:cs typeface="Calibri"/>
              </a:rPr>
              <a:t>)</a:t>
            </a:r>
            <a:r>
              <a:rPr sz="1800" spc="-5" dirty="0">
                <a:latin typeface="Calibri"/>
                <a:cs typeface="Calibri"/>
              </a:rPr>
              <a:t>:</a:t>
            </a:r>
            <a:r>
              <a:rPr sz="1800" spc="-20" dirty="0">
                <a:latin typeface="Times New Roman"/>
                <a:cs typeface="Times New Roman"/>
              </a:rPr>
              <a:t> </a:t>
            </a:r>
            <a:r>
              <a:rPr sz="1800" spc="-55" dirty="0">
                <a:latin typeface="Calibri"/>
                <a:cs typeface="Calibri"/>
              </a:rPr>
              <a:t>P</a:t>
            </a:r>
            <a:r>
              <a:rPr sz="1800" spc="-10" dirty="0">
                <a:latin typeface="Calibri"/>
                <a:cs typeface="Calibri"/>
              </a:rPr>
              <a:t>e</a:t>
            </a:r>
            <a:r>
              <a:rPr sz="1800" spc="-5" dirty="0">
                <a:latin typeface="Calibri"/>
                <a:cs typeface="Calibri"/>
              </a:rPr>
              <a:t>l</a:t>
            </a:r>
            <a:r>
              <a:rPr sz="1800" spc="-25" dirty="0">
                <a:latin typeface="Calibri"/>
                <a:cs typeface="Calibri"/>
              </a:rPr>
              <a:t>t</a:t>
            </a:r>
            <a:r>
              <a:rPr sz="1800" spc="-5" dirty="0">
                <a:latin typeface="Calibri"/>
                <a:cs typeface="Calibri"/>
              </a:rPr>
              <a:t>o</a:t>
            </a:r>
            <a:r>
              <a:rPr sz="1800" dirty="0">
                <a:latin typeface="Calibri"/>
                <a:cs typeface="Calibri"/>
              </a:rPr>
              <a:t>n</a:t>
            </a:r>
            <a:r>
              <a:rPr sz="1800" spc="-5" dirty="0">
                <a:latin typeface="Calibri"/>
                <a:cs typeface="Calibri"/>
              </a:rPr>
              <a:t>,</a:t>
            </a:r>
            <a:r>
              <a:rPr sz="1800" spc="-40" dirty="0">
                <a:latin typeface="Times New Roman"/>
                <a:cs typeface="Times New Roman"/>
              </a:rPr>
              <a:t> </a:t>
            </a:r>
            <a:r>
              <a:rPr sz="1800" spc="-10" dirty="0">
                <a:latin typeface="Calibri"/>
                <a:cs typeface="Calibri"/>
              </a:rPr>
              <a:t>25</a:t>
            </a:r>
            <a:r>
              <a:rPr sz="1800" spc="-35" dirty="0">
                <a:latin typeface="Times New Roman"/>
                <a:cs typeface="Times New Roman"/>
              </a:rPr>
              <a:t> </a:t>
            </a:r>
            <a:r>
              <a:rPr sz="1800" spc="-15" dirty="0">
                <a:latin typeface="Calibri"/>
                <a:cs typeface="Calibri"/>
              </a:rPr>
              <a:t>k</a:t>
            </a:r>
            <a:r>
              <a:rPr sz="1800" spc="-20" dirty="0">
                <a:latin typeface="Calibri"/>
                <a:cs typeface="Calibri"/>
              </a:rPr>
              <a:t>W</a:t>
            </a:r>
            <a:endParaRPr sz="1800">
              <a:latin typeface="Calibri"/>
              <a:cs typeface="Calibri"/>
            </a:endParaRPr>
          </a:p>
        </p:txBody>
      </p:sp>
      <p:sp>
        <p:nvSpPr>
          <p:cNvPr id="7" name="object 7"/>
          <p:cNvSpPr txBox="1"/>
          <p:nvPr/>
        </p:nvSpPr>
        <p:spPr>
          <a:xfrm>
            <a:off x="5516369" y="5177025"/>
            <a:ext cx="3640454" cy="298450"/>
          </a:xfrm>
          <a:prstGeom prst="rect">
            <a:avLst/>
          </a:prstGeom>
        </p:spPr>
        <p:txBody>
          <a:bodyPr vert="horz" wrap="square" lIns="0" tIns="0" rIns="0" bIns="0" rtlCol="0">
            <a:spAutoFit/>
          </a:bodyPr>
          <a:lstStyle/>
          <a:p>
            <a:pPr marL="12700">
              <a:lnSpc>
                <a:spcPct val="100000"/>
              </a:lnSpc>
            </a:pPr>
            <a:r>
              <a:rPr sz="1800" dirty="0">
                <a:latin typeface="Calibri"/>
                <a:cs typeface="Calibri"/>
              </a:rPr>
              <a:t>Š</a:t>
            </a:r>
            <a:r>
              <a:rPr sz="1800" spc="-15" dirty="0">
                <a:latin typeface="Calibri"/>
                <a:cs typeface="Calibri"/>
              </a:rPr>
              <a:t>emat</a:t>
            </a:r>
            <a:r>
              <a:rPr sz="1800" dirty="0">
                <a:latin typeface="Calibri"/>
                <a:cs typeface="Calibri"/>
              </a:rPr>
              <a:t>s</a:t>
            </a:r>
            <a:r>
              <a:rPr sz="1800" spc="-15" dirty="0">
                <a:latin typeface="Calibri"/>
                <a:cs typeface="Calibri"/>
              </a:rPr>
              <a:t>k</a:t>
            </a:r>
            <a:r>
              <a:rPr sz="1800" dirty="0">
                <a:latin typeface="Calibri"/>
                <a:cs typeface="Calibri"/>
              </a:rPr>
              <a:t>i</a:t>
            </a:r>
            <a:r>
              <a:rPr sz="1800" spc="-60" dirty="0">
                <a:latin typeface="Times New Roman"/>
                <a:cs typeface="Times New Roman"/>
              </a:rPr>
              <a:t> </a:t>
            </a:r>
            <a:r>
              <a:rPr sz="1800" dirty="0">
                <a:latin typeface="Calibri"/>
                <a:cs typeface="Calibri"/>
              </a:rPr>
              <a:t>p</a:t>
            </a:r>
            <a:r>
              <a:rPr sz="1800" spc="-15" dirty="0">
                <a:latin typeface="Calibri"/>
                <a:cs typeface="Calibri"/>
              </a:rPr>
              <a:t>r</a:t>
            </a:r>
            <a:r>
              <a:rPr sz="1800" spc="-5" dirty="0">
                <a:latin typeface="Calibri"/>
                <a:cs typeface="Calibri"/>
              </a:rPr>
              <a:t>i</a:t>
            </a:r>
            <a:r>
              <a:rPr sz="1800" spc="-50" dirty="0">
                <a:latin typeface="Calibri"/>
                <a:cs typeface="Calibri"/>
              </a:rPr>
              <a:t>k</a:t>
            </a:r>
            <a:r>
              <a:rPr sz="1800" dirty="0">
                <a:latin typeface="Calibri"/>
                <a:cs typeface="Calibri"/>
              </a:rPr>
              <a:t>az</a:t>
            </a:r>
            <a:r>
              <a:rPr sz="1800" spc="-35" dirty="0">
                <a:latin typeface="Times New Roman"/>
                <a:cs typeface="Times New Roman"/>
              </a:rPr>
              <a:t> </a:t>
            </a:r>
            <a:r>
              <a:rPr sz="1800" dirty="0">
                <a:latin typeface="Calibri"/>
                <a:cs typeface="Calibri"/>
              </a:rPr>
              <a:t>sa</a:t>
            </a:r>
            <a:r>
              <a:rPr sz="1800" spc="-45" dirty="0">
                <a:latin typeface="Times New Roman"/>
                <a:cs typeface="Times New Roman"/>
              </a:rPr>
              <a:t> </a:t>
            </a:r>
            <a:r>
              <a:rPr sz="1800" dirty="0">
                <a:latin typeface="Calibri"/>
                <a:cs typeface="Calibri"/>
              </a:rPr>
              <a:t>C</a:t>
            </a:r>
            <a:r>
              <a:rPr sz="1800" spc="-40" dirty="0">
                <a:latin typeface="Calibri"/>
                <a:cs typeface="Calibri"/>
              </a:rPr>
              <a:t>r</a:t>
            </a:r>
            <a:r>
              <a:rPr sz="1800" spc="-5" dirty="0">
                <a:latin typeface="Calibri"/>
                <a:cs typeface="Calibri"/>
              </a:rPr>
              <a:t>o</a:t>
            </a:r>
            <a:r>
              <a:rPr sz="1800" dirty="0">
                <a:latin typeface="Calibri"/>
                <a:cs typeface="Calibri"/>
              </a:rPr>
              <a:t>ss</a:t>
            </a:r>
            <a:r>
              <a:rPr sz="1800" spc="-50" dirty="0">
                <a:latin typeface="Times New Roman"/>
                <a:cs typeface="Times New Roman"/>
              </a:rPr>
              <a:t> </a:t>
            </a:r>
            <a:r>
              <a:rPr sz="1800" dirty="0">
                <a:latin typeface="Calibri"/>
                <a:cs typeface="Calibri"/>
              </a:rPr>
              <a:t>f</a:t>
            </a:r>
            <a:r>
              <a:rPr sz="1800" spc="-5" dirty="0">
                <a:latin typeface="Calibri"/>
                <a:cs typeface="Calibri"/>
              </a:rPr>
              <a:t>l</a:t>
            </a:r>
            <a:r>
              <a:rPr sz="1800" spc="-15" dirty="0">
                <a:latin typeface="Calibri"/>
                <a:cs typeface="Calibri"/>
              </a:rPr>
              <a:t>ow</a:t>
            </a:r>
            <a:r>
              <a:rPr sz="1800" spc="-35" dirty="0">
                <a:latin typeface="Times New Roman"/>
                <a:cs typeface="Times New Roman"/>
              </a:rPr>
              <a:t> </a:t>
            </a:r>
            <a:r>
              <a:rPr sz="1800" spc="-15" dirty="0">
                <a:latin typeface="Calibri"/>
                <a:cs typeface="Calibri"/>
              </a:rPr>
              <a:t>t</a:t>
            </a:r>
            <a:r>
              <a:rPr sz="1800" dirty="0">
                <a:latin typeface="Calibri"/>
                <a:cs typeface="Calibri"/>
              </a:rPr>
              <a:t>u</a:t>
            </a:r>
            <a:r>
              <a:rPr sz="1800" spc="-15" dirty="0">
                <a:latin typeface="Calibri"/>
                <a:cs typeface="Calibri"/>
              </a:rPr>
              <a:t>r</a:t>
            </a:r>
            <a:r>
              <a:rPr sz="1800" dirty="0">
                <a:latin typeface="Calibri"/>
                <a:cs typeface="Calibri"/>
              </a:rPr>
              <a:t>b</a:t>
            </a:r>
            <a:r>
              <a:rPr sz="1800" spc="-5" dirty="0">
                <a:latin typeface="Calibri"/>
                <a:cs typeface="Calibri"/>
              </a:rPr>
              <a:t>i</a:t>
            </a:r>
            <a:r>
              <a:rPr sz="1800" dirty="0">
                <a:latin typeface="Calibri"/>
                <a:cs typeface="Calibri"/>
              </a:rPr>
              <a:t>n</a:t>
            </a:r>
            <a:r>
              <a:rPr sz="1800" spc="-5" dirty="0">
                <a:latin typeface="Calibri"/>
                <a:cs typeface="Calibri"/>
              </a:rPr>
              <a:t>o</a:t>
            </a:r>
            <a:r>
              <a:rPr sz="1800" spc="-15" dirty="0">
                <a:latin typeface="Calibri"/>
                <a:cs typeface="Calibri"/>
              </a:rPr>
              <a:t>m</a:t>
            </a:r>
            <a:endParaRPr sz="1800">
              <a:latin typeface="Calibri"/>
              <a:cs typeface="Calibri"/>
            </a:endParaRPr>
          </a:p>
        </p:txBody>
      </p:sp>
      <p:sp>
        <p:nvSpPr>
          <p:cNvPr id="8" name="object 8"/>
          <p:cNvSpPr/>
          <p:nvPr/>
        </p:nvSpPr>
        <p:spPr>
          <a:xfrm>
            <a:off x="710183" y="1682496"/>
            <a:ext cx="4235196" cy="3188207"/>
          </a:xfrm>
          <a:prstGeom prst="rect">
            <a:avLst/>
          </a:prstGeom>
          <a:blipFill>
            <a:blip r:embed="rId2" cstate="print"/>
            <a:stretch>
              <a:fillRect/>
            </a:stretch>
          </a:blipFill>
        </p:spPr>
        <p:txBody>
          <a:bodyPr wrap="square" lIns="0" tIns="0" rIns="0" bIns="0" rtlCol="0">
            <a:spAutoFit/>
          </a:bodyPr>
          <a:lstStyle/>
          <a:p>
            <a:endParaRPr/>
          </a:p>
        </p:txBody>
      </p:sp>
      <p:sp>
        <p:nvSpPr>
          <p:cNvPr id="9" name="object 9"/>
          <p:cNvSpPr/>
          <p:nvPr/>
        </p:nvSpPr>
        <p:spPr>
          <a:xfrm>
            <a:off x="5102352" y="1921763"/>
            <a:ext cx="4381500" cy="2709672"/>
          </a:xfrm>
          <a:prstGeom prst="rect">
            <a:avLst/>
          </a:prstGeom>
          <a:blipFill>
            <a:blip r:embed="rId3" cstate="print"/>
            <a:stretch>
              <a:fillRect/>
            </a:stretch>
          </a:blipFill>
        </p:spPr>
        <p:txBody>
          <a:bodyPr wrap="square" lIns="0" tIns="0" rIns="0" bIns="0" rtlCol="0">
            <a:spAutoFit/>
          </a:bodyPr>
          <a:lstStyle/>
          <a:p>
            <a:endParaRPr/>
          </a:p>
        </p:txBody>
      </p:sp>
      <p:sp>
        <p:nvSpPr>
          <p:cNvPr id="10"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005583" y="1294637"/>
            <a:ext cx="6480047" cy="0"/>
          </a:xfrm>
          <a:custGeom>
            <a:avLst/>
            <a:gdLst/>
            <a:ahLst/>
            <a:cxnLst/>
            <a:rect l="l" t="t" r="r" b="b"/>
            <a:pathLst>
              <a:path w="6480047">
                <a:moveTo>
                  <a:pt x="6480047" y="0"/>
                </a:moveTo>
                <a:lnTo>
                  <a:pt x="0" y="0"/>
                </a:lnTo>
              </a:path>
            </a:pathLst>
          </a:custGeom>
          <a:ln w="30225">
            <a:solidFill>
              <a:srgbClr val="4A7EBA"/>
            </a:solidFill>
          </a:ln>
        </p:spPr>
        <p:txBody>
          <a:bodyPr wrap="square" lIns="0" tIns="0" rIns="0" bIns="0" rtlCol="0">
            <a:spAutoFit/>
          </a:bodyPr>
          <a:lstStyle/>
          <a:p>
            <a:endParaRPr/>
          </a:p>
        </p:txBody>
      </p:sp>
      <p:sp>
        <p:nvSpPr>
          <p:cNvPr id="6" name="object 6"/>
          <p:cNvSpPr/>
          <p:nvPr/>
        </p:nvSpPr>
        <p:spPr>
          <a:xfrm>
            <a:off x="1798320" y="1581911"/>
            <a:ext cx="6242303" cy="4681728"/>
          </a:xfrm>
          <a:prstGeom prst="rect">
            <a:avLst/>
          </a:prstGeom>
          <a:blipFill>
            <a:blip r:embed="rId2" cstate="print"/>
            <a:stretch>
              <a:fillRect/>
            </a:stretch>
          </a:blipFill>
        </p:spPr>
        <p:txBody>
          <a:bodyPr wrap="square" lIns="0" tIns="0" rIns="0" bIns="0" rtlCol="0">
            <a:spAutoFit/>
          </a:bodyPr>
          <a:lstStyle/>
          <a:p>
            <a:endParaRPr/>
          </a:p>
        </p:txBody>
      </p:sp>
      <p:sp>
        <p:nvSpPr>
          <p:cNvPr id="7" name="object 7"/>
          <p:cNvSpPr txBox="1"/>
          <p:nvPr/>
        </p:nvSpPr>
        <p:spPr>
          <a:xfrm>
            <a:off x="3216654" y="6364221"/>
            <a:ext cx="3496310" cy="298450"/>
          </a:xfrm>
          <a:prstGeom prst="rect">
            <a:avLst/>
          </a:prstGeom>
        </p:spPr>
        <p:txBody>
          <a:bodyPr vert="horz" wrap="square" lIns="0" tIns="0" rIns="0" bIns="0" rtlCol="0">
            <a:spAutoFit/>
          </a:bodyPr>
          <a:lstStyle/>
          <a:p>
            <a:pPr marL="12700">
              <a:lnSpc>
                <a:spcPct val="100000"/>
              </a:lnSpc>
            </a:pPr>
            <a:r>
              <a:rPr sz="1800" dirty="0">
                <a:latin typeface="Calibri"/>
                <a:cs typeface="Calibri"/>
              </a:rPr>
              <a:t>Sph</a:t>
            </a:r>
            <a:r>
              <a:rPr sz="1800" spc="-10" dirty="0">
                <a:latin typeface="Calibri"/>
                <a:cs typeface="Calibri"/>
              </a:rPr>
              <a:t>e</a:t>
            </a:r>
            <a:r>
              <a:rPr sz="1800" spc="-50" dirty="0">
                <a:latin typeface="Calibri"/>
                <a:cs typeface="Calibri"/>
              </a:rPr>
              <a:t>r</a:t>
            </a:r>
            <a:r>
              <a:rPr sz="1800" dirty="0">
                <a:latin typeface="Calibri"/>
                <a:cs typeface="Calibri"/>
              </a:rPr>
              <a:t>aa</a:t>
            </a:r>
            <a:r>
              <a:rPr sz="1800" spc="-45" dirty="0">
                <a:latin typeface="Times New Roman"/>
                <a:cs typeface="Times New Roman"/>
              </a:rPr>
              <a:t> </a:t>
            </a:r>
            <a:r>
              <a:rPr sz="1800" spc="-10" dirty="0">
                <a:latin typeface="Calibri"/>
                <a:cs typeface="Calibri"/>
              </a:rPr>
              <a:t>(</a:t>
            </a:r>
            <a:r>
              <a:rPr sz="1800" spc="-55" dirty="0">
                <a:latin typeface="Calibri"/>
                <a:cs typeface="Calibri"/>
              </a:rPr>
              <a:t>P</a:t>
            </a:r>
            <a:r>
              <a:rPr sz="1800" spc="-5" dirty="0">
                <a:latin typeface="Calibri"/>
                <a:cs typeface="Calibri"/>
              </a:rPr>
              <a:t>o</a:t>
            </a:r>
            <a:r>
              <a:rPr sz="1800" spc="-15" dirty="0">
                <a:latin typeface="Calibri"/>
                <a:cs typeface="Calibri"/>
              </a:rPr>
              <a:t>rt</a:t>
            </a:r>
            <a:r>
              <a:rPr sz="1800" dirty="0">
                <a:latin typeface="Calibri"/>
                <a:cs typeface="Calibri"/>
              </a:rPr>
              <a:t>u</a:t>
            </a:r>
            <a:r>
              <a:rPr sz="1800" spc="-45" dirty="0">
                <a:latin typeface="Calibri"/>
                <a:cs typeface="Calibri"/>
              </a:rPr>
              <a:t>g</a:t>
            </a:r>
            <a:r>
              <a:rPr sz="1800" dirty="0">
                <a:latin typeface="Calibri"/>
                <a:cs typeface="Calibri"/>
              </a:rPr>
              <a:t>a</a:t>
            </a:r>
            <a:r>
              <a:rPr sz="1800" spc="-5" dirty="0">
                <a:latin typeface="Calibri"/>
                <a:cs typeface="Calibri"/>
              </a:rPr>
              <a:t>l</a:t>
            </a:r>
            <a:r>
              <a:rPr sz="1800" spc="-10" dirty="0">
                <a:latin typeface="Calibri"/>
                <a:cs typeface="Calibri"/>
              </a:rPr>
              <a:t>)</a:t>
            </a:r>
            <a:r>
              <a:rPr sz="1800" spc="-5" dirty="0">
                <a:latin typeface="Calibri"/>
                <a:cs typeface="Calibri"/>
              </a:rPr>
              <a:t>:</a:t>
            </a:r>
            <a:r>
              <a:rPr sz="1800" dirty="0">
                <a:latin typeface="Times New Roman"/>
                <a:cs typeface="Times New Roman"/>
              </a:rPr>
              <a:t> </a:t>
            </a:r>
            <a:r>
              <a:rPr sz="1800" dirty="0">
                <a:latin typeface="Calibri"/>
                <a:cs typeface="Calibri"/>
              </a:rPr>
              <a:t>C</a:t>
            </a:r>
            <a:r>
              <a:rPr sz="1800" spc="-40" dirty="0">
                <a:latin typeface="Calibri"/>
                <a:cs typeface="Calibri"/>
              </a:rPr>
              <a:t>r</a:t>
            </a:r>
            <a:r>
              <a:rPr sz="1800" spc="-5" dirty="0">
                <a:latin typeface="Calibri"/>
                <a:cs typeface="Calibri"/>
              </a:rPr>
              <a:t>o</a:t>
            </a:r>
            <a:r>
              <a:rPr sz="1800" dirty="0">
                <a:latin typeface="Calibri"/>
                <a:cs typeface="Calibri"/>
              </a:rPr>
              <a:t>ss</a:t>
            </a:r>
            <a:r>
              <a:rPr sz="1800" spc="-50" dirty="0">
                <a:latin typeface="Times New Roman"/>
                <a:cs typeface="Times New Roman"/>
              </a:rPr>
              <a:t> </a:t>
            </a:r>
            <a:r>
              <a:rPr sz="1800" dirty="0">
                <a:latin typeface="Calibri"/>
                <a:cs typeface="Calibri"/>
              </a:rPr>
              <a:t>f</a:t>
            </a:r>
            <a:r>
              <a:rPr sz="1800" spc="-5" dirty="0">
                <a:latin typeface="Calibri"/>
                <a:cs typeface="Calibri"/>
              </a:rPr>
              <a:t>l</a:t>
            </a:r>
            <a:r>
              <a:rPr sz="1800" spc="-15" dirty="0">
                <a:latin typeface="Calibri"/>
                <a:cs typeface="Calibri"/>
              </a:rPr>
              <a:t>o</a:t>
            </a:r>
            <a:r>
              <a:rPr sz="1800" spc="-175" dirty="0">
                <a:latin typeface="Calibri"/>
                <a:cs typeface="Calibri"/>
              </a:rPr>
              <a:t>w</a:t>
            </a:r>
            <a:r>
              <a:rPr sz="1800" spc="-5" dirty="0">
                <a:latin typeface="Calibri"/>
                <a:cs typeface="Calibri"/>
              </a:rPr>
              <a:t>,</a:t>
            </a:r>
            <a:r>
              <a:rPr sz="1800" spc="-25" dirty="0">
                <a:latin typeface="Times New Roman"/>
                <a:cs typeface="Times New Roman"/>
              </a:rPr>
              <a:t> </a:t>
            </a:r>
            <a:r>
              <a:rPr sz="1800" spc="-15" dirty="0">
                <a:latin typeface="Calibri"/>
                <a:cs typeface="Calibri"/>
              </a:rPr>
              <a:t>8</a:t>
            </a:r>
            <a:r>
              <a:rPr sz="1800" spc="-10" dirty="0">
                <a:latin typeface="Calibri"/>
                <a:cs typeface="Calibri"/>
              </a:rPr>
              <a:t>0</a:t>
            </a:r>
            <a:r>
              <a:rPr sz="1800" spc="-45" dirty="0">
                <a:latin typeface="Times New Roman"/>
                <a:cs typeface="Times New Roman"/>
              </a:rPr>
              <a:t> </a:t>
            </a:r>
            <a:r>
              <a:rPr sz="1800" spc="-15" dirty="0">
                <a:latin typeface="Calibri"/>
                <a:cs typeface="Calibri"/>
              </a:rPr>
              <a:t>k</a:t>
            </a:r>
            <a:r>
              <a:rPr sz="1800" spc="-20" dirty="0">
                <a:latin typeface="Calibri"/>
                <a:cs typeface="Calibri"/>
              </a:rPr>
              <a:t>W</a:t>
            </a:r>
            <a:endParaRPr sz="1800">
              <a:latin typeface="Calibri"/>
              <a:cs typeface="Calibri"/>
            </a:endParaRPr>
          </a:p>
        </p:txBody>
      </p:sp>
      <p:sp>
        <p:nvSpPr>
          <p:cNvPr id="8"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1909572" y="1545335"/>
            <a:ext cx="6240779" cy="4681728"/>
          </a:xfrm>
          <a:prstGeom prst="rect">
            <a:avLst/>
          </a:prstGeom>
          <a:blipFill>
            <a:blip r:embed="rId2" cstate="print"/>
            <a:stretch>
              <a:fillRect/>
            </a:stretch>
          </a:blipFill>
        </p:spPr>
        <p:txBody>
          <a:bodyPr wrap="square" lIns="0" tIns="0" rIns="0" bIns="0" rtlCol="0">
            <a:spAutoFit/>
          </a:bodyPr>
          <a:lstStyle/>
          <a:p>
            <a:endParaRPr/>
          </a:p>
        </p:txBody>
      </p:sp>
      <p:sp>
        <p:nvSpPr>
          <p:cNvPr id="7" name="object 7"/>
          <p:cNvSpPr txBox="1"/>
          <p:nvPr/>
        </p:nvSpPr>
        <p:spPr>
          <a:xfrm>
            <a:off x="3216654" y="6364221"/>
            <a:ext cx="3818254" cy="298450"/>
          </a:xfrm>
          <a:prstGeom prst="rect">
            <a:avLst/>
          </a:prstGeom>
        </p:spPr>
        <p:txBody>
          <a:bodyPr vert="horz" wrap="square" lIns="0" tIns="0" rIns="0" bIns="0" rtlCol="0">
            <a:spAutoFit/>
          </a:bodyPr>
          <a:lstStyle/>
          <a:p>
            <a:pPr marL="12700">
              <a:lnSpc>
                <a:spcPct val="100000"/>
              </a:lnSpc>
            </a:pPr>
            <a:r>
              <a:rPr sz="1800" dirty="0">
                <a:latin typeface="Calibri"/>
                <a:cs typeface="Calibri"/>
              </a:rPr>
              <a:t>Ca</a:t>
            </a:r>
            <a:r>
              <a:rPr sz="1800" spc="-15" dirty="0">
                <a:latin typeface="Calibri"/>
                <a:cs typeface="Calibri"/>
              </a:rPr>
              <a:t>mp</a:t>
            </a:r>
            <a:r>
              <a:rPr sz="1800" spc="-5" dirty="0">
                <a:latin typeface="Calibri"/>
                <a:cs typeface="Calibri"/>
              </a:rPr>
              <a:t>i</a:t>
            </a:r>
            <a:r>
              <a:rPr sz="1800" dirty="0">
                <a:latin typeface="Calibri"/>
                <a:cs typeface="Calibri"/>
              </a:rPr>
              <a:t>na</a:t>
            </a:r>
            <a:r>
              <a:rPr sz="1800" spc="-30" dirty="0">
                <a:latin typeface="Times New Roman"/>
                <a:cs typeface="Times New Roman"/>
              </a:rPr>
              <a:t> </a:t>
            </a:r>
            <a:r>
              <a:rPr sz="1800" spc="-10" dirty="0">
                <a:latin typeface="Calibri"/>
                <a:cs typeface="Calibri"/>
              </a:rPr>
              <a:t>(</a:t>
            </a:r>
            <a:r>
              <a:rPr sz="1800" spc="-20" dirty="0">
                <a:latin typeface="Calibri"/>
                <a:cs typeface="Calibri"/>
              </a:rPr>
              <a:t>R</a:t>
            </a:r>
            <a:r>
              <a:rPr sz="1800" dirty="0">
                <a:latin typeface="Calibri"/>
                <a:cs typeface="Calibri"/>
              </a:rPr>
              <a:t>u</a:t>
            </a:r>
            <a:r>
              <a:rPr sz="1800" spc="-15" dirty="0">
                <a:latin typeface="Calibri"/>
                <a:cs typeface="Calibri"/>
              </a:rPr>
              <a:t>m</a:t>
            </a:r>
            <a:r>
              <a:rPr sz="1800" dirty="0">
                <a:latin typeface="Calibri"/>
                <a:cs typeface="Calibri"/>
              </a:rPr>
              <a:t>un</a:t>
            </a:r>
            <a:r>
              <a:rPr sz="1800" spc="-10" dirty="0">
                <a:latin typeface="Calibri"/>
                <a:cs typeface="Calibri"/>
              </a:rPr>
              <a:t>i</a:t>
            </a:r>
            <a:r>
              <a:rPr sz="1800" dirty="0">
                <a:latin typeface="Calibri"/>
                <a:cs typeface="Calibri"/>
              </a:rPr>
              <a:t>ja</a:t>
            </a:r>
            <a:r>
              <a:rPr sz="1800" spc="-10" dirty="0">
                <a:latin typeface="Calibri"/>
                <a:cs typeface="Calibri"/>
              </a:rPr>
              <a:t>)</a:t>
            </a:r>
            <a:r>
              <a:rPr sz="1800" spc="-5" dirty="0">
                <a:latin typeface="Calibri"/>
                <a:cs typeface="Calibri"/>
              </a:rPr>
              <a:t>:</a:t>
            </a:r>
            <a:r>
              <a:rPr sz="1800" spc="-10" dirty="0">
                <a:latin typeface="Times New Roman"/>
                <a:cs typeface="Times New Roman"/>
              </a:rPr>
              <a:t> </a:t>
            </a:r>
            <a:r>
              <a:rPr sz="1800" dirty="0">
                <a:latin typeface="Calibri"/>
                <a:cs typeface="Calibri"/>
              </a:rPr>
              <a:t>C</a:t>
            </a:r>
            <a:r>
              <a:rPr sz="1800" spc="-40" dirty="0">
                <a:latin typeface="Calibri"/>
                <a:cs typeface="Calibri"/>
              </a:rPr>
              <a:t>r</a:t>
            </a:r>
            <a:r>
              <a:rPr sz="1800" spc="-5" dirty="0">
                <a:latin typeface="Calibri"/>
                <a:cs typeface="Calibri"/>
              </a:rPr>
              <a:t>o</a:t>
            </a:r>
            <a:r>
              <a:rPr sz="1800" dirty="0">
                <a:latin typeface="Calibri"/>
                <a:cs typeface="Calibri"/>
              </a:rPr>
              <a:t>ss</a:t>
            </a:r>
            <a:r>
              <a:rPr sz="1800" spc="-50" dirty="0">
                <a:latin typeface="Times New Roman"/>
                <a:cs typeface="Times New Roman"/>
              </a:rPr>
              <a:t> </a:t>
            </a:r>
            <a:r>
              <a:rPr sz="1800" dirty="0">
                <a:latin typeface="Calibri"/>
                <a:cs typeface="Calibri"/>
              </a:rPr>
              <a:t>f</a:t>
            </a:r>
            <a:r>
              <a:rPr sz="1800" spc="-5" dirty="0">
                <a:latin typeface="Calibri"/>
                <a:cs typeface="Calibri"/>
              </a:rPr>
              <a:t>l</a:t>
            </a:r>
            <a:r>
              <a:rPr sz="1800" spc="-15" dirty="0">
                <a:latin typeface="Calibri"/>
                <a:cs typeface="Calibri"/>
              </a:rPr>
              <a:t>o</a:t>
            </a:r>
            <a:r>
              <a:rPr sz="1800" spc="-175" dirty="0">
                <a:latin typeface="Calibri"/>
                <a:cs typeface="Calibri"/>
              </a:rPr>
              <a:t>w</a:t>
            </a:r>
            <a:r>
              <a:rPr sz="1800" spc="-5" dirty="0">
                <a:latin typeface="Calibri"/>
                <a:cs typeface="Calibri"/>
              </a:rPr>
              <a:t>,</a:t>
            </a:r>
            <a:r>
              <a:rPr sz="1800" spc="-25" dirty="0">
                <a:latin typeface="Times New Roman"/>
                <a:cs typeface="Times New Roman"/>
              </a:rPr>
              <a:t> </a:t>
            </a:r>
            <a:r>
              <a:rPr sz="1800" spc="-15" dirty="0">
                <a:latin typeface="Calibri"/>
                <a:cs typeface="Calibri"/>
              </a:rPr>
              <a:t>1</a:t>
            </a:r>
            <a:r>
              <a:rPr sz="1800" dirty="0">
                <a:latin typeface="Calibri"/>
                <a:cs typeface="Calibri"/>
              </a:rPr>
              <a:t>.</a:t>
            </a:r>
            <a:r>
              <a:rPr sz="1800" spc="-10" dirty="0">
                <a:latin typeface="Calibri"/>
                <a:cs typeface="Calibri"/>
              </a:rPr>
              <a:t>4</a:t>
            </a:r>
            <a:r>
              <a:rPr sz="1800" spc="-45" dirty="0">
                <a:latin typeface="Times New Roman"/>
                <a:cs typeface="Times New Roman"/>
              </a:rPr>
              <a:t> </a:t>
            </a:r>
            <a:r>
              <a:rPr sz="1800" spc="-25" dirty="0">
                <a:latin typeface="Calibri"/>
                <a:cs typeface="Calibri"/>
              </a:rPr>
              <a:t>M</a:t>
            </a:r>
            <a:r>
              <a:rPr sz="1800" spc="-20" dirty="0">
                <a:latin typeface="Calibri"/>
                <a:cs typeface="Calibri"/>
              </a:rPr>
              <a:t>W</a:t>
            </a:r>
            <a:endParaRPr sz="1800">
              <a:latin typeface="Calibri"/>
              <a:cs typeface="Calibri"/>
            </a:endParaRPr>
          </a:p>
        </p:txBody>
      </p:sp>
      <p:sp>
        <p:nvSpPr>
          <p:cNvPr id="8"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2"/>
          <p:cNvSpPr txBox="1">
            <a:spLocks noGrp="1"/>
          </p:cNvSpPr>
          <p:nvPr>
            <p:ph type="title"/>
          </p:nvPr>
        </p:nvSpPr>
        <p:spPr>
          <a:xfrm>
            <a:off x="1524000" y="-16329"/>
            <a:ext cx="6938255" cy="690957"/>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vodovodnim sistemima </a:t>
            </a:r>
            <a:endParaRPr spc="-10" dirty="0"/>
          </a:p>
        </p:txBody>
      </p:sp>
      <p:sp>
        <p:nvSpPr>
          <p:cNvPr id="2" name="Rectangle 1"/>
          <p:cNvSpPr/>
          <p:nvPr/>
        </p:nvSpPr>
        <p:spPr>
          <a:xfrm>
            <a:off x="5062451" y="1637607"/>
            <a:ext cx="5029200" cy="1200329"/>
          </a:xfrm>
          <a:prstGeom prst="rect">
            <a:avLst/>
          </a:prstGeom>
        </p:spPr>
        <p:txBody>
          <a:bodyPr>
            <a:spAutoFit/>
          </a:bodyPr>
          <a:lstStyle/>
          <a:p>
            <a:r>
              <a:rPr lang="en-GB" sz="2400" dirty="0" smtClean="0">
                <a:solidFill>
                  <a:srgbClr val="262626"/>
                </a:solidFill>
                <a:latin typeface="Inter Var"/>
              </a:rPr>
              <a:t>Pelton</a:t>
            </a:r>
            <a:r>
              <a:rPr lang="sr-Latn-RS" sz="2400" dirty="0" smtClean="0">
                <a:solidFill>
                  <a:srgbClr val="262626"/>
                </a:solidFill>
                <a:latin typeface="Inter Var"/>
              </a:rPr>
              <a:t>ova</a:t>
            </a:r>
            <a:r>
              <a:rPr lang="en-GB" sz="2400" dirty="0" smtClean="0">
                <a:solidFill>
                  <a:srgbClr val="262626"/>
                </a:solidFill>
                <a:latin typeface="Inter Var"/>
              </a:rPr>
              <a:t> </a:t>
            </a:r>
            <a:r>
              <a:rPr lang="en-GB" sz="2400" dirty="0" err="1" smtClean="0">
                <a:solidFill>
                  <a:srgbClr val="262626"/>
                </a:solidFill>
                <a:latin typeface="Inter Var"/>
              </a:rPr>
              <a:t>turbin</a:t>
            </a:r>
            <a:r>
              <a:rPr lang="sr-Latn-RS" sz="2400" dirty="0" smtClean="0">
                <a:solidFill>
                  <a:srgbClr val="262626"/>
                </a:solidFill>
                <a:latin typeface="Inter Var"/>
              </a:rPr>
              <a:t>a</a:t>
            </a:r>
            <a:r>
              <a:rPr lang="en-GB" sz="2400" dirty="0" smtClean="0">
                <a:solidFill>
                  <a:srgbClr val="262626"/>
                </a:solidFill>
                <a:latin typeface="Inter Var"/>
              </a:rPr>
              <a:t> </a:t>
            </a:r>
            <a:r>
              <a:rPr lang="en-GB" sz="2400" dirty="0">
                <a:solidFill>
                  <a:srgbClr val="262626"/>
                </a:solidFill>
                <a:latin typeface="Inter Var"/>
              </a:rPr>
              <a:t>(</a:t>
            </a:r>
            <a:r>
              <a:rPr lang="en-GB" sz="2400" dirty="0" err="1">
                <a:solidFill>
                  <a:srgbClr val="262626"/>
                </a:solidFill>
                <a:latin typeface="Inter Var"/>
              </a:rPr>
              <a:t>Fällanden</a:t>
            </a:r>
            <a:r>
              <a:rPr lang="en-GB" sz="2400" dirty="0">
                <a:solidFill>
                  <a:srgbClr val="262626"/>
                </a:solidFill>
                <a:latin typeface="Inter Var"/>
              </a:rPr>
              <a:t> </a:t>
            </a:r>
            <a:r>
              <a:rPr lang="en-GB" sz="2400" dirty="0" smtClean="0">
                <a:solidFill>
                  <a:srgbClr val="262626"/>
                </a:solidFill>
                <a:latin typeface="Inter Var"/>
              </a:rPr>
              <a:t>, </a:t>
            </a:r>
            <a:r>
              <a:rPr lang="sr-Latn-RS" sz="2400" dirty="0" smtClean="0">
                <a:solidFill>
                  <a:srgbClr val="262626"/>
                </a:solidFill>
                <a:latin typeface="Inter Var"/>
              </a:rPr>
              <a:t>Švajcarska,) </a:t>
            </a:r>
            <a:r>
              <a:rPr lang="en-GB" sz="2400" dirty="0" smtClean="0">
                <a:solidFill>
                  <a:srgbClr val="262626"/>
                </a:solidFill>
                <a:latin typeface="Inter Var"/>
              </a:rPr>
              <a:t> </a:t>
            </a:r>
            <a:r>
              <a:rPr lang="en-GB" sz="2400" dirty="0">
                <a:solidFill>
                  <a:srgbClr val="262626"/>
                </a:solidFill>
                <a:latin typeface="Inter Var"/>
              </a:rPr>
              <a:t>H = 140 m, Q = 16 l/s, P= 17 kW, 2008).</a:t>
            </a:r>
            <a:endParaRPr lang="en-GB" sz="2400" dirty="0"/>
          </a:p>
        </p:txBody>
      </p:sp>
      <p:pic>
        <p:nvPicPr>
          <p:cNvPr id="3" name="Picture 2"/>
          <p:cNvPicPr>
            <a:picLocks noChangeAspect="1"/>
          </p:cNvPicPr>
          <p:nvPr/>
        </p:nvPicPr>
        <p:blipFill>
          <a:blip r:embed="rId2"/>
          <a:stretch>
            <a:fillRect/>
          </a:stretch>
        </p:blipFill>
        <p:spPr>
          <a:xfrm>
            <a:off x="457200" y="1600200"/>
            <a:ext cx="4314825" cy="5745980"/>
          </a:xfrm>
          <a:prstGeom prst="rect">
            <a:avLst/>
          </a:prstGeom>
        </p:spPr>
      </p:pic>
    </p:spTree>
    <p:extLst>
      <p:ext uri="{BB962C8B-B14F-4D97-AF65-F5344CB8AC3E}">
        <p14:creationId xmlns:p14="http://schemas.microsoft.com/office/powerpoint/2010/main" val="2305343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1219200"/>
            <a:ext cx="8615281" cy="5257800"/>
          </a:xfrm>
          <a:prstGeom prst="rect">
            <a:avLst/>
          </a:prstGeom>
        </p:spPr>
      </p:pic>
    </p:spTree>
    <p:extLst>
      <p:ext uri="{BB962C8B-B14F-4D97-AF65-F5344CB8AC3E}">
        <p14:creationId xmlns:p14="http://schemas.microsoft.com/office/powerpoint/2010/main" val="17797509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0833" y="381000"/>
            <a:ext cx="6938255" cy="1183400"/>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postrojenjima za prečišćavanje otpadnih voda</a:t>
            </a:r>
            <a:endParaRPr spc="-10" dirty="0"/>
          </a:p>
        </p:txBody>
      </p:sp>
      <p:sp>
        <p:nvSpPr>
          <p:cNvPr id="3" name="Rectangle 2"/>
          <p:cNvSpPr/>
          <p:nvPr/>
        </p:nvSpPr>
        <p:spPr>
          <a:xfrm>
            <a:off x="877060" y="1828800"/>
            <a:ext cx="8305800" cy="3108543"/>
          </a:xfrm>
          <a:prstGeom prst="rect">
            <a:avLst/>
          </a:prstGeom>
        </p:spPr>
        <p:txBody>
          <a:bodyPr wrap="square">
            <a:spAutoFit/>
          </a:bodyPr>
          <a:lstStyle/>
          <a:p>
            <a:pPr algn="just"/>
            <a:r>
              <a:rPr lang="sr-Latn-RS" sz="2800" dirty="0" smtClean="0">
                <a:latin typeface="Times New Roman" panose="02020603050405020304" pitchFamily="18" charset="0"/>
                <a:ea typeface="Times New Roman" panose="02020603050405020304" pitchFamily="18" charset="0"/>
              </a:rPr>
              <a:t>G</a:t>
            </a:r>
            <a:r>
              <a:rPr lang="en-US" sz="2800" dirty="0" err="1" smtClean="0">
                <a:latin typeface="Times New Roman" panose="02020603050405020304" pitchFamily="18" charset="0"/>
                <a:ea typeface="Times New Roman" panose="02020603050405020304" pitchFamily="18" charset="0"/>
              </a:rPr>
              <a:t>eneralno</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taj</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potencijal</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nije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veliki</a:t>
            </a:r>
            <a:r>
              <a:rPr lang="en-US" sz="2800" dirty="0" smtClean="0">
                <a:latin typeface="Times New Roman" panose="02020603050405020304" pitchFamily="18" charset="0"/>
                <a:ea typeface="Times New Roman" panose="02020603050405020304" pitchFamily="18" charset="0"/>
              </a:rPr>
              <a:t>.</a:t>
            </a:r>
            <a:endParaRPr lang="sr-Latn-RS" sz="2800" dirty="0" smtClean="0">
              <a:latin typeface="Times New Roman" panose="02020603050405020304" pitchFamily="18" charset="0"/>
              <a:ea typeface="Times New Roman" panose="02020603050405020304" pitchFamily="18" charset="0"/>
            </a:endParaRPr>
          </a:p>
          <a:p>
            <a:pPr algn="just"/>
            <a:endParaRPr lang="sr-Latn-RS" sz="2800" dirty="0" smtClean="0">
              <a:latin typeface="Times New Roman" panose="02020603050405020304" pitchFamily="18" charset="0"/>
              <a:ea typeface="Times New Roman" panose="02020603050405020304" pitchFamily="18" charset="0"/>
            </a:endParaRPr>
          </a:p>
          <a:p>
            <a:pPr algn="just"/>
            <a:r>
              <a:rPr lang="sr-Latn-RS" sz="2800" dirty="0" smtClean="0">
                <a:latin typeface="Times New Roman" panose="02020603050405020304" pitchFamily="18" charset="0"/>
                <a:ea typeface="Times New Roman" panose="02020603050405020304" pitchFamily="18" charset="0"/>
              </a:rPr>
              <a:t>O</a:t>
            </a:r>
            <a:r>
              <a:rPr lang="en-US" sz="2800" dirty="0" err="1" smtClean="0">
                <a:latin typeface="Times New Roman" panose="02020603050405020304" pitchFamily="18" charset="0"/>
                <a:ea typeface="Times New Roman" panose="02020603050405020304" pitchFamily="18" charset="0"/>
              </a:rPr>
              <a:t>snovna</a:t>
            </a:r>
            <a:r>
              <a:rPr lang="en-US"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ideja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korišćenja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ovog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potencijala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na</a:t>
            </a:r>
            <a:r>
              <a:rPr lang="en-US" sz="2800" dirty="0">
                <a:latin typeface="Times New Roman" panose="02020603050405020304" pitchFamily="18" charset="0"/>
                <a:ea typeface="Times New Roman" panose="02020603050405020304" pitchFamily="18" charset="0"/>
              </a:rPr>
              <a:t> PPOV,  </a:t>
            </a:r>
            <a:r>
              <a:rPr lang="en-US" sz="2800" dirty="0" err="1">
                <a:latin typeface="Times New Roman" panose="02020603050405020304" pitchFamily="18" charset="0"/>
                <a:ea typeface="Times New Roman" panose="02020603050405020304" pitchFamily="18" charset="0"/>
              </a:rPr>
              <a:t>dobijanje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energije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za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sopstvene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potrebe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postrojenja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opravdava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njegovo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korišćenje</a:t>
            </a:r>
            <a:r>
              <a:rPr lang="en-US" sz="2800" dirty="0">
                <a:latin typeface="Times New Roman" panose="02020603050405020304" pitchFamily="18" charset="0"/>
                <a:ea typeface="Times New Roman" panose="02020603050405020304" pitchFamily="18" charset="0"/>
              </a:rPr>
              <a:t>. </a:t>
            </a:r>
            <a:r>
              <a:rPr lang="sr-Latn-RS" sz="2800" dirty="0" smtClean="0">
                <a:latin typeface="Times New Roman" panose="02020603050405020304" pitchFamily="18" charset="0"/>
                <a:ea typeface="Times New Roman" panose="02020603050405020304" pitchFamily="18" charset="0"/>
              </a:rPr>
              <a:t>Pomaže </a:t>
            </a:r>
            <a:r>
              <a:rPr lang="en-US" sz="2800" dirty="0" smtClean="0">
                <a:latin typeface="Times New Roman" panose="02020603050405020304" pitchFamily="18" charset="0"/>
                <a:ea typeface="Times New Roman" panose="02020603050405020304" pitchFamily="18" charset="0"/>
              </a:rPr>
              <a:t>u </a:t>
            </a:r>
            <a:r>
              <a:rPr lang="en-US" sz="2800" dirty="0" err="1">
                <a:latin typeface="Times New Roman" panose="02020603050405020304" pitchFamily="18" charset="0"/>
                <a:ea typeface="Times New Roman" panose="02020603050405020304" pitchFamily="18" charset="0"/>
              </a:rPr>
              <a:t>redukciji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visokih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troškova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energije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koje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pravilu</a:t>
            </a:r>
            <a:r>
              <a:rPr lang="en-US" sz="2800" dirty="0">
                <a:latin typeface="Times New Roman" panose="02020603050405020304" pitchFamily="18" charset="0"/>
                <a:ea typeface="Times New Roman" panose="02020603050405020304" pitchFamily="18" charset="0"/>
              </a:rPr>
              <a:t> ova </a:t>
            </a:r>
            <a:r>
              <a:rPr lang="en-US" sz="2800" dirty="0" err="1">
                <a:latin typeface="Times New Roman" panose="02020603050405020304" pitchFamily="18" charset="0"/>
                <a:ea typeface="Times New Roman" panose="02020603050405020304" pitchFamily="18" charset="0"/>
              </a:rPr>
              <a:t>postrojenja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zahtjevaju</a:t>
            </a:r>
            <a:r>
              <a:rPr lang="en-US" sz="2800" dirty="0">
                <a:latin typeface="Times New Roman" panose="02020603050405020304" pitchFamily="18" charset="0"/>
                <a:ea typeface="Times New Roman" panose="02020603050405020304" pitchFamily="18" charset="0"/>
              </a:rPr>
              <a:t>.</a:t>
            </a:r>
            <a:endParaRPr lang="en-GB" sz="2800" dirty="0"/>
          </a:p>
        </p:txBody>
      </p:sp>
      <p:sp>
        <p:nvSpPr>
          <p:cNvPr id="4" name="Rectangle 3"/>
          <p:cNvSpPr/>
          <p:nvPr/>
        </p:nvSpPr>
        <p:spPr>
          <a:xfrm>
            <a:off x="902460" y="5410200"/>
            <a:ext cx="8280400" cy="1384995"/>
          </a:xfrm>
          <a:prstGeom prst="rect">
            <a:avLst/>
          </a:prstGeom>
        </p:spPr>
        <p:txBody>
          <a:bodyPr wrap="square">
            <a:spAutoFit/>
          </a:bodyPr>
          <a:lstStyle/>
          <a:p>
            <a:pPr algn="just"/>
            <a:r>
              <a:rPr lang="en-US" sz="2800" dirty="0" err="1">
                <a:latin typeface="Times New Roman" panose="02020603050405020304" pitchFamily="18" charset="0"/>
                <a:ea typeface="Times New Roman" panose="02020603050405020304" pitchFamily="18" charset="0"/>
              </a:rPr>
              <a:t>Veliki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napredak</a:t>
            </a:r>
            <a:r>
              <a:rPr lang="en-US" sz="2800" dirty="0">
                <a:latin typeface="Times New Roman" panose="02020603050405020304" pitchFamily="18" charset="0"/>
                <a:ea typeface="Times New Roman" panose="02020603050405020304" pitchFamily="18" charset="0"/>
              </a:rPr>
              <a:t> u </a:t>
            </a:r>
            <a:r>
              <a:rPr lang="en-US" sz="2800" dirty="0" err="1">
                <a:latin typeface="Times New Roman" panose="02020603050405020304" pitchFamily="18" charset="0"/>
                <a:ea typeface="Times New Roman" panose="02020603050405020304" pitchFamily="18" charset="0"/>
              </a:rPr>
              <a:t>tehnologiji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izrade</a:t>
            </a:r>
            <a:r>
              <a:rPr lang="en-US" sz="2800" dirty="0">
                <a:latin typeface="Times New Roman" panose="02020603050405020304" pitchFamily="18" charset="0"/>
                <a:ea typeface="Times New Roman" panose="02020603050405020304" pitchFamily="18" charset="0"/>
              </a:rPr>
              <a:t> turbine </a:t>
            </a:r>
            <a:r>
              <a:rPr lang="en-US" sz="2800" dirty="0" err="1">
                <a:latin typeface="Times New Roman" panose="02020603050405020304" pitchFamily="18" charset="0"/>
                <a:ea typeface="Times New Roman" panose="02020603050405020304" pitchFamily="18" charset="0"/>
              </a:rPr>
              <a:t>za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sve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moguće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visinske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razlike</a:t>
            </a:r>
            <a:r>
              <a:rPr lang="en-US" sz="2800" dirty="0">
                <a:latin typeface="Times New Roman" panose="02020603050405020304" pitchFamily="18" charset="0"/>
                <a:ea typeface="Times New Roman" panose="02020603050405020304" pitchFamily="18" charset="0"/>
              </a:rPr>
              <a:t> u </a:t>
            </a:r>
            <a:r>
              <a:rPr lang="en-US" sz="2800" dirty="0" err="1">
                <a:latin typeface="Times New Roman" panose="02020603050405020304" pitchFamily="18" charset="0"/>
                <a:ea typeface="Times New Roman" panose="02020603050405020304" pitchFamily="18" charset="0"/>
              </a:rPr>
              <a:t>toku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vode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značajno</a:t>
            </a:r>
            <a:r>
              <a:rPr lang="en-US" sz="2800" dirty="0">
                <a:latin typeface="Times New Roman" panose="02020603050405020304" pitchFamily="18" charset="0"/>
                <a:ea typeface="Times New Roman" panose="02020603050405020304" pitchFamily="18" charset="0"/>
              </a:rPr>
              <a:t> je </a:t>
            </a:r>
            <a:r>
              <a:rPr lang="en-US" sz="2800" dirty="0" err="1">
                <a:latin typeface="Times New Roman" panose="02020603050405020304" pitchFamily="18" charset="0"/>
                <a:ea typeface="Times New Roman" panose="02020603050405020304" pitchFamily="18" charset="0"/>
              </a:rPr>
              <a:t>doprineo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takođe</a:t>
            </a:r>
            <a:r>
              <a:rPr lang="en-US" sz="2800" dirty="0">
                <a:latin typeface="Times New Roman" panose="02020603050405020304" pitchFamily="18" charset="0"/>
                <a:ea typeface="Times New Roman" panose="02020603050405020304" pitchFamily="18" charset="0"/>
              </a:rPr>
              <a:t> da se ova oblast </a:t>
            </a:r>
            <a:r>
              <a:rPr lang="en-US" sz="2800" dirty="0" err="1">
                <a:latin typeface="Times New Roman" panose="02020603050405020304" pitchFamily="18" charset="0"/>
                <a:ea typeface="Times New Roman" panose="02020603050405020304" pitchFamily="18" charset="0"/>
              </a:rPr>
              <a:t>razvije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proširi</a:t>
            </a:r>
            <a:r>
              <a:rPr lang="en-US" sz="2800" dirty="0">
                <a:latin typeface="Times New Roman" panose="02020603050405020304" pitchFamily="18" charset="0"/>
                <a:ea typeface="Times New Roman" panose="02020603050405020304" pitchFamily="18" charset="0"/>
              </a:rPr>
              <a:t>.</a:t>
            </a:r>
            <a:endParaRPr lang="en-GB" sz="2800" dirty="0"/>
          </a:p>
        </p:txBody>
      </p:sp>
    </p:spTree>
    <p:extLst>
      <p:ext uri="{BB962C8B-B14F-4D97-AF65-F5344CB8AC3E}">
        <p14:creationId xmlns:p14="http://schemas.microsoft.com/office/powerpoint/2010/main" val="2103430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1719" y="228600"/>
            <a:ext cx="6938255" cy="1183400"/>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postrojenjima za prečišćavanje otpadnih voda</a:t>
            </a:r>
            <a:endParaRPr spc="-1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295400" y="1752600"/>
            <a:ext cx="7391400" cy="5105400"/>
          </a:xfrm>
          <a:prstGeom prst="rect">
            <a:avLst/>
          </a:prstGeom>
        </p:spPr>
      </p:pic>
    </p:spTree>
    <p:extLst>
      <p:ext uri="{BB962C8B-B14F-4D97-AF65-F5344CB8AC3E}">
        <p14:creationId xmlns:p14="http://schemas.microsoft.com/office/powerpoint/2010/main" val="32507972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1719" y="228600"/>
            <a:ext cx="6938255" cy="1183400"/>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postrojenjima za prečišćavanje otpadnih voda</a:t>
            </a:r>
            <a:endParaRPr spc="-10" dirty="0"/>
          </a:p>
        </p:txBody>
      </p:sp>
      <p:pic>
        <p:nvPicPr>
          <p:cNvPr id="3" name="Picture 2"/>
          <p:cNvPicPr>
            <a:picLocks noChangeAspect="1"/>
          </p:cNvPicPr>
          <p:nvPr/>
        </p:nvPicPr>
        <p:blipFill>
          <a:blip r:embed="rId2"/>
          <a:stretch>
            <a:fillRect/>
          </a:stretch>
        </p:blipFill>
        <p:spPr>
          <a:xfrm>
            <a:off x="27709" y="1600200"/>
            <a:ext cx="5717943" cy="3276600"/>
          </a:xfrm>
          <a:prstGeom prst="rect">
            <a:avLst/>
          </a:prstGeom>
        </p:spPr>
      </p:pic>
      <p:pic>
        <p:nvPicPr>
          <p:cNvPr id="4" name="Picture 3"/>
          <p:cNvPicPr>
            <a:picLocks noChangeAspect="1"/>
          </p:cNvPicPr>
          <p:nvPr/>
        </p:nvPicPr>
        <p:blipFill>
          <a:blip r:embed="rId3"/>
          <a:stretch>
            <a:fillRect/>
          </a:stretch>
        </p:blipFill>
        <p:spPr>
          <a:xfrm>
            <a:off x="5424979" y="3581400"/>
            <a:ext cx="4641734" cy="3998719"/>
          </a:xfrm>
          <a:prstGeom prst="rect">
            <a:avLst/>
          </a:prstGeom>
        </p:spPr>
      </p:pic>
      <p:sp>
        <p:nvSpPr>
          <p:cNvPr id="5" name="Rectangle 4"/>
          <p:cNvSpPr/>
          <p:nvPr/>
        </p:nvSpPr>
        <p:spPr>
          <a:xfrm>
            <a:off x="516775" y="5184129"/>
            <a:ext cx="3598025" cy="461665"/>
          </a:xfrm>
          <a:prstGeom prst="rect">
            <a:avLst/>
          </a:prstGeom>
        </p:spPr>
        <p:txBody>
          <a:bodyPr wrap="square">
            <a:spAutoFit/>
          </a:bodyPr>
          <a:lstStyle/>
          <a:p>
            <a:r>
              <a:rPr lang="sr-Latn-RS" sz="2400" dirty="0" smtClean="0"/>
              <a:t>Turbina na prelivu PPOV</a:t>
            </a:r>
            <a:endParaRPr lang="en-GB" sz="2400" dirty="0"/>
          </a:p>
        </p:txBody>
      </p:sp>
      <p:sp>
        <p:nvSpPr>
          <p:cNvPr id="6" name="Rectangle 5"/>
          <p:cNvSpPr/>
          <p:nvPr/>
        </p:nvSpPr>
        <p:spPr>
          <a:xfrm>
            <a:off x="6335770" y="2775450"/>
            <a:ext cx="3722630" cy="461665"/>
          </a:xfrm>
          <a:prstGeom prst="rect">
            <a:avLst/>
          </a:prstGeom>
        </p:spPr>
        <p:txBody>
          <a:bodyPr wrap="square">
            <a:spAutoFit/>
          </a:bodyPr>
          <a:lstStyle/>
          <a:p>
            <a:r>
              <a:rPr lang="sr-Latn-RS" sz="2400" dirty="0" smtClean="0"/>
              <a:t>Turbina cjevovodu PPOV</a:t>
            </a:r>
            <a:endParaRPr lang="en-GB" sz="2400" dirty="0"/>
          </a:p>
        </p:txBody>
      </p:sp>
    </p:spTree>
    <p:extLst>
      <p:ext uri="{BB962C8B-B14F-4D97-AF65-F5344CB8AC3E}">
        <p14:creationId xmlns:p14="http://schemas.microsoft.com/office/powerpoint/2010/main" val="31511043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22167"/>
            <a:ext cx="6938255" cy="1183400"/>
          </a:xfrm>
          <a:prstGeom prst="rect">
            <a:avLst/>
          </a:prstGeom>
        </p:spPr>
        <p:txBody>
          <a:bodyPr vert="horz" wrap="square" lIns="0" tIns="196595" rIns="0" bIns="0" rtlCol="0">
            <a:spAutoFit/>
          </a:bodyPr>
          <a:lstStyle/>
          <a:p>
            <a:pPr marL="734695" algn="ctr">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postrojenjima za prečišćavanje otpadnih voda</a:t>
            </a:r>
            <a:endParaRPr spc="-10" dirty="0"/>
          </a:p>
        </p:txBody>
      </p:sp>
      <p:pic>
        <p:nvPicPr>
          <p:cNvPr id="6" name="Picture 5"/>
          <p:cNvPicPr>
            <a:picLocks noChangeAspect="1"/>
          </p:cNvPicPr>
          <p:nvPr/>
        </p:nvPicPr>
        <p:blipFill>
          <a:blip r:embed="rId2"/>
          <a:stretch>
            <a:fillRect/>
          </a:stretch>
        </p:blipFill>
        <p:spPr>
          <a:xfrm>
            <a:off x="361045" y="1600200"/>
            <a:ext cx="4985867" cy="3429000"/>
          </a:xfrm>
          <a:prstGeom prst="rect">
            <a:avLst/>
          </a:prstGeom>
        </p:spPr>
      </p:pic>
      <p:pic>
        <p:nvPicPr>
          <p:cNvPr id="7" name="Picture 6"/>
          <p:cNvPicPr>
            <a:picLocks noChangeAspect="1"/>
          </p:cNvPicPr>
          <p:nvPr/>
        </p:nvPicPr>
        <p:blipFill>
          <a:blip r:embed="rId3"/>
          <a:stretch>
            <a:fillRect/>
          </a:stretch>
        </p:blipFill>
        <p:spPr>
          <a:xfrm>
            <a:off x="5486400" y="2958812"/>
            <a:ext cx="4419600" cy="4670714"/>
          </a:xfrm>
          <a:prstGeom prst="rect">
            <a:avLst/>
          </a:prstGeom>
        </p:spPr>
      </p:pic>
      <p:sp>
        <p:nvSpPr>
          <p:cNvPr id="8" name="Rectangle 7"/>
          <p:cNvSpPr/>
          <p:nvPr/>
        </p:nvSpPr>
        <p:spPr>
          <a:xfrm>
            <a:off x="516775" y="5184129"/>
            <a:ext cx="3140825" cy="461665"/>
          </a:xfrm>
          <a:prstGeom prst="rect">
            <a:avLst/>
          </a:prstGeom>
        </p:spPr>
        <p:txBody>
          <a:bodyPr wrap="square">
            <a:spAutoFit/>
          </a:bodyPr>
          <a:lstStyle/>
          <a:p>
            <a:r>
              <a:rPr lang="sr-Latn-RS" sz="2400" dirty="0" smtClean="0"/>
              <a:t>Turgo turbina na PPOV</a:t>
            </a:r>
            <a:endParaRPr lang="en-GB" sz="2400" dirty="0"/>
          </a:p>
        </p:txBody>
      </p:sp>
      <p:sp>
        <p:nvSpPr>
          <p:cNvPr id="9" name="Rectangle 8"/>
          <p:cNvSpPr/>
          <p:nvPr/>
        </p:nvSpPr>
        <p:spPr>
          <a:xfrm>
            <a:off x="5753100" y="2487449"/>
            <a:ext cx="3886200" cy="461665"/>
          </a:xfrm>
          <a:prstGeom prst="rect">
            <a:avLst/>
          </a:prstGeom>
        </p:spPr>
        <p:txBody>
          <a:bodyPr wrap="square">
            <a:spAutoFit/>
          </a:bodyPr>
          <a:lstStyle/>
          <a:p>
            <a:r>
              <a:rPr lang="sr-Latn-RS" sz="2400" dirty="0" smtClean="0"/>
              <a:t>Francisova turbina na PPOV </a:t>
            </a:r>
            <a:endParaRPr lang="en-GB" sz="2400" dirty="0"/>
          </a:p>
        </p:txBody>
      </p:sp>
    </p:spTree>
    <p:extLst>
      <p:ext uri="{BB962C8B-B14F-4D97-AF65-F5344CB8AC3E}">
        <p14:creationId xmlns:p14="http://schemas.microsoft.com/office/powerpoint/2010/main" val="24862422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1719" y="228600"/>
            <a:ext cx="6938255" cy="1183400"/>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postrojenjima za prečišćavanje otpadnih voda</a:t>
            </a:r>
            <a:endParaRPr spc="-10" dirty="0"/>
          </a:p>
        </p:txBody>
      </p:sp>
      <p:graphicFrame>
        <p:nvGraphicFramePr>
          <p:cNvPr id="4" name="Table 3"/>
          <p:cNvGraphicFramePr>
            <a:graphicFrameLocks noGrp="1"/>
          </p:cNvGraphicFramePr>
          <p:nvPr>
            <p:extLst>
              <p:ext uri="{D42A27DB-BD31-4B8C-83A1-F6EECF244321}">
                <p14:modId xmlns:p14="http://schemas.microsoft.com/office/powerpoint/2010/main" val="1935460339"/>
              </p:ext>
            </p:extLst>
          </p:nvPr>
        </p:nvGraphicFramePr>
        <p:xfrm>
          <a:off x="914400" y="3048000"/>
          <a:ext cx="8229600" cy="3124197"/>
        </p:xfrm>
        <a:graphic>
          <a:graphicData uri="http://schemas.openxmlformats.org/drawingml/2006/table">
            <a:tbl>
              <a:tblPr firstRow="1" firstCol="1" bandRow="1"/>
              <a:tblGrid>
                <a:gridCol w="1028700"/>
                <a:gridCol w="1028700"/>
                <a:gridCol w="1028700"/>
                <a:gridCol w="1028700"/>
                <a:gridCol w="1028700"/>
                <a:gridCol w="1028700"/>
                <a:gridCol w="1028700"/>
                <a:gridCol w="1028700"/>
              </a:tblGrid>
              <a:tr h="347133">
                <a:tc>
                  <a:txBody>
                    <a:bodyPr/>
                    <a:lstStyle/>
                    <a:p>
                      <a:pPr indent="180340" algn="just">
                        <a:spcAft>
                          <a:spcPts val="0"/>
                        </a:spcAft>
                      </a:pPr>
                      <a:r>
                        <a:rPr lang="sr-Latn-RS" sz="1000" dirty="0">
                          <a:effectLst/>
                          <a:latin typeface="Times New Roman" panose="02020603050405020304" pitchFamily="18"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indent="180340" algn="ctr">
                        <a:spcAft>
                          <a:spcPts val="0"/>
                        </a:spcAft>
                      </a:pPr>
                      <a:r>
                        <a:rPr lang="sr-Latn-RS" sz="2000" dirty="0">
                          <a:effectLst/>
                          <a:latin typeface="Times New Roman" panose="02020603050405020304" pitchFamily="18" charset="0"/>
                          <a:ea typeface="Times New Roman" panose="02020603050405020304" pitchFamily="18" charset="0"/>
                        </a:rPr>
                        <a:t>Protok prečišćene vode (l/s)</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47133">
                <a:tc>
                  <a:txBody>
                    <a:bodyPr/>
                    <a:lstStyle/>
                    <a:p>
                      <a:pPr indent="180340" algn="just">
                        <a:spcAft>
                          <a:spcPts val="0"/>
                        </a:spcAft>
                      </a:pPr>
                      <a:r>
                        <a:rPr lang="sr-Latn-RS" sz="1800" dirty="0">
                          <a:effectLst/>
                          <a:latin typeface="Times New Roman" panose="02020603050405020304" pitchFamily="18" charset="0"/>
                          <a:ea typeface="Times New Roman" panose="02020603050405020304" pitchFamily="18" charset="0"/>
                        </a:rPr>
                        <a:t>H(m)</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dirty="0">
                          <a:effectLst/>
                          <a:latin typeface="Times New Roman" panose="02020603050405020304" pitchFamily="18" charset="0"/>
                          <a:ea typeface="Times New Roman" panose="02020603050405020304" pitchFamily="18" charset="0"/>
                        </a:rPr>
                        <a:t>10</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dirty="0">
                          <a:effectLst/>
                          <a:latin typeface="Times New Roman" panose="02020603050405020304" pitchFamily="18" charset="0"/>
                          <a:ea typeface="Times New Roman" panose="02020603050405020304" pitchFamily="18" charset="0"/>
                        </a:rPr>
                        <a:t>20</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dirty="0">
                          <a:effectLst/>
                          <a:latin typeface="Times New Roman" panose="02020603050405020304" pitchFamily="18" charset="0"/>
                          <a:ea typeface="Times New Roman" panose="02020603050405020304" pitchFamily="18" charset="0"/>
                        </a:rPr>
                        <a:t>50</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dirty="0">
                          <a:effectLst/>
                          <a:latin typeface="Times New Roman" panose="02020603050405020304" pitchFamily="18" charset="0"/>
                          <a:ea typeface="Times New Roman" panose="02020603050405020304" pitchFamily="18" charset="0"/>
                        </a:rPr>
                        <a:t>80</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dirty="0">
                          <a:effectLst/>
                          <a:latin typeface="Times New Roman" panose="02020603050405020304" pitchFamily="18" charset="0"/>
                          <a:ea typeface="Times New Roman" panose="02020603050405020304" pitchFamily="18" charset="0"/>
                        </a:rPr>
                        <a:t>100</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150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200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133">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indent="180340" algn="ctr">
                        <a:spcAft>
                          <a:spcPts val="0"/>
                        </a:spcAft>
                      </a:pPr>
                      <a:r>
                        <a:rPr lang="sr-Latn-RS" sz="2000" dirty="0">
                          <a:effectLst/>
                          <a:latin typeface="Times New Roman" panose="02020603050405020304" pitchFamily="18" charset="0"/>
                          <a:ea typeface="Times New Roman" panose="02020603050405020304" pitchFamily="18" charset="0"/>
                        </a:rPr>
                        <a:t>Moguća dobijena snaga (W)</a:t>
                      </a:r>
                      <a:endParaRPr lang="en-GB"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47133">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2</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160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310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780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1260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1570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2350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dirty="0">
                          <a:effectLst/>
                          <a:latin typeface="Times New Roman" panose="02020603050405020304" pitchFamily="18" charset="0"/>
                          <a:ea typeface="Times New Roman" panose="02020603050405020304" pitchFamily="18" charset="0"/>
                        </a:rPr>
                        <a:t>3140</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133">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10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780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1570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3920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6280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7850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11770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dirty="0">
                          <a:effectLst/>
                          <a:latin typeface="Times New Roman" panose="02020603050405020304" pitchFamily="18" charset="0"/>
                          <a:ea typeface="Times New Roman" panose="02020603050405020304" pitchFamily="18" charset="0"/>
                        </a:rPr>
                        <a:t>15700</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133">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20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1570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3140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7850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12560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15700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23540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dirty="0">
                          <a:effectLst/>
                          <a:latin typeface="Times New Roman" panose="02020603050405020304" pitchFamily="18" charset="0"/>
                          <a:ea typeface="Times New Roman" panose="02020603050405020304" pitchFamily="18" charset="0"/>
                        </a:rPr>
                        <a:t>31390</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133">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30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2350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4710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11770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18840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23540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35320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dirty="0">
                          <a:effectLst/>
                          <a:latin typeface="Times New Roman" panose="02020603050405020304" pitchFamily="18" charset="0"/>
                          <a:ea typeface="Times New Roman" panose="02020603050405020304" pitchFamily="18" charset="0"/>
                        </a:rPr>
                        <a:t>47090</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133">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50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3920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7850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19620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31390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39240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58860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dirty="0">
                          <a:effectLst/>
                          <a:latin typeface="Times New Roman" panose="02020603050405020304" pitchFamily="18" charset="0"/>
                          <a:ea typeface="Times New Roman" panose="02020603050405020304" pitchFamily="18" charset="0"/>
                        </a:rPr>
                        <a:t>78480</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133">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60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4710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dirty="0">
                          <a:effectLst/>
                          <a:latin typeface="Times New Roman" panose="02020603050405020304" pitchFamily="18" charset="0"/>
                          <a:ea typeface="Times New Roman" panose="02020603050405020304" pitchFamily="18" charset="0"/>
                        </a:rPr>
                        <a:t>9420</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23540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37670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47090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a:effectLst/>
                          <a:latin typeface="Times New Roman" panose="02020603050405020304" pitchFamily="18" charset="0"/>
                          <a:ea typeface="Times New Roman" panose="02020603050405020304" pitchFamily="18" charset="0"/>
                        </a:rPr>
                        <a:t>70630</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sr-Latn-RS" sz="1800" dirty="0">
                          <a:effectLst/>
                          <a:latin typeface="Times New Roman" panose="02020603050405020304" pitchFamily="18" charset="0"/>
                          <a:ea typeface="Times New Roman" panose="02020603050405020304" pitchFamily="18" charset="0"/>
                        </a:rPr>
                        <a:t>94180</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840199" y="1773728"/>
            <a:ext cx="8915400" cy="954107"/>
          </a:xfrm>
          <a:prstGeom prst="rect">
            <a:avLst/>
          </a:prstGeom>
        </p:spPr>
        <p:txBody>
          <a:bodyPr wrap="square">
            <a:spAutoFit/>
          </a:bodyPr>
          <a:lstStyle/>
          <a:p>
            <a:r>
              <a:rPr lang="en-GB" sz="2800" dirty="0" err="1"/>
              <a:t>Moguća</a:t>
            </a:r>
            <a:r>
              <a:rPr lang="en-GB" sz="2800" dirty="0"/>
              <a:t> </a:t>
            </a:r>
            <a:r>
              <a:rPr lang="en-GB" sz="2800" dirty="0" err="1"/>
              <a:t>snaga</a:t>
            </a:r>
            <a:r>
              <a:rPr lang="en-GB" sz="2800" dirty="0"/>
              <a:t> </a:t>
            </a:r>
            <a:r>
              <a:rPr lang="en-GB" sz="2800" dirty="0" err="1"/>
              <a:t>elektrane</a:t>
            </a:r>
            <a:r>
              <a:rPr lang="en-GB" sz="2800" dirty="0"/>
              <a:t> </a:t>
            </a:r>
            <a:r>
              <a:rPr lang="en-GB" sz="2800" dirty="0" err="1"/>
              <a:t>za</a:t>
            </a:r>
            <a:r>
              <a:rPr lang="en-GB" sz="2800" dirty="0"/>
              <a:t> </a:t>
            </a:r>
            <a:r>
              <a:rPr lang="en-GB" sz="2800" dirty="0" err="1"/>
              <a:t>različite</a:t>
            </a:r>
            <a:r>
              <a:rPr lang="en-GB" sz="2800" dirty="0"/>
              <a:t> </a:t>
            </a:r>
            <a:r>
              <a:rPr lang="en-GB" sz="2800" dirty="0" err="1"/>
              <a:t>protoke</a:t>
            </a:r>
            <a:r>
              <a:rPr lang="en-GB" sz="2800" dirty="0"/>
              <a:t> </a:t>
            </a:r>
            <a:r>
              <a:rPr lang="en-GB" sz="2800" dirty="0" err="1"/>
              <a:t>i</a:t>
            </a:r>
            <a:r>
              <a:rPr lang="en-GB" sz="2800" dirty="0"/>
              <a:t> </a:t>
            </a:r>
            <a:r>
              <a:rPr lang="en-GB" sz="2800" dirty="0" err="1"/>
              <a:t>visinske</a:t>
            </a:r>
            <a:r>
              <a:rPr lang="en-GB" sz="2800" dirty="0"/>
              <a:t> </a:t>
            </a:r>
            <a:r>
              <a:rPr lang="en-GB" sz="2800" dirty="0" err="1"/>
              <a:t>razlike</a:t>
            </a:r>
            <a:r>
              <a:rPr lang="en-GB" sz="2800" dirty="0"/>
              <a:t>, </a:t>
            </a:r>
            <a:r>
              <a:rPr lang="en-GB" sz="2800" dirty="0" err="1"/>
              <a:t>za</a:t>
            </a:r>
            <a:r>
              <a:rPr lang="en-GB" sz="2800" dirty="0"/>
              <a:t> </a:t>
            </a:r>
            <a:r>
              <a:rPr lang="en-GB" sz="2800" dirty="0" err="1"/>
              <a:t>usvojenu</a:t>
            </a:r>
            <a:r>
              <a:rPr lang="en-GB" sz="2800" dirty="0"/>
              <a:t> </a:t>
            </a:r>
            <a:r>
              <a:rPr lang="en-GB" sz="2800" dirty="0" err="1"/>
              <a:t>efikasnost</a:t>
            </a:r>
            <a:r>
              <a:rPr lang="en-GB" sz="2800" dirty="0"/>
              <a:t> </a:t>
            </a:r>
            <a:r>
              <a:rPr lang="en-GB" sz="2800" dirty="0" err="1"/>
              <a:t>turbina</a:t>
            </a:r>
            <a:r>
              <a:rPr lang="en-GB" sz="2800" dirty="0"/>
              <a:t> od 80%</a:t>
            </a:r>
          </a:p>
        </p:txBody>
      </p:sp>
    </p:spTree>
    <p:extLst>
      <p:ext uri="{BB962C8B-B14F-4D97-AF65-F5344CB8AC3E}">
        <p14:creationId xmlns:p14="http://schemas.microsoft.com/office/powerpoint/2010/main" val="17336501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1719" y="228600"/>
            <a:ext cx="6938255" cy="1183400"/>
          </a:xfrm>
          <a:prstGeom prst="rect">
            <a:avLst/>
          </a:prstGeom>
        </p:spPr>
        <p:txBody>
          <a:bodyPr vert="horz" wrap="square" lIns="0" tIns="196595" rIns="0" bIns="0" rtlCol="0">
            <a:spAutoFit/>
          </a:bodyPr>
          <a:lstStyle/>
          <a:p>
            <a:pPr marL="734695">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postrojenjima za prečišćavanje otpadnih voda</a:t>
            </a:r>
            <a:endParaRPr spc="-10" dirty="0"/>
          </a:p>
        </p:txBody>
      </p:sp>
      <p:sp>
        <p:nvSpPr>
          <p:cNvPr id="3" name="Rectangle 2"/>
          <p:cNvSpPr/>
          <p:nvPr/>
        </p:nvSpPr>
        <p:spPr>
          <a:xfrm>
            <a:off x="609600" y="1364461"/>
            <a:ext cx="8153400" cy="1938992"/>
          </a:xfrm>
          <a:prstGeom prst="rect">
            <a:avLst/>
          </a:prstGeom>
        </p:spPr>
        <p:txBody>
          <a:bodyPr wrap="square">
            <a:spAutoFit/>
          </a:bodyPr>
          <a:lstStyle/>
          <a:p>
            <a:pPr indent="180340" algn="just">
              <a:spcAft>
                <a:spcPts val="0"/>
              </a:spcAft>
            </a:pPr>
            <a:r>
              <a:rPr lang="sr-Latn-RS" sz="2400" dirty="0" smtClean="0">
                <a:latin typeface="+mj-lt"/>
                <a:ea typeface="Times New Roman" panose="02020603050405020304" pitchFamily="18" charset="0"/>
                <a:cs typeface="Times New Roman" panose="02020603050405020304" pitchFamily="18" charset="0"/>
              </a:rPr>
              <a:t>PPOV – Podgorica - </a:t>
            </a:r>
            <a:r>
              <a:rPr lang="en-GB" sz="2400" dirty="0" err="1" smtClean="0">
                <a:latin typeface="+mj-lt"/>
                <a:ea typeface="Times New Roman" panose="02020603050405020304" pitchFamily="18" charset="0"/>
                <a:cs typeface="Times New Roman" panose="02020603050405020304" pitchFamily="18" charset="0"/>
              </a:rPr>
              <a:t>Najvažnije</a:t>
            </a:r>
            <a:r>
              <a:rPr lang="en-GB" sz="2400" dirty="0" smtClean="0">
                <a:latin typeface="+mj-lt"/>
                <a:ea typeface="Times New Roman" panose="02020603050405020304" pitchFamily="18" charset="0"/>
                <a:cs typeface="Times New Roman" panose="02020603050405020304" pitchFamily="18" charset="0"/>
              </a:rPr>
              <a:t> </a:t>
            </a:r>
            <a:r>
              <a:rPr lang="en-GB" sz="2400" dirty="0" err="1" smtClean="0">
                <a:latin typeface="+mj-lt"/>
                <a:ea typeface="Times New Roman" panose="02020603050405020304" pitchFamily="18" charset="0"/>
                <a:cs typeface="Times New Roman" panose="02020603050405020304" pitchFamily="18" charset="0"/>
              </a:rPr>
              <a:t>utvrditi</a:t>
            </a:r>
            <a:r>
              <a:rPr lang="en-GB" sz="2400" dirty="0" smtClean="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tačnu</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količinu</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i</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prognoza</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protoka</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otpadnih</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voda</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koje</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ulaze</a:t>
            </a:r>
            <a:r>
              <a:rPr lang="en-GB" sz="2400" dirty="0">
                <a:latin typeface="+mj-lt"/>
                <a:ea typeface="Times New Roman" panose="02020603050405020304" pitchFamily="18" charset="0"/>
                <a:cs typeface="Times New Roman" panose="02020603050405020304" pitchFamily="18" charset="0"/>
              </a:rPr>
              <a:t> u PPOV, </a:t>
            </a:r>
            <a:r>
              <a:rPr lang="en-GB" sz="2400" dirty="0" err="1">
                <a:latin typeface="+mj-lt"/>
                <a:ea typeface="Times New Roman" panose="02020603050405020304" pitchFamily="18" charset="0"/>
                <a:cs typeface="Times New Roman" panose="02020603050405020304" pitchFamily="18" charset="0"/>
              </a:rPr>
              <a:t>što</a:t>
            </a:r>
            <a:r>
              <a:rPr lang="en-GB" sz="2400" dirty="0">
                <a:latin typeface="+mj-lt"/>
                <a:ea typeface="Times New Roman" panose="02020603050405020304" pitchFamily="18" charset="0"/>
                <a:cs typeface="Times New Roman" panose="02020603050405020304" pitchFamily="18" charset="0"/>
              </a:rPr>
              <a:t> je bio </a:t>
            </a:r>
            <a:r>
              <a:rPr lang="en-GB" sz="2400" dirty="0" err="1">
                <a:latin typeface="+mj-lt"/>
                <a:ea typeface="Times New Roman" panose="02020603050405020304" pitchFamily="18" charset="0"/>
                <a:cs typeface="Times New Roman" panose="02020603050405020304" pitchFamily="18" charset="0"/>
              </a:rPr>
              <a:t>predmet</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dugotrajnih</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analiza</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na</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osnovu</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tipičnih</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obrazaca</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protoka</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otpadnih</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voda</a:t>
            </a:r>
            <a:r>
              <a:rPr lang="en-GB" sz="2400" dirty="0">
                <a:latin typeface="+mj-lt"/>
                <a:ea typeface="Times New Roman" panose="02020603050405020304" pitchFamily="18" charset="0"/>
                <a:cs typeface="Times New Roman" panose="02020603050405020304" pitchFamily="18" charset="0"/>
              </a:rPr>
              <a:t> u </a:t>
            </a:r>
            <a:r>
              <a:rPr lang="en-GB" sz="2400" dirty="0" err="1">
                <a:latin typeface="+mj-lt"/>
                <a:ea typeface="Times New Roman" panose="02020603050405020304" pitchFamily="18" charset="0"/>
                <a:cs typeface="Times New Roman" panose="02020603050405020304" pitchFamily="18" charset="0"/>
              </a:rPr>
              <a:t>gradovima</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čija</a:t>
            </a:r>
            <a:r>
              <a:rPr lang="en-GB" sz="2400" dirty="0">
                <a:latin typeface="+mj-lt"/>
                <a:ea typeface="Times New Roman" panose="02020603050405020304" pitchFamily="18" charset="0"/>
                <a:cs typeface="Times New Roman" panose="02020603050405020304" pitchFamily="18" charset="0"/>
              </a:rPr>
              <a:t> je </a:t>
            </a:r>
            <a:r>
              <a:rPr lang="en-GB" sz="2400" dirty="0" err="1">
                <a:latin typeface="+mj-lt"/>
                <a:ea typeface="Times New Roman" panose="02020603050405020304" pitchFamily="18" charset="0"/>
                <a:cs typeface="Times New Roman" panose="02020603050405020304" pitchFamily="18" charset="0"/>
              </a:rPr>
              <a:t>veličina</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slična</a:t>
            </a:r>
            <a:r>
              <a:rPr lang="en-GB" sz="2400" dirty="0">
                <a:latin typeface="+mj-lt"/>
                <a:ea typeface="Times New Roman" panose="02020603050405020304" pitchFamily="18" charset="0"/>
                <a:cs typeface="Times New Roman" panose="02020603050405020304" pitchFamily="18" charset="0"/>
              </a:rPr>
              <a:t> </a:t>
            </a:r>
            <a:r>
              <a:rPr lang="en-GB" sz="2400" dirty="0" err="1">
                <a:latin typeface="+mj-lt"/>
                <a:ea typeface="Times New Roman" panose="02020603050405020304" pitchFamily="18" charset="0"/>
                <a:cs typeface="Times New Roman" panose="02020603050405020304" pitchFamily="18" charset="0"/>
              </a:rPr>
              <a:t>Podgorici</a:t>
            </a:r>
            <a:r>
              <a:rPr lang="en-GB" sz="2400" dirty="0">
                <a:latin typeface="+mj-lt"/>
                <a:ea typeface="Times New Roman" panose="02020603050405020304" pitchFamily="18" charset="0"/>
                <a:cs typeface="Times New Roman" panose="02020603050405020304" pitchFamily="18" charset="0"/>
              </a:rPr>
              <a:t>. </a:t>
            </a:r>
            <a:endParaRPr lang="en-GB" sz="2400" dirty="0">
              <a:effectLst/>
              <a:latin typeface="+mj-lt"/>
              <a:ea typeface="Times New Roman" panose="02020603050405020304" pitchFamily="18" charset="0"/>
              <a:cs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24497"/>
            <a:ext cx="5899150" cy="4354830"/>
          </a:xfrm>
          <a:prstGeom prst="rect">
            <a:avLst/>
          </a:prstGeom>
          <a:noFill/>
          <a:ln>
            <a:noFill/>
          </a:ln>
        </p:spPr>
      </p:pic>
      <p:sp>
        <p:nvSpPr>
          <p:cNvPr id="5" name="Rectangle 4"/>
          <p:cNvSpPr/>
          <p:nvPr/>
        </p:nvSpPr>
        <p:spPr>
          <a:xfrm>
            <a:off x="6697436" y="3962400"/>
            <a:ext cx="3132364" cy="1938992"/>
          </a:xfrm>
          <a:prstGeom prst="rect">
            <a:avLst/>
          </a:prstGeom>
        </p:spPr>
        <p:txBody>
          <a:bodyPr wrap="square">
            <a:spAutoFit/>
          </a:bodyPr>
          <a:lstStyle/>
          <a:p>
            <a:pPr algn="just"/>
            <a:r>
              <a:rPr lang="en-GB" sz="2400" dirty="0" err="1">
                <a:latin typeface="+mj-lt"/>
                <a:ea typeface="Times New Roman" panose="02020603050405020304" pitchFamily="18" charset="0"/>
              </a:rPr>
              <a:t>Linije</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projektovanih</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trajanja</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dnevnih</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ispuštanja</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otpadnih</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voda</a:t>
            </a:r>
            <a:r>
              <a:rPr lang="en-GB" sz="2400" dirty="0">
                <a:latin typeface="+mj-lt"/>
                <a:ea typeface="Times New Roman" panose="02020603050405020304" pitchFamily="18" charset="0"/>
              </a:rPr>
              <a:t> (u </a:t>
            </a:r>
            <a:r>
              <a:rPr lang="en-GB" sz="2400" dirty="0" err="1">
                <a:latin typeface="+mj-lt"/>
                <a:ea typeface="Times New Roman" panose="02020603050405020304" pitchFamily="18" charset="0"/>
              </a:rPr>
              <a:t>suvim</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vremenskim</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uslovima</a:t>
            </a:r>
            <a:r>
              <a:rPr lang="en-GB" sz="2400" dirty="0">
                <a:latin typeface="+mj-lt"/>
                <a:ea typeface="Times New Roman" panose="02020603050405020304" pitchFamily="18" charset="0"/>
              </a:rPr>
              <a:t>) </a:t>
            </a:r>
            <a:endParaRPr lang="en-GB" sz="2400" dirty="0">
              <a:latin typeface="+mj-lt"/>
            </a:endParaRPr>
          </a:p>
        </p:txBody>
      </p:sp>
    </p:spTree>
    <p:extLst>
      <p:ext uri="{BB962C8B-B14F-4D97-AF65-F5344CB8AC3E}">
        <p14:creationId xmlns:p14="http://schemas.microsoft.com/office/powerpoint/2010/main" val="6047568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7257"/>
            <a:ext cx="6938255" cy="1183400"/>
          </a:xfrm>
          <a:prstGeom prst="rect">
            <a:avLst/>
          </a:prstGeom>
        </p:spPr>
        <p:txBody>
          <a:bodyPr vert="horz" wrap="square" lIns="0" tIns="196595" rIns="0" bIns="0" rtlCol="0">
            <a:spAutoFit/>
          </a:bodyPr>
          <a:lstStyle/>
          <a:p>
            <a:pPr marL="734695" algn="ctr">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postrojenjima za prečišćavanje otpadnih voda</a:t>
            </a:r>
            <a:endParaRPr spc="-10" dirty="0"/>
          </a:p>
        </p:txBody>
      </p:sp>
      <p:pic>
        <p:nvPicPr>
          <p:cNvPr id="3" name="Picture 2"/>
          <p:cNvPicPr>
            <a:picLocks noChangeAspect="1"/>
          </p:cNvPicPr>
          <p:nvPr/>
        </p:nvPicPr>
        <p:blipFill>
          <a:blip r:embed="rId2"/>
          <a:stretch>
            <a:fillRect/>
          </a:stretch>
        </p:blipFill>
        <p:spPr>
          <a:xfrm>
            <a:off x="304800" y="3352800"/>
            <a:ext cx="9466488" cy="4020713"/>
          </a:xfrm>
          <a:prstGeom prst="rect">
            <a:avLst/>
          </a:prstGeom>
        </p:spPr>
      </p:pic>
      <p:sp>
        <p:nvSpPr>
          <p:cNvPr id="5" name="Rectangle 4"/>
          <p:cNvSpPr/>
          <p:nvPr/>
        </p:nvSpPr>
        <p:spPr>
          <a:xfrm>
            <a:off x="878327" y="1190657"/>
            <a:ext cx="8534400" cy="1938992"/>
          </a:xfrm>
          <a:prstGeom prst="rect">
            <a:avLst/>
          </a:prstGeom>
        </p:spPr>
        <p:txBody>
          <a:bodyPr wrap="square">
            <a:spAutoFit/>
          </a:bodyPr>
          <a:lstStyle/>
          <a:p>
            <a:pPr algn="just"/>
            <a:r>
              <a:rPr lang="sr-Latn-RS" sz="2400" dirty="0" smtClean="0">
                <a:latin typeface="+mj-lt"/>
                <a:ea typeface="Times New Roman" panose="02020603050405020304" pitchFamily="18" charset="0"/>
              </a:rPr>
              <a:t>B</a:t>
            </a:r>
            <a:r>
              <a:rPr lang="en-GB" sz="2400" dirty="0" err="1" smtClean="0">
                <a:latin typeface="+mj-lt"/>
                <a:ea typeface="Times New Roman" panose="02020603050405020304" pitchFamily="18" charset="0"/>
              </a:rPr>
              <a:t>ruto</a:t>
            </a:r>
            <a:r>
              <a:rPr lang="en-GB" sz="2400" dirty="0" smtClean="0">
                <a:latin typeface="+mj-lt"/>
                <a:ea typeface="Times New Roman" panose="02020603050405020304" pitchFamily="18" charset="0"/>
              </a:rPr>
              <a:t> </a:t>
            </a:r>
            <a:r>
              <a:rPr lang="en-GB" sz="2400" dirty="0" err="1">
                <a:latin typeface="+mj-lt"/>
                <a:ea typeface="Times New Roman" panose="02020603050405020304" pitchFamily="18" charset="0"/>
              </a:rPr>
              <a:t>padom</a:t>
            </a:r>
            <a:r>
              <a:rPr lang="en-GB" sz="2400" dirty="0">
                <a:latin typeface="+mj-lt"/>
                <a:ea typeface="Times New Roman" panose="02020603050405020304" pitchFamily="18" charset="0"/>
              </a:rPr>
              <a:t> od </a:t>
            </a:r>
            <a:r>
              <a:rPr lang="en-GB" sz="2400" dirty="0" err="1">
                <a:latin typeface="+mj-lt"/>
                <a:ea typeface="Times New Roman" panose="02020603050405020304" pitchFamily="18" charset="0"/>
              </a:rPr>
              <a:t>približno</a:t>
            </a:r>
            <a:r>
              <a:rPr lang="en-GB" sz="2400" dirty="0">
                <a:latin typeface="+mj-lt"/>
                <a:ea typeface="Times New Roman" panose="02020603050405020304" pitchFamily="18" charset="0"/>
              </a:rPr>
              <a:t> 14,2 m. </a:t>
            </a:r>
            <a:endParaRPr lang="sr-Latn-RS" sz="2400" dirty="0" smtClean="0">
              <a:latin typeface="+mj-lt"/>
              <a:ea typeface="Times New Roman" panose="02020603050405020304" pitchFamily="18" charset="0"/>
            </a:endParaRPr>
          </a:p>
          <a:p>
            <a:pPr algn="just"/>
            <a:r>
              <a:rPr lang="en-GB" sz="2400" dirty="0" smtClean="0">
                <a:latin typeface="+mj-lt"/>
                <a:ea typeface="Times New Roman" panose="02020603050405020304" pitchFamily="18" charset="0"/>
              </a:rPr>
              <a:t>U </a:t>
            </a:r>
            <a:r>
              <a:rPr lang="en-GB" sz="2400" dirty="0" err="1">
                <a:latin typeface="+mj-lt"/>
                <a:ea typeface="Times New Roman" panose="02020603050405020304" pitchFamily="18" charset="0"/>
              </a:rPr>
              <a:t>cilju</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preciznijeg</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proračuna</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predviđene</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proizvodnje</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električne</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energije</a:t>
            </a:r>
            <a:r>
              <a:rPr lang="en-GB" sz="2400" dirty="0">
                <a:latin typeface="+mj-lt"/>
                <a:ea typeface="Times New Roman" panose="02020603050405020304" pitchFamily="18" charset="0"/>
              </a:rPr>
              <a:t> u MHE </a:t>
            </a:r>
            <a:r>
              <a:rPr lang="en-GB" sz="2400" dirty="0" err="1">
                <a:latin typeface="+mj-lt"/>
                <a:ea typeface="Times New Roman" panose="02020603050405020304" pitchFamily="18" charset="0"/>
              </a:rPr>
              <a:t>sprovedeno</a:t>
            </a:r>
            <a:r>
              <a:rPr lang="en-GB" sz="2400" dirty="0">
                <a:latin typeface="+mj-lt"/>
                <a:ea typeface="Times New Roman" panose="02020603050405020304" pitchFamily="18" charset="0"/>
              </a:rPr>
              <a:t> je </a:t>
            </a:r>
            <a:r>
              <a:rPr lang="en-GB" sz="2400" dirty="0" err="1">
                <a:latin typeface="+mj-lt"/>
                <a:ea typeface="Times New Roman" panose="02020603050405020304" pitchFamily="18" charset="0"/>
              </a:rPr>
              <a:t>i</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modelovanje</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rijeke</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Morače</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kako</a:t>
            </a:r>
            <a:r>
              <a:rPr lang="en-GB" sz="2400" dirty="0">
                <a:latin typeface="+mj-lt"/>
                <a:ea typeface="Times New Roman" panose="02020603050405020304" pitchFamily="18" charset="0"/>
              </a:rPr>
              <a:t> bi se </a:t>
            </a:r>
            <a:r>
              <a:rPr lang="en-GB" sz="2400" dirty="0" err="1">
                <a:latin typeface="+mj-lt"/>
                <a:ea typeface="Times New Roman" panose="02020603050405020304" pitchFamily="18" charset="0"/>
              </a:rPr>
              <a:t>utvrdile</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prosječne</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godišnje</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varijacije</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nivoa</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vode</a:t>
            </a:r>
            <a:r>
              <a:rPr lang="en-GB" sz="2400" dirty="0">
                <a:latin typeface="+mj-lt"/>
                <a:ea typeface="Times New Roman" panose="02020603050405020304" pitchFamily="18" charset="0"/>
              </a:rPr>
              <a:t> u </a:t>
            </a:r>
            <a:r>
              <a:rPr lang="en-GB" sz="2400" dirty="0" err="1">
                <a:latin typeface="+mj-lt"/>
                <a:ea typeface="Times New Roman" panose="02020603050405020304" pitchFamily="18" charset="0"/>
              </a:rPr>
              <a:t>tački</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ispusta</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prečišćenog</a:t>
            </a:r>
            <a:r>
              <a:rPr lang="en-GB" sz="2400" dirty="0">
                <a:latin typeface="+mj-lt"/>
                <a:ea typeface="Times New Roman" panose="02020603050405020304" pitchFamily="18" charset="0"/>
              </a:rPr>
              <a:t> </a:t>
            </a:r>
            <a:r>
              <a:rPr lang="en-GB" sz="2400" dirty="0" err="1">
                <a:latin typeface="+mj-lt"/>
                <a:ea typeface="Times New Roman" panose="02020603050405020304" pitchFamily="18" charset="0"/>
              </a:rPr>
              <a:t>efluenta</a:t>
            </a:r>
            <a:r>
              <a:rPr lang="en-GB" sz="2400" dirty="0">
                <a:latin typeface="+mj-lt"/>
                <a:ea typeface="Times New Roman" panose="02020603050405020304" pitchFamily="18" charset="0"/>
              </a:rPr>
              <a:t>.</a:t>
            </a:r>
            <a:endParaRPr lang="en-GB" sz="2400" dirty="0">
              <a:latin typeface="+mj-lt"/>
            </a:endParaRPr>
          </a:p>
        </p:txBody>
      </p:sp>
    </p:spTree>
    <p:extLst>
      <p:ext uri="{BB962C8B-B14F-4D97-AF65-F5344CB8AC3E}">
        <p14:creationId xmlns:p14="http://schemas.microsoft.com/office/powerpoint/2010/main" val="9566075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7257"/>
            <a:ext cx="6938255" cy="1183400"/>
          </a:xfrm>
          <a:prstGeom prst="rect">
            <a:avLst/>
          </a:prstGeom>
        </p:spPr>
        <p:txBody>
          <a:bodyPr vert="horz" wrap="square" lIns="0" tIns="196595" rIns="0" bIns="0" rtlCol="0">
            <a:spAutoFit/>
          </a:bodyPr>
          <a:lstStyle/>
          <a:p>
            <a:pPr marL="734695" algn="ctr">
              <a:lnSpc>
                <a:spcPct val="100000"/>
              </a:lnSpc>
            </a:pPr>
            <a:r>
              <a:rPr spc="-5" dirty="0"/>
              <a:t>m</a:t>
            </a:r>
            <a:r>
              <a:rPr spc="-10" dirty="0"/>
              <a:t>H</a:t>
            </a:r>
            <a:r>
              <a:rPr dirty="0"/>
              <a:t>E</a:t>
            </a:r>
            <a:r>
              <a:rPr spc="-75" dirty="0">
                <a:latin typeface="Times New Roman"/>
                <a:cs typeface="Times New Roman"/>
              </a:rPr>
              <a:t> </a:t>
            </a:r>
            <a:r>
              <a:rPr spc="-5" dirty="0" err="1"/>
              <a:t>n</a:t>
            </a:r>
            <a:r>
              <a:rPr dirty="0" err="1"/>
              <a:t>a</a:t>
            </a:r>
            <a:r>
              <a:rPr spc="-90" dirty="0">
                <a:latin typeface="Times New Roman"/>
                <a:cs typeface="Times New Roman"/>
              </a:rPr>
              <a:t> </a:t>
            </a:r>
            <a:r>
              <a:rPr lang="sr-Latn-RS" spc="-5" dirty="0" smtClean="0"/>
              <a:t>postrojenjima za prečišćavanje otpadnih voda</a:t>
            </a:r>
            <a:endParaRPr spc="-10" dirty="0"/>
          </a:p>
        </p:txBody>
      </p:sp>
      <p:graphicFrame>
        <p:nvGraphicFramePr>
          <p:cNvPr id="4" name="Table 3"/>
          <p:cNvGraphicFramePr>
            <a:graphicFrameLocks noGrp="1"/>
          </p:cNvGraphicFramePr>
          <p:nvPr>
            <p:extLst>
              <p:ext uri="{D42A27DB-BD31-4B8C-83A1-F6EECF244321}">
                <p14:modId xmlns:p14="http://schemas.microsoft.com/office/powerpoint/2010/main" val="1163364286"/>
              </p:ext>
            </p:extLst>
          </p:nvPr>
        </p:nvGraphicFramePr>
        <p:xfrm>
          <a:off x="535427" y="2514600"/>
          <a:ext cx="9220199" cy="2754630"/>
        </p:xfrm>
        <a:graphic>
          <a:graphicData uri="http://schemas.openxmlformats.org/drawingml/2006/table">
            <a:tbl>
              <a:tblPr firstRow="1" firstCol="1" bandRow="1"/>
              <a:tblGrid>
                <a:gridCol w="1394023"/>
                <a:gridCol w="1212247"/>
                <a:gridCol w="1231898"/>
                <a:gridCol w="1231898"/>
                <a:gridCol w="1231898"/>
                <a:gridCol w="972745"/>
                <a:gridCol w="972745"/>
                <a:gridCol w="972745"/>
              </a:tblGrid>
              <a:tr h="560070">
                <a:tc rowSpan="2">
                  <a:txBody>
                    <a:bodyPr/>
                    <a:lstStyle/>
                    <a:p>
                      <a:pPr indent="180340" algn="just">
                        <a:spcAft>
                          <a:spcPts val="0"/>
                        </a:spcAft>
                      </a:pPr>
                      <a:r>
                        <a:rPr lang="en-GB" sz="1800" dirty="0">
                          <a:effectLst/>
                          <a:latin typeface="+mj-lt"/>
                          <a:ea typeface="Times New Roman" panose="02020603050405020304" pitchFamily="18" charset="0"/>
                          <a:cs typeface="Times New Roman" panose="02020603050405020304" pitchFamily="18" charset="0"/>
                        </a:rPr>
                        <a:t>Tip turbine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80340" algn="ctr">
                        <a:spcAft>
                          <a:spcPts val="0"/>
                        </a:spcAft>
                      </a:pPr>
                      <a:r>
                        <a:rPr lang="en-GB" sz="1800" dirty="0" err="1">
                          <a:effectLst/>
                          <a:latin typeface="+mj-lt"/>
                          <a:ea typeface="Times New Roman" panose="02020603050405020304" pitchFamily="18" charset="0"/>
                          <a:cs typeface="Times New Roman" panose="02020603050405020304" pitchFamily="18" charset="0"/>
                        </a:rPr>
                        <a:t>Cijena</a:t>
                      </a:r>
                      <a:r>
                        <a:rPr lang="en-GB" sz="1800" dirty="0">
                          <a:effectLst/>
                          <a:latin typeface="+mj-lt"/>
                          <a:ea typeface="Times New Roman" panose="02020603050405020304" pitchFamily="18" charset="0"/>
                          <a:cs typeface="Times New Roman" panose="02020603050405020304" pitchFamily="18" charset="0"/>
                        </a:rPr>
                        <a:t> </a:t>
                      </a:r>
                      <a:r>
                        <a:rPr lang="en-GB" sz="1800" dirty="0" err="1">
                          <a:effectLst/>
                          <a:latin typeface="+mj-lt"/>
                          <a:ea typeface="Times New Roman" panose="02020603050405020304" pitchFamily="18" charset="0"/>
                          <a:cs typeface="Times New Roman" panose="02020603050405020304" pitchFamily="18" charset="0"/>
                        </a:rPr>
                        <a:t>koštanja</a:t>
                      </a:r>
                      <a:r>
                        <a:rPr lang="en-GB" sz="1800" dirty="0">
                          <a:effectLst/>
                          <a:latin typeface="+mj-lt"/>
                          <a:ea typeface="Times New Roman" panose="02020603050405020304" pitchFamily="18" charset="0"/>
                          <a:cs typeface="Times New Roman" panose="02020603050405020304" pitchFamily="18" charset="0"/>
                        </a:rPr>
                        <a:t> (</a:t>
                      </a:r>
                      <a:r>
                        <a:rPr lang="en-GB" sz="1800" dirty="0" err="1">
                          <a:effectLst/>
                          <a:latin typeface="+mj-lt"/>
                          <a:ea typeface="Times New Roman" panose="02020603050405020304" pitchFamily="18" charset="0"/>
                          <a:cs typeface="Times New Roman" panose="02020603050405020304" pitchFamily="18" charset="0"/>
                        </a:rPr>
                        <a:t>eur</a:t>
                      </a:r>
                      <a:r>
                        <a:rPr lang="en-GB" sz="1800" dirty="0">
                          <a:effectLst/>
                          <a:latin typeface="+mj-lt"/>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180340" algn="ctr">
                        <a:spcAft>
                          <a:spcPts val="0"/>
                        </a:spcAft>
                      </a:pPr>
                      <a:r>
                        <a:rPr lang="en-GB" sz="1800" dirty="0" err="1">
                          <a:effectLst/>
                          <a:latin typeface="+mj-lt"/>
                          <a:ea typeface="Times New Roman" panose="02020603050405020304" pitchFamily="18" charset="0"/>
                          <a:cs typeface="Times New Roman" panose="02020603050405020304" pitchFamily="18" charset="0"/>
                        </a:rPr>
                        <a:t>Procjenjena</a:t>
                      </a:r>
                      <a:r>
                        <a:rPr lang="en-GB" sz="1800" dirty="0">
                          <a:effectLst/>
                          <a:latin typeface="+mj-lt"/>
                          <a:ea typeface="Times New Roman" panose="02020603050405020304" pitchFamily="18" charset="0"/>
                          <a:cs typeface="Times New Roman" panose="02020603050405020304" pitchFamily="18" charset="0"/>
                        </a:rPr>
                        <a:t> </a:t>
                      </a:r>
                      <a:r>
                        <a:rPr lang="en-GB" sz="1800" dirty="0" err="1">
                          <a:effectLst/>
                          <a:latin typeface="+mj-lt"/>
                          <a:ea typeface="Times New Roman" panose="02020603050405020304" pitchFamily="18" charset="0"/>
                          <a:cs typeface="Times New Roman" panose="02020603050405020304" pitchFamily="18" charset="0"/>
                        </a:rPr>
                        <a:t>godišnja</a:t>
                      </a:r>
                      <a:r>
                        <a:rPr lang="en-GB" sz="1800" dirty="0">
                          <a:effectLst/>
                          <a:latin typeface="+mj-lt"/>
                          <a:ea typeface="Times New Roman" panose="02020603050405020304" pitchFamily="18" charset="0"/>
                          <a:cs typeface="Times New Roman" panose="02020603050405020304" pitchFamily="18" charset="0"/>
                        </a:rPr>
                        <a:t> </a:t>
                      </a:r>
                      <a:r>
                        <a:rPr lang="en-GB" sz="1800" dirty="0" err="1">
                          <a:effectLst/>
                          <a:latin typeface="+mj-lt"/>
                          <a:ea typeface="Times New Roman" panose="02020603050405020304" pitchFamily="18" charset="0"/>
                          <a:cs typeface="Times New Roman" panose="02020603050405020304" pitchFamily="18" charset="0"/>
                        </a:rPr>
                        <a:t>proizvodnja</a:t>
                      </a:r>
                      <a:r>
                        <a:rPr lang="en-GB" sz="1800" dirty="0">
                          <a:effectLst/>
                          <a:latin typeface="+mj-lt"/>
                          <a:ea typeface="Times New Roman" panose="02020603050405020304" pitchFamily="18" charset="0"/>
                          <a:cs typeface="Times New Roman" panose="02020603050405020304" pitchFamily="18" charset="0"/>
                        </a:rPr>
                        <a:t> </a:t>
                      </a:r>
                      <a:r>
                        <a:rPr lang="en-GB" sz="1800" dirty="0" err="1">
                          <a:effectLst/>
                          <a:latin typeface="+mj-lt"/>
                          <a:ea typeface="Times New Roman" panose="02020603050405020304" pitchFamily="18" charset="0"/>
                          <a:cs typeface="Times New Roman" panose="02020603050405020304" pitchFamily="18" charset="0"/>
                        </a:rPr>
                        <a:t>električne</a:t>
                      </a:r>
                      <a:r>
                        <a:rPr lang="en-GB" sz="1800" dirty="0">
                          <a:effectLst/>
                          <a:latin typeface="+mj-lt"/>
                          <a:ea typeface="Times New Roman" panose="02020603050405020304" pitchFamily="18" charset="0"/>
                          <a:cs typeface="Times New Roman" panose="02020603050405020304" pitchFamily="18" charset="0"/>
                        </a:rPr>
                        <a:t> </a:t>
                      </a:r>
                      <a:r>
                        <a:rPr lang="en-GB" sz="1800" dirty="0" err="1">
                          <a:effectLst/>
                          <a:latin typeface="+mj-lt"/>
                          <a:ea typeface="Times New Roman" panose="02020603050405020304" pitchFamily="18" charset="0"/>
                          <a:cs typeface="Times New Roman" panose="02020603050405020304" pitchFamily="18" charset="0"/>
                        </a:rPr>
                        <a:t>energije</a:t>
                      </a:r>
                      <a:r>
                        <a:rPr lang="en-GB" sz="1800" dirty="0">
                          <a:effectLst/>
                          <a:latin typeface="+mj-lt"/>
                          <a:ea typeface="Times New Roman" panose="02020603050405020304" pitchFamily="18" charset="0"/>
                          <a:cs typeface="Times New Roman" panose="02020603050405020304" pitchFamily="18" charset="0"/>
                        </a:rPr>
                        <a:t> (kWh/god)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indent="180340" algn="ctr">
                        <a:spcAft>
                          <a:spcPts val="0"/>
                        </a:spcAft>
                      </a:pPr>
                      <a:r>
                        <a:rPr lang="en-GB" sz="1800">
                          <a:effectLst/>
                          <a:latin typeface="+mj-lt"/>
                          <a:ea typeface="Times New Roman" panose="02020603050405020304" pitchFamily="18" charset="0"/>
                          <a:cs typeface="Times New Roman" panose="02020603050405020304" pitchFamily="18" charset="0"/>
                        </a:rPr>
                        <a:t>Period amortizacije (godina)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0">
                <a:tc vMerge="1">
                  <a:txBody>
                    <a:bodyPr/>
                    <a:lstStyle/>
                    <a:p>
                      <a:endParaRPr lang="en-GB"/>
                    </a:p>
                  </a:txBody>
                  <a:tcPr/>
                </a:tc>
                <a:tc vMerge="1">
                  <a:txBody>
                    <a:bodyPr/>
                    <a:lstStyle/>
                    <a:p>
                      <a:endParaRPr lang="en-GB"/>
                    </a:p>
                  </a:txBody>
                  <a:tcPr/>
                </a:tc>
                <a:tc>
                  <a:txBody>
                    <a:bodyPr/>
                    <a:lstStyle/>
                    <a:p>
                      <a:pPr indent="180340" algn="just">
                        <a:spcAft>
                          <a:spcPts val="0"/>
                        </a:spcAft>
                      </a:pPr>
                      <a:r>
                        <a:rPr lang="en-GB" sz="1800" dirty="0">
                          <a:effectLst/>
                          <a:latin typeface="+mj-lt"/>
                          <a:ea typeface="Times New Roman" panose="02020603050405020304" pitchFamily="18" charset="0"/>
                          <a:cs typeface="Times New Roman" panose="02020603050405020304" pitchFamily="18" charset="0"/>
                        </a:rPr>
                        <a:t>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dirty="0">
                          <a:effectLst/>
                          <a:latin typeface="+mj-lt"/>
                          <a:ea typeface="Times New Roman" panose="02020603050405020304" pitchFamily="18" charset="0"/>
                          <a:cs typeface="Times New Roman" panose="02020603050405020304" pitchFamily="18" charset="0"/>
                        </a:rPr>
                        <a:t>2035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dirty="0">
                          <a:effectLst/>
                          <a:latin typeface="+mj-lt"/>
                          <a:ea typeface="Times New Roman" panose="02020603050405020304" pitchFamily="18" charset="0"/>
                          <a:cs typeface="Times New Roman" panose="02020603050405020304" pitchFamily="18" charset="0"/>
                        </a:rPr>
                        <a:t>2045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a:effectLst/>
                          <a:latin typeface="+mj-lt"/>
                          <a:ea typeface="Times New Roman" panose="02020603050405020304" pitchFamily="18" charset="0"/>
                          <a:cs typeface="Times New Roman" panose="02020603050405020304" pitchFamily="18" charset="0"/>
                        </a:rPr>
                        <a:t>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a:effectLst/>
                          <a:latin typeface="+mj-lt"/>
                          <a:ea typeface="Times New Roman" panose="02020603050405020304" pitchFamily="18" charset="0"/>
                          <a:cs typeface="Times New Roman" panose="02020603050405020304" pitchFamily="18" charset="0"/>
                        </a:rPr>
                        <a:t>2035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a:effectLst/>
                          <a:latin typeface="+mj-lt"/>
                          <a:ea typeface="Times New Roman" panose="02020603050405020304" pitchFamily="18" charset="0"/>
                          <a:cs typeface="Times New Roman" panose="02020603050405020304" pitchFamily="18" charset="0"/>
                        </a:rPr>
                        <a:t>2045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0340" algn="just">
                        <a:spcAft>
                          <a:spcPts val="0"/>
                        </a:spcAft>
                      </a:pPr>
                      <a:r>
                        <a:rPr lang="en-GB" sz="1800" dirty="0" err="1">
                          <a:effectLst/>
                          <a:latin typeface="+mj-lt"/>
                          <a:ea typeface="Times New Roman" panose="02020603050405020304" pitchFamily="18" charset="0"/>
                          <a:cs typeface="Times New Roman" panose="02020603050405020304" pitchFamily="18" charset="0"/>
                        </a:rPr>
                        <a:t>Reverz</a:t>
                      </a:r>
                      <a:r>
                        <a:rPr lang="en-GB" sz="1800" dirty="0">
                          <a:effectLst/>
                          <a:latin typeface="+mj-lt"/>
                          <a:ea typeface="Times New Roman" panose="02020603050405020304" pitchFamily="18" charset="0"/>
                          <a:cs typeface="Times New Roman" panose="02020603050405020304" pitchFamily="18" charset="0"/>
                        </a:rPr>
                        <a:t>. </a:t>
                      </a:r>
                      <a:r>
                        <a:rPr lang="en-GB" sz="1800" dirty="0" err="1">
                          <a:effectLst/>
                          <a:latin typeface="+mj-lt"/>
                          <a:ea typeface="Times New Roman" panose="02020603050405020304" pitchFamily="18" charset="0"/>
                          <a:cs typeface="Times New Roman" panose="02020603050405020304" pitchFamily="18" charset="0"/>
                        </a:rPr>
                        <a:t>pumpa</a:t>
                      </a:r>
                      <a:r>
                        <a:rPr lang="en-GB" sz="1800" dirty="0">
                          <a:effectLst/>
                          <a:latin typeface="+mj-lt"/>
                          <a:ea typeface="Times New Roman" panose="02020603050405020304" pitchFamily="18" charset="0"/>
                          <a:cs typeface="Times New Roman" panose="02020603050405020304" pitchFamily="18" charset="0"/>
                        </a:rPr>
                        <a:t> (PAT)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dirty="0">
                          <a:effectLst/>
                          <a:latin typeface="+mj-lt"/>
                          <a:ea typeface="Times New Roman" panose="02020603050405020304" pitchFamily="18" charset="0"/>
                          <a:cs typeface="Times New Roman" panose="02020603050405020304" pitchFamily="18" charset="0"/>
                        </a:rPr>
                        <a:t>442 900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dirty="0">
                          <a:effectLst/>
                          <a:latin typeface="+mj-lt"/>
                          <a:ea typeface="Times New Roman" panose="02020603050405020304" pitchFamily="18" charset="0"/>
                          <a:cs typeface="Times New Roman" panose="02020603050405020304" pitchFamily="18" charset="0"/>
                        </a:rPr>
                        <a:t>320.640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dirty="0">
                          <a:effectLst/>
                          <a:latin typeface="+mj-lt"/>
                          <a:ea typeface="Times New Roman" panose="02020603050405020304" pitchFamily="18" charset="0"/>
                          <a:cs typeface="Times New Roman" panose="02020603050405020304" pitchFamily="18" charset="0"/>
                        </a:rPr>
                        <a:t>361.850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dirty="0">
                          <a:effectLst/>
                          <a:latin typeface="+mj-lt"/>
                          <a:ea typeface="Times New Roman" panose="02020603050405020304" pitchFamily="18" charset="0"/>
                          <a:cs typeface="Times New Roman" panose="02020603050405020304" pitchFamily="18" charset="0"/>
                        </a:rPr>
                        <a:t>371.690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a:effectLst/>
                          <a:latin typeface="+mj-lt"/>
                          <a:ea typeface="Times New Roman" panose="02020603050405020304" pitchFamily="18" charset="0"/>
                          <a:cs typeface="Times New Roman" panose="02020603050405020304" pitchFamily="18" charset="0"/>
                        </a:rPr>
                        <a:t>23,0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a:effectLst/>
                          <a:latin typeface="+mj-lt"/>
                          <a:ea typeface="Times New Roman" panose="02020603050405020304" pitchFamily="18" charset="0"/>
                          <a:cs typeface="Times New Roman" panose="02020603050405020304" pitchFamily="18" charset="0"/>
                        </a:rPr>
                        <a:t>20,4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a:effectLst/>
                          <a:latin typeface="+mj-lt"/>
                          <a:ea typeface="Times New Roman" panose="02020603050405020304" pitchFamily="18" charset="0"/>
                          <a:cs typeface="Times New Roman" panose="02020603050405020304" pitchFamily="18" charset="0"/>
                        </a:rPr>
                        <a:t>19,9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0340" algn="just">
                        <a:spcAft>
                          <a:spcPts val="0"/>
                        </a:spcAft>
                      </a:pPr>
                      <a:r>
                        <a:rPr lang="en-GB" sz="1800">
                          <a:effectLst/>
                          <a:latin typeface="+mj-lt"/>
                          <a:ea typeface="Times New Roman" panose="02020603050405020304" pitchFamily="18" charset="0"/>
                          <a:cs typeface="Times New Roman" panose="02020603050405020304" pitchFamily="18" charset="0"/>
                        </a:rPr>
                        <a:t>Francisova turbina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a:effectLst/>
                          <a:latin typeface="+mj-lt"/>
                          <a:ea typeface="Times New Roman" panose="02020603050405020304" pitchFamily="18" charset="0"/>
                          <a:cs typeface="Times New Roman" panose="02020603050405020304" pitchFamily="18" charset="0"/>
                        </a:rPr>
                        <a:t>462 100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a:effectLst/>
                          <a:latin typeface="+mj-lt"/>
                          <a:ea typeface="Times New Roman" panose="02020603050405020304" pitchFamily="18" charset="0"/>
                          <a:cs typeface="Times New Roman" panose="02020603050405020304" pitchFamily="18" charset="0"/>
                        </a:rPr>
                        <a:t>400.060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dirty="0">
                          <a:effectLst/>
                          <a:latin typeface="+mj-lt"/>
                          <a:ea typeface="Times New Roman" panose="02020603050405020304" pitchFamily="18" charset="0"/>
                          <a:cs typeface="Times New Roman" panose="02020603050405020304" pitchFamily="18" charset="0"/>
                        </a:rPr>
                        <a:t>458.500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dirty="0">
                          <a:effectLst/>
                          <a:latin typeface="+mj-lt"/>
                          <a:ea typeface="Times New Roman" panose="02020603050405020304" pitchFamily="18" charset="0"/>
                          <a:cs typeface="Times New Roman" panose="02020603050405020304" pitchFamily="18" charset="0"/>
                        </a:rPr>
                        <a:t>511.200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dirty="0">
                          <a:effectLst/>
                          <a:latin typeface="+mj-lt"/>
                          <a:ea typeface="Times New Roman" panose="02020603050405020304" pitchFamily="18" charset="0"/>
                          <a:cs typeface="Times New Roman" panose="02020603050405020304" pitchFamily="18" charset="0"/>
                        </a:rPr>
                        <a:t>19,3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dirty="0">
                          <a:effectLst/>
                          <a:latin typeface="+mj-lt"/>
                          <a:ea typeface="Times New Roman" panose="02020603050405020304" pitchFamily="18" charset="0"/>
                          <a:cs typeface="Times New Roman" panose="02020603050405020304" pitchFamily="18" charset="0"/>
                        </a:rPr>
                        <a:t>16,8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a:effectLst/>
                          <a:latin typeface="+mj-lt"/>
                          <a:ea typeface="Times New Roman" panose="02020603050405020304" pitchFamily="18" charset="0"/>
                          <a:cs typeface="Times New Roman" panose="02020603050405020304" pitchFamily="18" charset="0"/>
                        </a:rPr>
                        <a:t>15,1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0340" algn="just">
                        <a:spcAft>
                          <a:spcPts val="0"/>
                        </a:spcAft>
                      </a:pPr>
                      <a:r>
                        <a:rPr lang="en-GB" sz="1800">
                          <a:effectLst/>
                          <a:latin typeface="+mj-lt"/>
                          <a:ea typeface="Times New Roman" panose="02020603050405020304" pitchFamily="18" charset="0"/>
                          <a:cs typeface="Times New Roman" panose="02020603050405020304" pitchFamily="18" charset="0"/>
                        </a:rPr>
                        <a:t>Turbina sa unakrsnim protokom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dirty="0">
                          <a:effectLst/>
                          <a:latin typeface="+mj-lt"/>
                          <a:ea typeface="Times New Roman" panose="02020603050405020304" pitchFamily="18" charset="0"/>
                          <a:cs typeface="Times New Roman" panose="02020603050405020304" pitchFamily="18" charset="0"/>
                        </a:rPr>
                        <a:t>462 100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a:effectLst/>
                          <a:latin typeface="+mj-lt"/>
                          <a:ea typeface="Times New Roman" panose="02020603050405020304" pitchFamily="18" charset="0"/>
                          <a:cs typeface="Times New Roman" panose="02020603050405020304" pitchFamily="18" charset="0"/>
                        </a:rPr>
                        <a:t>396.100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a:effectLst/>
                          <a:latin typeface="+mj-lt"/>
                          <a:ea typeface="Times New Roman" panose="02020603050405020304" pitchFamily="18" charset="0"/>
                          <a:cs typeface="Times New Roman" panose="02020603050405020304" pitchFamily="18" charset="0"/>
                        </a:rPr>
                        <a:t>447.650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a:effectLst/>
                          <a:latin typeface="+mj-lt"/>
                          <a:ea typeface="Times New Roman" panose="02020603050405020304" pitchFamily="18" charset="0"/>
                          <a:cs typeface="Times New Roman" panose="02020603050405020304" pitchFamily="18" charset="0"/>
                        </a:rPr>
                        <a:t>511.420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dirty="0">
                          <a:effectLst/>
                          <a:latin typeface="+mj-lt"/>
                          <a:ea typeface="Times New Roman" panose="02020603050405020304" pitchFamily="18" charset="0"/>
                          <a:cs typeface="Times New Roman" panose="02020603050405020304" pitchFamily="18" charset="0"/>
                        </a:rPr>
                        <a:t>19,4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dirty="0">
                          <a:effectLst/>
                          <a:latin typeface="+mj-lt"/>
                          <a:ea typeface="Times New Roman" panose="02020603050405020304" pitchFamily="18" charset="0"/>
                          <a:cs typeface="Times New Roman" panose="02020603050405020304" pitchFamily="18" charset="0"/>
                        </a:rPr>
                        <a:t>17,2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spcAft>
                          <a:spcPts val="0"/>
                        </a:spcAft>
                      </a:pPr>
                      <a:r>
                        <a:rPr lang="en-GB" sz="1800" dirty="0">
                          <a:effectLst/>
                          <a:latin typeface="+mj-lt"/>
                          <a:ea typeface="Times New Roman" panose="02020603050405020304" pitchFamily="18" charset="0"/>
                          <a:cs typeface="Times New Roman" panose="02020603050405020304" pitchFamily="18" charset="0"/>
                        </a:rPr>
                        <a:t>15,1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535427" y="1437130"/>
            <a:ext cx="8991600" cy="830997"/>
          </a:xfrm>
          <a:prstGeom prst="rect">
            <a:avLst/>
          </a:prstGeom>
        </p:spPr>
        <p:txBody>
          <a:bodyPr wrap="square">
            <a:spAutoFit/>
          </a:bodyPr>
          <a:lstStyle/>
          <a:p>
            <a:r>
              <a:rPr lang="en-GB" sz="2400" dirty="0" err="1">
                <a:latin typeface="Times New Roman" panose="02020603050405020304" pitchFamily="18" charset="0"/>
                <a:ea typeface="Times New Roman" panose="02020603050405020304" pitchFamily="18" charset="0"/>
              </a:rPr>
              <a:t>Procjene</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godišnje</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proizvodnje</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električne</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energije</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i</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perioda</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amortizacije</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za</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različite</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pretpostavljene</a:t>
            </a:r>
            <a:r>
              <a:rPr lang="en-GB" sz="2400" dirty="0">
                <a:latin typeface="Times New Roman" panose="02020603050405020304" pitchFamily="18" charset="0"/>
                <a:ea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rPr>
              <a:t>tipove</a:t>
            </a:r>
            <a:r>
              <a:rPr lang="en-GB" sz="2400" dirty="0">
                <a:latin typeface="Times New Roman" panose="02020603050405020304" pitchFamily="18" charset="0"/>
                <a:ea typeface="Times New Roman" panose="02020603050405020304" pitchFamily="18" charset="0"/>
              </a:rPr>
              <a:t> </a:t>
            </a:r>
            <a:r>
              <a:rPr lang="en-GB" sz="2400" dirty="0" smtClean="0">
                <a:latin typeface="Times New Roman" panose="02020603050405020304" pitchFamily="18" charset="0"/>
                <a:ea typeface="Times New Roman" panose="02020603050405020304" pitchFamily="18" charset="0"/>
              </a:rPr>
              <a:t>turbine</a:t>
            </a:r>
            <a:r>
              <a:rPr lang="sr-Latn-RS" sz="2400" dirty="0" smtClean="0">
                <a:latin typeface="Times New Roman" panose="02020603050405020304" pitchFamily="18" charset="0"/>
                <a:ea typeface="Times New Roman" panose="02020603050405020304" pitchFamily="18" charset="0"/>
              </a:rPr>
              <a:t> (PPOV Podgorica) </a:t>
            </a:r>
            <a:endParaRPr lang="en-GB" sz="2400" dirty="0"/>
          </a:p>
        </p:txBody>
      </p:sp>
    </p:spTree>
    <p:extLst>
      <p:ext uri="{BB962C8B-B14F-4D97-AF65-F5344CB8AC3E}">
        <p14:creationId xmlns:p14="http://schemas.microsoft.com/office/powerpoint/2010/main" val="20192418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7257"/>
            <a:ext cx="6938255" cy="690957"/>
          </a:xfrm>
          <a:prstGeom prst="rect">
            <a:avLst/>
          </a:prstGeom>
        </p:spPr>
        <p:txBody>
          <a:bodyPr vert="horz" wrap="square" lIns="0" tIns="196595" rIns="0" bIns="0" rtlCol="0">
            <a:spAutoFit/>
          </a:bodyPr>
          <a:lstStyle/>
          <a:p>
            <a:pPr marL="734695" algn="ctr">
              <a:lnSpc>
                <a:spcPct val="100000"/>
              </a:lnSpc>
            </a:pPr>
            <a:r>
              <a:rPr spc="-5" dirty="0" err="1"/>
              <a:t>m</a:t>
            </a:r>
            <a:r>
              <a:rPr spc="-10" dirty="0" err="1"/>
              <a:t>H</a:t>
            </a:r>
            <a:r>
              <a:rPr dirty="0" err="1"/>
              <a:t>E</a:t>
            </a:r>
            <a:r>
              <a:rPr spc="-75" dirty="0">
                <a:latin typeface="Times New Roman"/>
                <a:cs typeface="Times New Roman"/>
              </a:rPr>
              <a:t> </a:t>
            </a:r>
            <a:r>
              <a:rPr lang="sr-Latn-RS" spc="-5" dirty="0" smtClean="0"/>
              <a:t>u termoelektrana</a:t>
            </a:r>
            <a:endParaRPr spc="-10" dirty="0"/>
          </a:p>
        </p:txBody>
      </p:sp>
      <p:sp>
        <p:nvSpPr>
          <p:cNvPr id="3" name="Rectangle 2"/>
          <p:cNvSpPr/>
          <p:nvPr/>
        </p:nvSpPr>
        <p:spPr>
          <a:xfrm>
            <a:off x="685800" y="773086"/>
            <a:ext cx="9220200" cy="882678"/>
          </a:xfrm>
          <a:prstGeom prst="rect">
            <a:avLst/>
          </a:prstGeom>
        </p:spPr>
        <p:txBody>
          <a:bodyPr wrap="square">
            <a:spAutoFit/>
          </a:bodyPr>
          <a:lstStyle/>
          <a:p>
            <a:pPr algn="just">
              <a:lnSpc>
                <a:spcPct val="107000"/>
              </a:lnSpc>
              <a:spcAft>
                <a:spcPts val="800"/>
              </a:spcAft>
            </a:pPr>
            <a:r>
              <a:rPr lang="sr-Latn-RS" sz="2400" dirty="0" smtClean="0">
                <a:latin typeface="Calibri" panose="020F0502020204030204" pitchFamily="34" charset="0"/>
                <a:ea typeface="Calibri" panose="020F0502020204030204" pitchFamily="34" charset="0"/>
                <a:cs typeface="Times New Roman" panose="02020603050405020304" pitchFamily="18" charset="0"/>
              </a:rPr>
              <a:t>Termoelektrane  z</a:t>
            </a:r>
            <a:r>
              <a:rPr lang="en-GB" sz="2400" dirty="0" err="1" smtClean="0">
                <a:latin typeface="Calibri" panose="020F0502020204030204" pitchFamily="34" charset="0"/>
                <a:ea typeface="Calibri" panose="020F0502020204030204" pitchFamily="34" charset="0"/>
                <a:cs typeface="Times New Roman" panose="02020603050405020304" pitchFamily="18" charset="0"/>
              </a:rPr>
              <a:t>ahtijeva</a:t>
            </a:r>
            <a:r>
              <a:rPr lang="sr-Latn-RS" sz="2400" dirty="0" smtClean="0">
                <a:latin typeface="Calibri" panose="020F0502020204030204" pitchFamily="34" charset="0"/>
                <a:ea typeface="Calibri" panose="020F0502020204030204" pitchFamily="34" charset="0"/>
                <a:cs typeface="Times New Roman" panose="02020603050405020304" pitchFamily="18" charset="0"/>
              </a:rPr>
              <a:t>ju</a:t>
            </a:r>
            <a:r>
              <a:rPr lang="en-GB" sz="2400" dirty="0" smtClean="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ogroman</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protok</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vode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za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proces</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hlađenja</a:t>
            </a:r>
            <a:r>
              <a:rPr lang="en-GB" sz="2400" dirty="0">
                <a:latin typeface="Calibri" panose="020F0502020204030204" pitchFamily="34" charset="0"/>
                <a:ea typeface="Calibri" panose="020F0502020204030204" pitchFamily="34" charset="0"/>
                <a:cs typeface="Times New Roman" panose="02020603050405020304" pitchFamily="18" charset="0"/>
              </a:rPr>
              <a:t>. Taj </a:t>
            </a:r>
            <a:r>
              <a:rPr lang="en-GB" sz="2400" dirty="0" err="1">
                <a:latin typeface="Calibri" panose="020F0502020204030204" pitchFamily="34" charset="0"/>
                <a:ea typeface="Calibri" panose="020F0502020204030204" pitchFamily="34" charset="0"/>
                <a:cs typeface="Times New Roman" panose="02020603050405020304" pitchFamily="18" charset="0"/>
              </a:rPr>
              <a:t>protok</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vode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može</a:t>
            </a:r>
            <a:r>
              <a:rPr lang="en-GB" sz="2400" dirty="0">
                <a:latin typeface="Calibri" panose="020F0502020204030204" pitchFamily="34" charset="0"/>
                <a:ea typeface="Calibri" panose="020F0502020204030204" pitchFamily="34" charset="0"/>
                <a:cs typeface="Times New Roman" panose="02020603050405020304" pitchFamily="18" charset="0"/>
              </a:rPr>
              <a:t> se </a:t>
            </a:r>
            <a:r>
              <a:rPr lang="en-GB" sz="2400" dirty="0" err="1">
                <a:latin typeface="Calibri" panose="020F0502020204030204" pitchFamily="34" charset="0"/>
                <a:ea typeface="Calibri" panose="020F0502020204030204" pitchFamily="34" charset="0"/>
                <a:cs typeface="Times New Roman" panose="02020603050405020304" pitchFamily="18" charset="0"/>
              </a:rPr>
              <a:t>iskoristiti</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za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sr-Latn-RS" sz="2400" dirty="0" smtClean="0">
                <a:latin typeface="Calibri" panose="020F0502020204030204" pitchFamily="34" charset="0"/>
                <a:ea typeface="Calibri" panose="020F0502020204030204" pitchFamily="34" charset="0"/>
                <a:cs typeface="Times New Roman" panose="02020603050405020304" pitchFamily="18" charset="0"/>
              </a:rPr>
              <a:t>proizvodnju energije</a:t>
            </a:r>
            <a:r>
              <a:rPr lang="en-GB" sz="2400" dirty="0" smtClean="0">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85800" y="2060611"/>
            <a:ext cx="9220200" cy="865173"/>
          </a:xfrm>
          <a:prstGeom prst="rect">
            <a:avLst/>
          </a:prstGeom>
        </p:spPr>
        <p:txBody>
          <a:bodyPr wrap="square">
            <a:spAutoFit/>
          </a:bodyPr>
          <a:lstStyle/>
          <a:p>
            <a:pPr algn="just">
              <a:lnSpc>
                <a:spcPct val="107000"/>
              </a:lnSpc>
              <a:spcAft>
                <a:spcPts val="800"/>
              </a:spcAft>
            </a:pPr>
            <a:r>
              <a:rPr lang="en-GB" sz="2400" dirty="0" err="1" smtClean="0">
                <a:latin typeface="Calibri" panose="020F0502020204030204" pitchFamily="34" charset="0"/>
                <a:ea typeface="Calibri" panose="020F0502020204030204" pitchFamily="34" charset="0"/>
                <a:cs typeface="Times New Roman" panose="02020603050405020304" pitchFamily="18" charset="0"/>
              </a:rPr>
              <a:t>Hladna</a:t>
            </a:r>
            <a:r>
              <a:rPr lang="en-GB" sz="2400" dirty="0" smtClean="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voda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napušta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kondenzacijsku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jedinicu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kroz</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cijev</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za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izlaz</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smtClean="0">
                <a:latin typeface="Calibri" panose="020F0502020204030204" pitchFamily="34" charset="0"/>
                <a:ea typeface="Calibri" panose="020F0502020204030204" pitchFamily="34" charset="0"/>
                <a:cs typeface="Times New Roman" panose="02020603050405020304" pitchFamily="18" charset="0"/>
              </a:rPr>
              <a:t>vode</a:t>
            </a:r>
            <a:r>
              <a:rPr lang="en-GB" sz="2400" dirty="0" smtClean="0">
                <a:latin typeface="Calibri" panose="020F0502020204030204" pitchFamily="34" charset="0"/>
                <a:ea typeface="Calibri" panose="020F0502020204030204" pitchFamily="34" charset="0"/>
                <a:cs typeface="Times New Roman" panose="02020603050405020304" pitchFamily="18" charset="0"/>
              </a:rPr>
              <a:t>. </a:t>
            </a:r>
            <a:r>
              <a:rPr lang="en-GB" sz="2400" dirty="0">
                <a:latin typeface="Calibri" panose="020F0502020204030204" pitchFamily="34" charset="0"/>
                <a:ea typeface="Calibri" panose="020F0502020204030204" pitchFamily="34" charset="0"/>
                <a:cs typeface="Times New Roman" panose="02020603050405020304" pitchFamily="18" charset="0"/>
              </a:rPr>
              <a:t>Ova </a:t>
            </a:r>
            <a:r>
              <a:rPr lang="en-GB" sz="2400" dirty="0" err="1">
                <a:latin typeface="Calibri" panose="020F0502020204030204" pitchFamily="34" charset="0"/>
                <a:ea typeface="Calibri" panose="020F0502020204030204" pitchFamily="34" charset="0"/>
                <a:cs typeface="Times New Roman" panose="02020603050405020304" pitchFamily="18" charset="0"/>
              </a:rPr>
              <a:t>cijev</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završava</a:t>
            </a:r>
            <a:r>
              <a:rPr lang="en-GB" sz="2400" dirty="0">
                <a:latin typeface="Calibri" panose="020F0502020204030204" pitchFamily="34" charset="0"/>
                <a:ea typeface="Calibri" panose="020F0502020204030204" pitchFamily="34" charset="0"/>
                <a:cs typeface="Times New Roman" panose="02020603050405020304" pitchFamily="18" charset="0"/>
              </a:rPr>
              <a:t> u </a:t>
            </a:r>
            <a:r>
              <a:rPr lang="en-GB" sz="2400" dirty="0" err="1">
                <a:latin typeface="Calibri" panose="020F0502020204030204" pitchFamily="34" charset="0"/>
                <a:ea typeface="Calibri" panose="020F0502020204030204" pitchFamily="34" charset="0"/>
                <a:cs typeface="Times New Roman" panose="02020603050405020304" pitchFamily="18" charset="0"/>
              </a:rPr>
              <a:t>odvodnom</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kanalu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sr-Latn-RS" sz="2400" dirty="0" smtClean="0">
                <a:latin typeface="Calibri" panose="020F0502020204030204" pitchFamily="34" charset="0"/>
                <a:ea typeface="Calibri" panose="020F0502020204030204" pitchFamily="34" charset="0"/>
                <a:cs typeface="Times New Roman" panose="02020603050405020304" pitchFamily="18" charset="0"/>
              </a:rPr>
              <a:t>na kojem se </a:t>
            </a:r>
            <a:r>
              <a:rPr lang="en-GB" sz="2400" dirty="0" err="1" smtClean="0">
                <a:latin typeface="Calibri" panose="020F0502020204030204" pitchFamily="34" charset="0"/>
                <a:ea typeface="Calibri" panose="020F0502020204030204" pitchFamily="34" charset="0"/>
                <a:cs typeface="Times New Roman" panose="02020603050405020304" pitchFamily="18" charset="0"/>
              </a:rPr>
              <a:t>može</a:t>
            </a:r>
            <a:r>
              <a:rPr lang="en-GB" sz="2400" dirty="0" smtClean="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postaviti</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turbina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smtClean="0">
                <a:latin typeface="Calibri" panose="020F0502020204030204" pitchFamily="34"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124200"/>
            <a:ext cx="7543800" cy="4495800"/>
          </a:xfrm>
          <a:prstGeom prst="rect">
            <a:avLst/>
          </a:prstGeom>
          <a:noFill/>
          <a:ln>
            <a:noFill/>
          </a:ln>
        </p:spPr>
      </p:pic>
    </p:spTree>
    <p:extLst>
      <p:ext uri="{BB962C8B-B14F-4D97-AF65-F5344CB8AC3E}">
        <p14:creationId xmlns:p14="http://schemas.microsoft.com/office/powerpoint/2010/main" val="14350743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7257"/>
            <a:ext cx="6938255" cy="690957"/>
          </a:xfrm>
          <a:prstGeom prst="rect">
            <a:avLst/>
          </a:prstGeom>
        </p:spPr>
        <p:txBody>
          <a:bodyPr vert="horz" wrap="square" lIns="0" tIns="196595" rIns="0" bIns="0" rtlCol="0">
            <a:spAutoFit/>
          </a:bodyPr>
          <a:lstStyle/>
          <a:p>
            <a:pPr marL="734695" algn="ctr">
              <a:lnSpc>
                <a:spcPct val="100000"/>
              </a:lnSpc>
            </a:pPr>
            <a:r>
              <a:rPr spc="-5" dirty="0" err="1"/>
              <a:t>m</a:t>
            </a:r>
            <a:r>
              <a:rPr spc="-10" dirty="0" err="1"/>
              <a:t>H</a:t>
            </a:r>
            <a:r>
              <a:rPr dirty="0" err="1"/>
              <a:t>E</a:t>
            </a:r>
            <a:r>
              <a:rPr spc="-75" dirty="0">
                <a:latin typeface="Times New Roman"/>
                <a:cs typeface="Times New Roman"/>
              </a:rPr>
              <a:t> </a:t>
            </a:r>
            <a:r>
              <a:rPr lang="sr-Latn-RS" spc="-5" dirty="0" smtClean="0"/>
              <a:t>u termoelektrana</a:t>
            </a:r>
            <a:endParaRPr spc="-10" dirty="0"/>
          </a:p>
        </p:txBody>
      </p:sp>
      <p:pic>
        <p:nvPicPr>
          <p:cNvPr id="4" name="Picture 3"/>
          <p:cNvPicPr>
            <a:picLocks noChangeAspect="1"/>
          </p:cNvPicPr>
          <p:nvPr/>
        </p:nvPicPr>
        <p:blipFill>
          <a:blip r:embed="rId2"/>
          <a:stretch>
            <a:fillRect/>
          </a:stretch>
        </p:blipFill>
        <p:spPr>
          <a:xfrm>
            <a:off x="685800" y="1066800"/>
            <a:ext cx="4108750" cy="4038600"/>
          </a:xfrm>
          <a:prstGeom prst="rect">
            <a:avLst/>
          </a:prstGeom>
        </p:spPr>
      </p:pic>
      <p:pic>
        <p:nvPicPr>
          <p:cNvPr id="6" name="Picture 5"/>
          <p:cNvPicPr>
            <a:picLocks noChangeAspect="1"/>
          </p:cNvPicPr>
          <p:nvPr/>
        </p:nvPicPr>
        <p:blipFill>
          <a:blip r:embed="rId3"/>
          <a:stretch>
            <a:fillRect/>
          </a:stretch>
        </p:blipFill>
        <p:spPr>
          <a:xfrm>
            <a:off x="5229086" y="1066800"/>
            <a:ext cx="4046075" cy="4024086"/>
          </a:xfrm>
          <a:prstGeom prst="rect">
            <a:avLst/>
          </a:prstGeom>
        </p:spPr>
      </p:pic>
      <p:sp>
        <p:nvSpPr>
          <p:cNvPr id="8" name="Rectangle 7"/>
          <p:cNvSpPr/>
          <p:nvPr/>
        </p:nvSpPr>
        <p:spPr>
          <a:xfrm>
            <a:off x="535427" y="5473986"/>
            <a:ext cx="4417573" cy="865173"/>
          </a:xfrm>
          <a:prstGeom prst="rect">
            <a:avLst/>
          </a:prstGeom>
        </p:spPr>
        <p:txBody>
          <a:bodyPr wrap="square">
            <a:spAutoFit/>
          </a:bodyPr>
          <a:lstStyle/>
          <a:p>
            <a:pPr algn="just">
              <a:lnSpc>
                <a:spcPct val="107000"/>
              </a:lnSpc>
              <a:spcAft>
                <a:spcPts val="800"/>
              </a:spcAft>
            </a:pPr>
            <a:r>
              <a:rPr lang="sr-Latn-RS" sz="2400" dirty="0" smtClean="0">
                <a:latin typeface="Calibri" panose="020F0502020204030204" pitchFamily="34" charset="0"/>
                <a:ea typeface="Calibri" panose="020F0502020204030204" pitchFamily="34" charset="0"/>
                <a:cs typeface="Times New Roman" panose="02020603050405020304" pitchFamily="18" charset="0"/>
              </a:rPr>
              <a:t>Rešenje na odvodnom kanalu sa Kaplanovom t</a:t>
            </a:r>
            <a:r>
              <a:rPr lang="sr-Latn-RS" sz="2400" dirty="0" smtClean="0">
                <a:effectLst/>
                <a:latin typeface="Calibri" panose="020F0502020204030204" pitchFamily="34" charset="0"/>
                <a:ea typeface="Calibri" panose="020F0502020204030204" pitchFamily="34" charset="0"/>
                <a:cs typeface="Times New Roman" panose="02020603050405020304" pitchFamily="18" charset="0"/>
              </a:rPr>
              <a:t>urbinom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5145527" y="5459472"/>
            <a:ext cx="4417573" cy="865173"/>
          </a:xfrm>
          <a:prstGeom prst="rect">
            <a:avLst/>
          </a:prstGeom>
        </p:spPr>
        <p:txBody>
          <a:bodyPr wrap="square">
            <a:spAutoFit/>
          </a:bodyPr>
          <a:lstStyle/>
          <a:p>
            <a:pPr algn="just">
              <a:lnSpc>
                <a:spcPct val="107000"/>
              </a:lnSpc>
              <a:spcAft>
                <a:spcPts val="800"/>
              </a:spcAft>
            </a:pPr>
            <a:r>
              <a:rPr lang="sr-Latn-RS" sz="2400" dirty="0" smtClean="0">
                <a:latin typeface="Calibri" panose="020F0502020204030204" pitchFamily="34" charset="0"/>
                <a:ea typeface="Calibri" panose="020F0502020204030204" pitchFamily="34" charset="0"/>
                <a:cs typeface="Times New Roman" panose="02020603050405020304" pitchFamily="18" charset="0"/>
              </a:rPr>
              <a:t>Rešenje na odvodnom kanalu sa Francisovom </a:t>
            </a:r>
            <a:r>
              <a:rPr lang="sr-Latn-RS" sz="2400" dirty="0" smtClean="0">
                <a:effectLst/>
                <a:latin typeface="Calibri" panose="020F0502020204030204" pitchFamily="34" charset="0"/>
                <a:ea typeface="Calibri" panose="020F0502020204030204" pitchFamily="34" charset="0"/>
                <a:cs typeface="Times New Roman" panose="02020603050405020304" pitchFamily="18" charset="0"/>
              </a:rPr>
              <a:t>turbinom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2615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2777237" y="1072897"/>
            <a:ext cx="4594859" cy="944879"/>
          </a:xfrm>
          <a:custGeom>
            <a:avLst/>
            <a:gdLst/>
            <a:ahLst/>
            <a:cxnLst/>
            <a:rect l="l" t="t" r="r" b="b"/>
            <a:pathLst>
              <a:path w="4594859" h="944879">
                <a:moveTo>
                  <a:pt x="4594859" y="940307"/>
                </a:moveTo>
                <a:lnTo>
                  <a:pt x="4594859" y="4571"/>
                </a:lnTo>
                <a:lnTo>
                  <a:pt x="4588763" y="0"/>
                </a:lnTo>
                <a:lnTo>
                  <a:pt x="4571" y="0"/>
                </a:lnTo>
                <a:lnTo>
                  <a:pt x="0" y="4571"/>
                </a:lnTo>
                <a:lnTo>
                  <a:pt x="0" y="940307"/>
                </a:lnTo>
                <a:lnTo>
                  <a:pt x="4571" y="944879"/>
                </a:lnTo>
                <a:lnTo>
                  <a:pt x="10667" y="944879"/>
                </a:lnTo>
                <a:lnTo>
                  <a:pt x="10667" y="21335"/>
                </a:lnTo>
                <a:lnTo>
                  <a:pt x="22859" y="10667"/>
                </a:lnTo>
                <a:lnTo>
                  <a:pt x="22859" y="21335"/>
                </a:lnTo>
                <a:lnTo>
                  <a:pt x="4571999" y="21335"/>
                </a:lnTo>
                <a:lnTo>
                  <a:pt x="4571999" y="10667"/>
                </a:lnTo>
                <a:lnTo>
                  <a:pt x="4582667" y="21335"/>
                </a:lnTo>
                <a:lnTo>
                  <a:pt x="4582667" y="944879"/>
                </a:lnTo>
                <a:lnTo>
                  <a:pt x="4588763" y="944879"/>
                </a:lnTo>
                <a:lnTo>
                  <a:pt x="4594859" y="940307"/>
                </a:lnTo>
                <a:close/>
              </a:path>
              <a:path w="4594859" h="944879">
                <a:moveTo>
                  <a:pt x="22859" y="21335"/>
                </a:moveTo>
                <a:lnTo>
                  <a:pt x="22859" y="10667"/>
                </a:lnTo>
                <a:lnTo>
                  <a:pt x="10667" y="21335"/>
                </a:lnTo>
                <a:lnTo>
                  <a:pt x="22859" y="21335"/>
                </a:lnTo>
                <a:close/>
              </a:path>
              <a:path w="4594859" h="944879">
                <a:moveTo>
                  <a:pt x="22859" y="923543"/>
                </a:moveTo>
                <a:lnTo>
                  <a:pt x="22859" y="21335"/>
                </a:lnTo>
                <a:lnTo>
                  <a:pt x="10667" y="21335"/>
                </a:lnTo>
                <a:lnTo>
                  <a:pt x="10667" y="923543"/>
                </a:lnTo>
                <a:lnTo>
                  <a:pt x="22859" y="923543"/>
                </a:lnTo>
                <a:close/>
              </a:path>
              <a:path w="4594859" h="944879">
                <a:moveTo>
                  <a:pt x="4582667" y="923543"/>
                </a:moveTo>
                <a:lnTo>
                  <a:pt x="10667" y="923543"/>
                </a:lnTo>
                <a:lnTo>
                  <a:pt x="22859" y="934211"/>
                </a:lnTo>
                <a:lnTo>
                  <a:pt x="22859" y="944879"/>
                </a:lnTo>
                <a:lnTo>
                  <a:pt x="4571999" y="944879"/>
                </a:lnTo>
                <a:lnTo>
                  <a:pt x="4571999" y="934211"/>
                </a:lnTo>
                <a:lnTo>
                  <a:pt x="4582667" y="923543"/>
                </a:lnTo>
                <a:close/>
              </a:path>
              <a:path w="4594859" h="944879">
                <a:moveTo>
                  <a:pt x="22859" y="944879"/>
                </a:moveTo>
                <a:lnTo>
                  <a:pt x="22859" y="934211"/>
                </a:lnTo>
                <a:lnTo>
                  <a:pt x="10667" y="923543"/>
                </a:lnTo>
                <a:lnTo>
                  <a:pt x="10667" y="944879"/>
                </a:lnTo>
                <a:lnTo>
                  <a:pt x="22859" y="944879"/>
                </a:lnTo>
                <a:close/>
              </a:path>
              <a:path w="4594859" h="944879">
                <a:moveTo>
                  <a:pt x="4582667" y="21335"/>
                </a:moveTo>
                <a:lnTo>
                  <a:pt x="4571999" y="10667"/>
                </a:lnTo>
                <a:lnTo>
                  <a:pt x="4571999" y="21335"/>
                </a:lnTo>
                <a:lnTo>
                  <a:pt x="4582667" y="21335"/>
                </a:lnTo>
                <a:close/>
              </a:path>
              <a:path w="4594859" h="944879">
                <a:moveTo>
                  <a:pt x="4582667" y="923543"/>
                </a:moveTo>
                <a:lnTo>
                  <a:pt x="4582667" y="21335"/>
                </a:lnTo>
                <a:lnTo>
                  <a:pt x="4571999" y="21335"/>
                </a:lnTo>
                <a:lnTo>
                  <a:pt x="4571999" y="923543"/>
                </a:lnTo>
                <a:lnTo>
                  <a:pt x="4582667" y="923543"/>
                </a:lnTo>
                <a:close/>
              </a:path>
              <a:path w="4594859" h="944879">
                <a:moveTo>
                  <a:pt x="4582667" y="944879"/>
                </a:moveTo>
                <a:lnTo>
                  <a:pt x="4582667" y="923543"/>
                </a:lnTo>
                <a:lnTo>
                  <a:pt x="4571999" y="934211"/>
                </a:lnTo>
                <a:lnTo>
                  <a:pt x="4571999" y="944879"/>
                </a:lnTo>
                <a:lnTo>
                  <a:pt x="4582667" y="944879"/>
                </a:lnTo>
                <a:close/>
              </a:path>
            </a:pathLst>
          </a:custGeom>
          <a:solidFill>
            <a:srgbClr val="4F80BC"/>
          </a:solidFill>
        </p:spPr>
        <p:txBody>
          <a:bodyPr wrap="square" lIns="0" tIns="0" rIns="0" bIns="0" rtlCol="0">
            <a:spAutoFit/>
          </a:bodyPr>
          <a:lstStyle/>
          <a:p>
            <a:endParaRPr/>
          </a:p>
        </p:txBody>
      </p:sp>
      <p:sp>
        <p:nvSpPr>
          <p:cNvPr id="5" name="object 5"/>
          <p:cNvSpPr/>
          <p:nvPr/>
        </p:nvSpPr>
        <p:spPr>
          <a:xfrm>
            <a:off x="2344421" y="2784348"/>
            <a:ext cx="5824727" cy="944879"/>
          </a:xfrm>
          <a:custGeom>
            <a:avLst/>
            <a:gdLst/>
            <a:ahLst/>
            <a:cxnLst/>
            <a:rect l="l" t="t" r="r" b="b"/>
            <a:pathLst>
              <a:path w="5824727" h="944879">
                <a:moveTo>
                  <a:pt x="5824727" y="940307"/>
                </a:moveTo>
                <a:lnTo>
                  <a:pt x="5824727" y="4571"/>
                </a:lnTo>
                <a:lnTo>
                  <a:pt x="5820155" y="0"/>
                </a:lnTo>
                <a:lnTo>
                  <a:pt x="6095" y="0"/>
                </a:lnTo>
                <a:lnTo>
                  <a:pt x="0" y="4571"/>
                </a:lnTo>
                <a:lnTo>
                  <a:pt x="0" y="940307"/>
                </a:lnTo>
                <a:lnTo>
                  <a:pt x="6095" y="944879"/>
                </a:lnTo>
                <a:lnTo>
                  <a:pt x="12191" y="944879"/>
                </a:lnTo>
                <a:lnTo>
                  <a:pt x="12191" y="21335"/>
                </a:lnTo>
                <a:lnTo>
                  <a:pt x="22859" y="10667"/>
                </a:lnTo>
                <a:lnTo>
                  <a:pt x="22859" y="21335"/>
                </a:lnTo>
                <a:lnTo>
                  <a:pt x="5803391" y="21335"/>
                </a:lnTo>
                <a:lnTo>
                  <a:pt x="5803391" y="10667"/>
                </a:lnTo>
                <a:lnTo>
                  <a:pt x="5814059" y="21335"/>
                </a:lnTo>
                <a:lnTo>
                  <a:pt x="5814059" y="944879"/>
                </a:lnTo>
                <a:lnTo>
                  <a:pt x="5820155" y="944879"/>
                </a:lnTo>
                <a:lnTo>
                  <a:pt x="5824727" y="940307"/>
                </a:lnTo>
                <a:close/>
              </a:path>
              <a:path w="5824727" h="944879">
                <a:moveTo>
                  <a:pt x="22859" y="21335"/>
                </a:moveTo>
                <a:lnTo>
                  <a:pt x="22859" y="10667"/>
                </a:lnTo>
                <a:lnTo>
                  <a:pt x="12191" y="21335"/>
                </a:lnTo>
                <a:lnTo>
                  <a:pt x="22859" y="21335"/>
                </a:lnTo>
                <a:close/>
              </a:path>
              <a:path w="5824727" h="944879">
                <a:moveTo>
                  <a:pt x="22859" y="922019"/>
                </a:moveTo>
                <a:lnTo>
                  <a:pt x="22859" y="21335"/>
                </a:lnTo>
                <a:lnTo>
                  <a:pt x="12191" y="21335"/>
                </a:lnTo>
                <a:lnTo>
                  <a:pt x="12191" y="922019"/>
                </a:lnTo>
                <a:lnTo>
                  <a:pt x="22859" y="922019"/>
                </a:lnTo>
                <a:close/>
              </a:path>
              <a:path w="5824727" h="944879">
                <a:moveTo>
                  <a:pt x="5814059" y="922019"/>
                </a:moveTo>
                <a:lnTo>
                  <a:pt x="12191" y="922019"/>
                </a:lnTo>
                <a:lnTo>
                  <a:pt x="22859" y="934211"/>
                </a:lnTo>
                <a:lnTo>
                  <a:pt x="22859" y="944879"/>
                </a:lnTo>
                <a:lnTo>
                  <a:pt x="5803391" y="944879"/>
                </a:lnTo>
                <a:lnTo>
                  <a:pt x="5803391" y="934211"/>
                </a:lnTo>
                <a:lnTo>
                  <a:pt x="5814059" y="922019"/>
                </a:lnTo>
                <a:close/>
              </a:path>
              <a:path w="5824727" h="944879">
                <a:moveTo>
                  <a:pt x="22859" y="944879"/>
                </a:moveTo>
                <a:lnTo>
                  <a:pt x="22859" y="934211"/>
                </a:lnTo>
                <a:lnTo>
                  <a:pt x="12191" y="922019"/>
                </a:lnTo>
                <a:lnTo>
                  <a:pt x="12191" y="944879"/>
                </a:lnTo>
                <a:lnTo>
                  <a:pt x="22859" y="944879"/>
                </a:lnTo>
                <a:close/>
              </a:path>
              <a:path w="5824727" h="944879">
                <a:moveTo>
                  <a:pt x="5814059" y="21335"/>
                </a:moveTo>
                <a:lnTo>
                  <a:pt x="5803391" y="10667"/>
                </a:lnTo>
                <a:lnTo>
                  <a:pt x="5803391" y="21335"/>
                </a:lnTo>
                <a:lnTo>
                  <a:pt x="5814059" y="21335"/>
                </a:lnTo>
                <a:close/>
              </a:path>
              <a:path w="5824727" h="944879">
                <a:moveTo>
                  <a:pt x="5814059" y="922019"/>
                </a:moveTo>
                <a:lnTo>
                  <a:pt x="5814059" y="21335"/>
                </a:lnTo>
                <a:lnTo>
                  <a:pt x="5803391" y="21335"/>
                </a:lnTo>
                <a:lnTo>
                  <a:pt x="5803391" y="922019"/>
                </a:lnTo>
                <a:lnTo>
                  <a:pt x="5814059" y="922019"/>
                </a:lnTo>
                <a:close/>
              </a:path>
              <a:path w="5824727" h="944879">
                <a:moveTo>
                  <a:pt x="5814059" y="944879"/>
                </a:moveTo>
                <a:lnTo>
                  <a:pt x="5814059" y="922019"/>
                </a:lnTo>
                <a:lnTo>
                  <a:pt x="5803391" y="934211"/>
                </a:lnTo>
                <a:lnTo>
                  <a:pt x="5803391" y="944879"/>
                </a:lnTo>
                <a:lnTo>
                  <a:pt x="5814059" y="944879"/>
                </a:lnTo>
                <a:close/>
              </a:path>
            </a:pathLst>
          </a:custGeom>
          <a:solidFill>
            <a:srgbClr val="4F80BC"/>
          </a:solidFill>
        </p:spPr>
        <p:txBody>
          <a:bodyPr wrap="square" lIns="0" tIns="0" rIns="0" bIns="0" rtlCol="0">
            <a:spAutoFit/>
          </a:bodyPr>
          <a:lstStyle/>
          <a:p>
            <a:endParaRPr/>
          </a:p>
        </p:txBody>
      </p:sp>
      <p:sp>
        <p:nvSpPr>
          <p:cNvPr id="7" name="object 7"/>
          <p:cNvSpPr txBox="1"/>
          <p:nvPr/>
        </p:nvSpPr>
        <p:spPr>
          <a:xfrm>
            <a:off x="1066800" y="609600"/>
            <a:ext cx="8055609" cy="5545108"/>
          </a:xfrm>
          <a:prstGeom prst="rect">
            <a:avLst/>
          </a:prstGeom>
        </p:spPr>
        <p:txBody>
          <a:bodyPr vert="horz" wrap="square" lIns="0" tIns="0" rIns="0" bIns="0" rtlCol="0">
            <a:spAutoFit/>
          </a:bodyPr>
          <a:lstStyle/>
          <a:p>
            <a:pPr marL="91440" algn="ctr">
              <a:lnSpc>
                <a:spcPct val="100000"/>
              </a:lnSpc>
            </a:pPr>
            <a:r>
              <a:rPr sz="1800" b="1" spc="-25" dirty="0">
                <a:latin typeface="Calibri"/>
                <a:cs typeface="Calibri"/>
              </a:rPr>
              <a:t>P</a:t>
            </a:r>
            <a:r>
              <a:rPr sz="1800" b="1" spc="-10" dirty="0">
                <a:latin typeface="Calibri"/>
                <a:cs typeface="Calibri"/>
              </a:rPr>
              <a:t>o</a:t>
            </a:r>
            <a:r>
              <a:rPr sz="1800" b="1" spc="-5" dirty="0">
                <a:latin typeface="Calibri"/>
                <a:cs typeface="Calibri"/>
              </a:rPr>
              <a:t>dj</a:t>
            </a:r>
            <a:r>
              <a:rPr sz="1800" b="1" spc="5" dirty="0">
                <a:latin typeface="Calibri"/>
                <a:cs typeface="Calibri"/>
              </a:rPr>
              <a:t>e</a:t>
            </a:r>
            <a:r>
              <a:rPr sz="1800" b="1" spc="-10" dirty="0">
                <a:latin typeface="Calibri"/>
                <a:cs typeface="Calibri"/>
              </a:rPr>
              <a:t>la</a:t>
            </a:r>
            <a:r>
              <a:rPr sz="1800" b="1" spc="-70" dirty="0">
                <a:latin typeface="Times New Roman"/>
                <a:cs typeface="Times New Roman"/>
              </a:rPr>
              <a:t> </a:t>
            </a:r>
            <a:r>
              <a:rPr sz="1800" b="1" spc="-5" dirty="0">
                <a:latin typeface="Calibri"/>
                <a:cs typeface="Calibri"/>
              </a:rPr>
              <a:t>m</a:t>
            </a:r>
            <a:r>
              <a:rPr sz="1800" b="1" spc="-10" dirty="0">
                <a:latin typeface="Calibri"/>
                <a:cs typeface="Calibri"/>
              </a:rPr>
              <a:t>HE</a:t>
            </a:r>
            <a:r>
              <a:rPr sz="1800" b="1" spc="-60" dirty="0">
                <a:latin typeface="Times New Roman"/>
                <a:cs typeface="Times New Roman"/>
              </a:rPr>
              <a:t> </a:t>
            </a:r>
            <a:r>
              <a:rPr sz="1800" b="1" spc="-5" dirty="0">
                <a:latin typeface="Calibri"/>
                <a:cs typeface="Calibri"/>
              </a:rPr>
              <a:t>p</a:t>
            </a:r>
            <a:r>
              <a:rPr sz="1800" b="1" spc="-30" dirty="0">
                <a:latin typeface="Calibri"/>
                <a:cs typeface="Calibri"/>
              </a:rPr>
              <a:t>r</a:t>
            </a:r>
            <a:r>
              <a:rPr sz="1800" b="1" spc="5" dirty="0">
                <a:latin typeface="Calibri"/>
                <a:cs typeface="Calibri"/>
              </a:rPr>
              <a:t>e</a:t>
            </a:r>
            <a:r>
              <a:rPr sz="1800" b="1" spc="-5" dirty="0">
                <a:latin typeface="Calibri"/>
                <a:cs typeface="Calibri"/>
              </a:rPr>
              <a:t>m</a:t>
            </a:r>
            <a:r>
              <a:rPr sz="1800" b="1" spc="-10" dirty="0">
                <a:latin typeface="Calibri"/>
                <a:cs typeface="Calibri"/>
              </a:rPr>
              <a:t>a</a:t>
            </a:r>
            <a:r>
              <a:rPr sz="1800" b="1" spc="-55" dirty="0">
                <a:latin typeface="Times New Roman"/>
                <a:cs typeface="Times New Roman"/>
              </a:rPr>
              <a:t> </a:t>
            </a:r>
            <a:r>
              <a:rPr sz="1800" b="1" spc="-10" dirty="0">
                <a:latin typeface="Calibri"/>
                <a:cs typeface="Calibri"/>
              </a:rPr>
              <a:t>s</a:t>
            </a:r>
            <a:r>
              <a:rPr sz="1800" b="1" spc="-5" dirty="0">
                <a:latin typeface="Calibri"/>
                <a:cs typeface="Calibri"/>
              </a:rPr>
              <a:t>n</a:t>
            </a:r>
            <a:r>
              <a:rPr sz="1800" b="1" spc="-15" dirty="0">
                <a:latin typeface="Calibri"/>
                <a:cs typeface="Calibri"/>
              </a:rPr>
              <a:t>a</a:t>
            </a:r>
            <a:r>
              <a:rPr sz="1800" b="1" dirty="0">
                <a:latin typeface="Calibri"/>
                <a:cs typeface="Calibri"/>
              </a:rPr>
              <a:t>z</a:t>
            </a:r>
            <a:r>
              <a:rPr sz="1800" b="1" spc="-5" dirty="0">
                <a:latin typeface="Calibri"/>
                <a:cs typeface="Calibri"/>
              </a:rPr>
              <a:t>i</a:t>
            </a:r>
            <a:endParaRPr sz="1800" dirty="0">
              <a:latin typeface="Calibri"/>
              <a:cs typeface="Calibri"/>
            </a:endParaRPr>
          </a:p>
          <a:p>
            <a:pPr>
              <a:lnSpc>
                <a:spcPts val="800"/>
              </a:lnSpc>
              <a:spcBef>
                <a:spcPts val="11"/>
              </a:spcBef>
            </a:pPr>
            <a:endParaRPr sz="800" dirty="0"/>
          </a:p>
          <a:p>
            <a:pPr>
              <a:lnSpc>
                <a:spcPts val="1000"/>
              </a:lnSpc>
            </a:pPr>
            <a:endParaRPr sz="1000" dirty="0"/>
          </a:p>
          <a:p>
            <a:pPr marL="2100580" indent="-287020">
              <a:lnSpc>
                <a:spcPct val="100000"/>
              </a:lnSpc>
              <a:buFont typeface="Arial"/>
              <a:buChar char="•"/>
              <a:tabLst>
                <a:tab pos="2099945" algn="l"/>
              </a:tabLst>
            </a:pPr>
            <a:r>
              <a:rPr sz="1800" spc="-25" dirty="0">
                <a:latin typeface="Calibri"/>
                <a:cs typeface="Calibri"/>
              </a:rPr>
              <a:t>M</a:t>
            </a:r>
            <a:r>
              <a:rPr sz="1800" spc="-5" dirty="0">
                <a:latin typeface="Calibri"/>
                <a:cs typeface="Calibri"/>
              </a:rPr>
              <a:t>i</a:t>
            </a:r>
            <a:r>
              <a:rPr sz="1800" spc="-15" dirty="0">
                <a:latin typeface="Calibri"/>
                <a:cs typeface="Calibri"/>
              </a:rPr>
              <a:t>k</a:t>
            </a:r>
            <a:r>
              <a:rPr sz="1800" spc="-40" dirty="0">
                <a:latin typeface="Calibri"/>
                <a:cs typeface="Calibri"/>
              </a:rPr>
              <a:t>ro</a:t>
            </a:r>
            <a:r>
              <a:rPr sz="1800" spc="-5" dirty="0">
                <a:latin typeface="Calibri"/>
                <a:cs typeface="Calibri"/>
              </a:rPr>
              <a:t>,</a:t>
            </a:r>
            <a:r>
              <a:rPr sz="1800" spc="-40" dirty="0">
                <a:latin typeface="Times New Roman"/>
                <a:cs typeface="Times New Roman"/>
              </a:rPr>
              <a:t> </a:t>
            </a:r>
            <a:r>
              <a:rPr sz="1800" dirty="0">
                <a:latin typeface="Calibri"/>
                <a:cs typeface="Calibri"/>
              </a:rPr>
              <a:t>sna</a:t>
            </a:r>
            <a:r>
              <a:rPr sz="1800" spc="-20" dirty="0">
                <a:latin typeface="Calibri"/>
                <a:cs typeface="Calibri"/>
              </a:rPr>
              <a:t>g</a:t>
            </a:r>
            <a:r>
              <a:rPr sz="1800" spc="-10" dirty="0">
                <a:latin typeface="Calibri"/>
                <a:cs typeface="Calibri"/>
              </a:rPr>
              <a:t>e</a:t>
            </a:r>
            <a:r>
              <a:rPr sz="1800" spc="-40" dirty="0">
                <a:latin typeface="Times New Roman"/>
                <a:cs typeface="Times New Roman"/>
              </a:rPr>
              <a:t> </a:t>
            </a:r>
            <a:r>
              <a:rPr sz="1800" dirty="0">
                <a:solidFill>
                  <a:srgbClr val="FF0000"/>
                </a:solidFill>
                <a:latin typeface="Calibri"/>
                <a:cs typeface="Calibri"/>
              </a:rPr>
              <a:t>do</a:t>
            </a:r>
            <a:r>
              <a:rPr sz="1800" spc="-45" dirty="0">
                <a:solidFill>
                  <a:srgbClr val="FF0000"/>
                </a:solidFill>
                <a:latin typeface="Times New Roman"/>
                <a:cs typeface="Times New Roman"/>
              </a:rPr>
              <a:t> </a:t>
            </a:r>
            <a:r>
              <a:rPr sz="1800" spc="-15" dirty="0">
                <a:solidFill>
                  <a:srgbClr val="FF0000"/>
                </a:solidFill>
                <a:latin typeface="Calibri"/>
                <a:cs typeface="Calibri"/>
              </a:rPr>
              <a:t>10</a:t>
            </a:r>
            <a:r>
              <a:rPr sz="1800" spc="-10" dirty="0">
                <a:solidFill>
                  <a:srgbClr val="FF0000"/>
                </a:solidFill>
                <a:latin typeface="Calibri"/>
                <a:cs typeface="Calibri"/>
              </a:rPr>
              <a:t>0</a:t>
            </a:r>
            <a:r>
              <a:rPr sz="1800" spc="-35" dirty="0">
                <a:solidFill>
                  <a:srgbClr val="FF0000"/>
                </a:solidFill>
                <a:latin typeface="Times New Roman"/>
                <a:cs typeface="Times New Roman"/>
              </a:rPr>
              <a:t> </a:t>
            </a:r>
            <a:r>
              <a:rPr sz="1800" spc="-15" dirty="0">
                <a:solidFill>
                  <a:srgbClr val="FF0000"/>
                </a:solidFill>
                <a:latin typeface="Calibri"/>
                <a:cs typeface="Calibri"/>
              </a:rPr>
              <a:t>k</a:t>
            </a:r>
            <a:r>
              <a:rPr sz="1800" spc="-20" dirty="0">
                <a:solidFill>
                  <a:srgbClr val="FF0000"/>
                </a:solidFill>
                <a:latin typeface="Calibri"/>
                <a:cs typeface="Calibri"/>
              </a:rPr>
              <a:t>W</a:t>
            </a:r>
            <a:endParaRPr sz="1800" dirty="0">
              <a:latin typeface="Calibri"/>
              <a:cs typeface="Calibri"/>
            </a:endParaRPr>
          </a:p>
          <a:p>
            <a:pPr marL="2100580" indent="-287020">
              <a:lnSpc>
                <a:spcPct val="100000"/>
              </a:lnSpc>
              <a:buFont typeface="Arial"/>
              <a:buChar char="•"/>
              <a:tabLst>
                <a:tab pos="2099945" algn="l"/>
              </a:tabLst>
            </a:pPr>
            <a:r>
              <a:rPr sz="1800" spc="-25" dirty="0">
                <a:latin typeface="Calibri"/>
                <a:cs typeface="Calibri"/>
              </a:rPr>
              <a:t>M</a:t>
            </a:r>
            <a:r>
              <a:rPr sz="1800" spc="-5" dirty="0">
                <a:latin typeface="Calibri"/>
                <a:cs typeface="Calibri"/>
              </a:rPr>
              <a:t>i</a:t>
            </a:r>
            <a:r>
              <a:rPr sz="1800" dirty="0">
                <a:latin typeface="Calibri"/>
                <a:cs typeface="Calibri"/>
              </a:rPr>
              <a:t>n</a:t>
            </a:r>
            <a:r>
              <a:rPr sz="1800" spc="-5" dirty="0">
                <a:latin typeface="Calibri"/>
                <a:cs typeface="Calibri"/>
              </a:rPr>
              <a:t>i,</a:t>
            </a:r>
            <a:r>
              <a:rPr sz="1800" spc="-25" dirty="0">
                <a:latin typeface="Times New Roman"/>
                <a:cs typeface="Times New Roman"/>
              </a:rPr>
              <a:t> </a:t>
            </a:r>
            <a:r>
              <a:rPr sz="1800" dirty="0">
                <a:latin typeface="Calibri"/>
                <a:cs typeface="Calibri"/>
              </a:rPr>
              <a:t>sna</a:t>
            </a:r>
            <a:r>
              <a:rPr sz="1800" spc="-20" dirty="0">
                <a:latin typeface="Calibri"/>
                <a:cs typeface="Calibri"/>
              </a:rPr>
              <a:t>g</a:t>
            </a:r>
            <a:r>
              <a:rPr sz="1800" spc="-10" dirty="0">
                <a:latin typeface="Calibri"/>
                <a:cs typeface="Calibri"/>
              </a:rPr>
              <a:t>e</a:t>
            </a:r>
            <a:r>
              <a:rPr sz="1800" spc="-50" dirty="0">
                <a:latin typeface="Times New Roman"/>
                <a:cs typeface="Times New Roman"/>
              </a:rPr>
              <a:t> </a:t>
            </a:r>
            <a:r>
              <a:rPr sz="1800" dirty="0">
                <a:solidFill>
                  <a:srgbClr val="FF0000"/>
                </a:solidFill>
                <a:latin typeface="Calibri"/>
                <a:cs typeface="Calibri"/>
              </a:rPr>
              <a:t>do</a:t>
            </a:r>
            <a:r>
              <a:rPr sz="1800" spc="-35" dirty="0">
                <a:solidFill>
                  <a:srgbClr val="FF0000"/>
                </a:solidFill>
                <a:latin typeface="Times New Roman"/>
                <a:cs typeface="Times New Roman"/>
              </a:rPr>
              <a:t> </a:t>
            </a:r>
            <a:r>
              <a:rPr sz="1800" spc="-10" dirty="0">
                <a:solidFill>
                  <a:srgbClr val="FF0000"/>
                </a:solidFill>
                <a:latin typeface="Calibri"/>
                <a:cs typeface="Calibri"/>
              </a:rPr>
              <a:t>1</a:t>
            </a:r>
            <a:r>
              <a:rPr sz="1800" spc="-45" dirty="0">
                <a:solidFill>
                  <a:srgbClr val="FF0000"/>
                </a:solidFill>
                <a:latin typeface="Times New Roman"/>
                <a:cs typeface="Times New Roman"/>
              </a:rPr>
              <a:t> </a:t>
            </a:r>
            <a:r>
              <a:rPr sz="1800" spc="-25" dirty="0">
                <a:solidFill>
                  <a:srgbClr val="FF0000"/>
                </a:solidFill>
                <a:latin typeface="Calibri"/>
                <a:cs typeface="Calibri"/>
              </a:rPr>
              <a:t>M</a:t>
            </a:r>
            <a:r>
              <a:rPr sz="1800" spc="-20" dirty="0">
                <a:solidFill>
                  <a:srgbClr val="FF0000"/>
                </a:solidFill>
                <a:latin typeface="Calibri"/>
                <a:cs typeface="Calibri"/>
              </a:rPr>
              <a:t>W</a:t>
            </a:r>
            <a:endParaRPr sz="1800" dirty="0">
              <a:latin typeface="Calibri"/>
              <a:cs typeface="Calibri"/>
            </a:endParaRPr>
          </a:p>
          <a:p>
            <a:pPr marL="2100580" indent="-287020">
              <a:lnSpc>
                <a:spcPct val="100000"/>
              </a:lnSpc>
              <a:buFont typeface="Arial"/>
              <a:buChar char="•"/>
              <a:tabLst>
                <a:tab pos="2099945" algn="l"/>
              </a:tabLst>
            </a:pPr>
            <a:r>
              <a:rPr sz="1800" spc="-25" dirty="0">
                <a:latin typeface="Calibri"/>
                <a:cs typeface="Calibri"/>
              </a:rPr>
              <a:t>M</a:t>
            </a:r>
            <a:r>
              <a:rPr sz="1800" dirty="0">
                <a:latin typeface="Calibri"/>
                <a:cs typeface="Calibri"/>
              </a:rPr>
              <a:t>a</a:t>
            </a:r>
            <a:r>
              <a:rPr sz="1800" spc="-5" dirty="0">
                <a:latin typeface="Calibri"/>
                <a:cs typeface="Calibri"/>
              </a:rPr>
              <a:t>l</a:t>
            </a:r>
            <a:r>
              <a:rPr sz="1800" spc="-10" dirty="0">
                <a:latin typeface="Calibri"/>
                <a:cs typeface="Calibri"/>
              </a:rPr>
              <a:t>e,</a:t>
            </a:r>
            <a:r>
              <a:rPr sz="1800" spc="-40" dirty="0">
                <a:latin typeface="Times New Roman"/>
                <a:cs typeface="Times New Roman"/>
              </a:rPr>
              <a:t> </a:t>
            </a:r>
            <a:r>
              <a:rPr sz="1800" dirty="0">
                <a:latin typeface="Calibri"/>
                <a:cs typeface="Calibri"/>
              </a:rPr>
              <a:t>sna</a:t>
            </a:r>
            <a:r>
              <a:rPr sz="1800" spc="-20" dirty="0">
                <a:latin typeface="Calibri"/>
                <a:cs typeface="Calibri"/>
              </a:rPr>
              <a:t>g</a:t>
            </a:r>
            <a:r>
              <a:rPr sz="1800" spc="-10" dirty="0">
                <a:latin typeface="Calibri"/>
                <a:cs typeface="Calibri"/>
              </a:rPr>
              <a:t>e</a:t>
            </a:r>
            <a:r>
              <a:rPr sz="1800" spc="-40" dirty="0">
                <a:latin typeface="Times New Roman"/>
                <a:cs typeface="Times New Roman"/>
              </a:rPr>
              <a:t> </a:t>
            </a:r>
            <a:r>
              <a:rPr sz="1800" dirty="0">
                <a:solidFill>
                  <a:srgbClr val="FF0000"/>
                </a:solidFill>
                <a:latin typeface="Calibri"/>
                <a:cs typeface="Calibri"/>
              </a:rPr>
              <a:t>do</a:t>
            </a:r>
            <a:r>
              <a:rPr sz="1800" spc="-45" dirty="0">
                <a:solidFill>
                  <a:srgbClr val="FF0000"/>
                </a:solidFill>
                <a:latin typeface="Times New Roman"/>
                <a:cs typeface="Times New Roman"/>
              </a:rPr>
              <a:t> </a:t>
            </a:r>
            <a:r>
              <a:rPr sz="1800" spc="-15" dirty="0">
                <a:solidFill>
                  <a:srgbClr val="FF0000"/>
                </a:solidFill>
                <a:latin typeface="Calibri"/>
                <a:cs typeface="Calibri"/>
              </a:rPr>
              <a:t>1</a:t>
            </a:r>
            <a:r>
              <a:rPr sz="1800" spc="-10" dirty="0">
                <a:solidFill>
                  <a:srgbClr val="FF0000"/>
                </a:solidFill>
                <a:latin typeface="Calibri"/>
                <a:cs typeface="Calibri"/>
              </a:rPr>
              <a:t>0</a:t>
            </a:r>
            <a:r>
              <a:rPr sz="1800" spc="-35" dirty="0">
                <a:solidFill>
                  <a:srgbClr val="FF0000"/>
                </a:solidFill>
                <a:latin typeface="Times New Roman"/>
                <a:cs typeface="Times New Roman"/>
              </a:rPr>
              <a:t> </a:t>
            </a:r>
            <a:r>
              <a:rPr sz="1800" spc="-25" dirty="0">
                <a:solidFill>
                  <a:srgbClr val="FF0000"/>
                </a:solidFill>
                <a:latin typeface="Calibri"/>
                <a:cs typeface="Calibri"/>
              </a:rPr>
              <a:t>M</a:t>
            </a:r>
            <a:r>
              <a:rPr sz="1800" spc="-20" dirty="0">
                <a:solidFill>
                  <a:srgbClr val="FF0000"/>
                </a:solidFill>
                <a:latin typeface="Calibri"/>
                <a:cs typeface="Calibri"/>
              </a:rPr>
              <a:t>W</a:t>
            </a:r>
            <a:endParaRPr sz="1800" dirty="0">
              <a:latin typeface="Calibri"/>
              <a:cs typeface="Calibri"/>
            </a:endParaRPr>
          </a:p>
          <a:p>
            <a:pPr>
              <a:lnSpc>
                <a:spcPts val="1000"/>
              </a:lnSpc>
            </a:pPr>
            <a:endParaRPr sz="1000" dirty="0"/>
          </a:p>
          <a:p>
            <a:pPr>
              <a:lnSpc>
                <a:spcPts val="1000"/>
              </a:lnSpc>
            </a:pPr>
            <a:endParaRPr sz="1000" dirty="0"/>
          </a:p>
          <a:p>
            <a:pPr>
              <a:lnSpc>
                <a:spcPts val="1100"/>
              </a:lnSpc>
              <a:spcBef>
                <a:spcPts val="56"/>
              </a:spcBef>
            </a:pPr>
            <a:endParaRPr sz="1100" dirty="0"/>
          </a:p>
          <a:p>
            <a:pPr marL="153035" algn="ctr">
              <a:lnSpc>
                <a:spcPct val="100000"/>
              </a:lnSpc>
            </a:pPr>
            <a:r>
              <a:rPr sz="1800" b="1" spc="-25" dirty="0">
                <a:latin typeface="Calibri"/>
                <a:cs typeface="Calibri"/>
              </a:rPr>
              <a:t>P</a:t>
            </a:r>
            <a:r>
              <a:rPr sz="1800" b="1" spc="-10" dirty="0">
                <a:latin typeface="Calibri"/>
                <a:cs typeface="Calibri"/>
              </a:rPr>
              <a:t>o</a:t>
            </a:r>
            <a:r>
              <a:rPr sz="1800" b="1" spc="-5" dirty="0">
                <a:latin typeface="Calibri"/>
                <a:cs typeface="Calibri"/>
              </a:rPr>
              <a:t>dj</a:t>
            </a:r>
            <a:r>
              <a:rPr sz="1800" b="1" spc="5" dirty="0">
                <a:latin typeface="Calibri"/>
                <a:cs typeface="Calibri"/>
              </a:rPr>
              <a:t>e</a:t>
            </a:r>
            <a:r>
              <a:rPr sz="1800" b="1" spc="-10" dirty="0">
                <a:latin typeface="Calibri"/>
                <a:cs typeface="Calibri"/>
              </a:rPr>
              <a:t>la</a:t>
            </a:r>
            <a:r>
              <a:rPr sz="1800" b="1" spc="-70" dirty="0">
                <a:latin typeface="Times New Roman"/>
                <a:cs typeface="Times New Roman"/>
              </a:rPr>
              <a:t> </a:t>
            </a:r>
            <a:r>
              <a:rPr sz="1800" b="1" spc="-5" dirty="0">
                <a:latin typeface="Calibri"/>
                <a:cs typeface="Calibri"/>
              </a:rPr>
              <a:t>m</a:t>
            </a:r>
            <a:r>
              <a:rPr sz="1800" b="1" spc="-10" dirty="0">
                <a:latin typeface="Calibri"/>
                <a:cs typeface="Calibri"/>
              </a:rPr>
              <a:t>HE</a:t>
            </a:r>
            <a:r>
              <a:rPr sz="1800" b="1" spc="-60" dirty="0">
                <a:latin typeface="Times New Roman"/>
                <a:cs typeface="Times New Roman"/>
              </a:rPr>
              <a:t> </a:t>
            </a:r>
            <a:r>
              <a:rPr sz="1800" b="1" spc="-5" dirty="0">
                <a:latin typeface="Calibri"/>
                <a:cs typeface="Calibri"/>
              </a:rPr>
              <a:t>p</a:t>
            </a:r>
            <a:r>
              <a:rPr sz="1800" b="1" spc="-30" dirty="0">
                <a:latin typeface="Calibri"/>
                <a:cs typeface="Calibri"/>
              </a:rPr>
              <a:t>r</a:t>
            </a:r>
            <a:r>
              <a:rPr sz="1800" b="1" spc="5" dirty="0">
                <a:latin typeface="Calibri"/>
                <a:cs typeface="Calibri"/>
              </a:rPr>
              <a:t>e</a:t>
            </a:r>
            <a:r>
              <a:rPr sz="1800" b="1" spc="-5" dirty="0">
                <a:latin typeface="Calibri"/>
                <a:cs typeface="Calibri"/>
              </a:rPr>
              <a:t>m</a:t>
            </a:r>
            <a:r>
              <a:rPr sz="1800" b="1" spc="-10" dirty="0">
                <a:latin typeface="Calibri"/>
                <a:cs typeface="Calibri"/>
              </a:rPr>
              <a:t>a</a:t>
            </a:r>
            <a:r>
              <a:rPr sz="1800" b="1" spc="-55" dirty="0">
                <a:latin typeface="Times New Roman"/>
                <a:cs typeface="Times New Roman"/>
              </a:rPr>
              <a:t> </a:t>
            </a:r>
            <a:r>
              <a:rPr sz="1800" b="1" spc="-40" dirty="0">
                <a:latin typeface="Calibri"/>
                <a:cs typeface="Calibri"/>
              </a:rPr>
              <a:t>r</a:t>
            </a:r>
            <a:r>
              <a:rPr sz="1800" b="1" spc="-15" dirty="0">
                <a:latin typeface="Calibri"/>
                <a:cs typeface="Calibri"/>
              </a:rPr>
              <a:t>a</a:t>
            </a:r>
            <a:r>
              <a:rPr sz="1800" b="1" spc="-10" dirty="0">
                <a:latin typeface="Calibri"/>
                <a:cs typeface="Calibri"/>
              </a:rPr>
              <a:t>s</a:t>
            </a:r>
            <a:r>
              <a:rPr sz="1800" b="1" spc="-5" dirty="0">
                <a:latin typeface="Calibri"/>
                <a:cs typeface="Calibri"/>
              </a:rPr>
              <a:t>p</a:t>
            </a:r>
            <a:r>
              <a:rPr sz="1800" b="1" spc="-10" dirty="0">
                <a:latin typeface="Calibri"/>
                <a:cs typeface="Calibri"/>
              </a:rPr>
              <a:t>ol</a:t>
            </a:r>
            <a:r>
              <a:rPr sz="1800" b="1" spc="-30" dirty="0">
                <a:latin typeface="Calibri"/>
                <a:cs typeface="Calibri"/>
              </a:rPr>
              <a:t>o</a:t>
            </a:r>
            <a:r>
              <a:rPr sz="1800" b="1" spc="-10" dirty="0">
                <a:latin typeface="Calibri"/>
                <a:cs typeface="Calibri"/>
              </a:rPr>
              <a:t>ž</a:t>
            </a:r>
            <a:r>
              <a:rPr sz="1800" b="1" spc="-5" dirty="0">
                <a:latin typeface="Calibri"/>
                <a:cs typeface="Calibri"/>
              </a:rPr>
              <a:t>i</a:t>
            </a:r>
            <a:r>
              <a:rPr sz="1800" b="1" spc="-25" dirty="0">
                <a:latin typeface="Calibri"/>
                <a:cs typeface="Calibri"/>
              </a:rPr>
              <a:t>v</a:t>
            </a:r>
            <a:r>
              <a:rPr sz="1800" b="1" spc="-10" dirty="0">
                <a:latin typeface="Calibri"/>
                <a:cs typeface="Calibri"/>
              </a:rPr>
              <a:t>o</a:t>
            </a:r>
            <a:r>
              <a:rPr sz="1800" b="1" dirty="0">
                <a:latin typeface="Calibri"/>
                <a:cs typeface="Calibri"/>
              </a:rPr>
              <a:t>m</a:t>
            </a:r>
            <a:r>
              <a:rPr sz="1800" b="1" spc="-55" dirty="0">
                <a:latin typeface="Times New Roman"/>
                <a:cs typeface="Times New Roman"/>
              </a:rPr>
              <a:t> </a:t>
            </a:r>
            <a:r>
              <a:rPr sz="1800" b="1" spc="-5" dirty="0">
                <a:latin typeface="Calibri"/>
                <a:cs typeface="Calibri"/>
              </a:rPr>
              <a:t>p</a:t>
            </a:r>
            <a:r>
              <a:rPr sz="1800" b="1" spc="-15" dirty="0">
                <a:latin typeface="Calibri"/>
                <a:cs typeface="Calibri"/>
              </a:rPr>
              <a:t>a</a:t>
            </a:r>
            <a:r>
              <a:rPr sz="1800" b="1" spc="-20" dirty="0">
                <a:latin typeface="Calibri"/>
                <a:cs typeface="Calibri"/>
              </a:rPr>
              <a:t>d</a:t>
            </a:r>
            <a:r>
              <a:rPr sz="1800" b="1" spc="-10" dirty="0">
                <a:latin typeface="Calibri"/>
                <a:cs typeface="Calibri"/>
              </a:rPr>
              <a:t>u</a:t>
            </a:r>
            <a:endParaRPr sz="1800" dirty="0">
              <a:latin typeface="Calibri"/>
              <a:cs typeface="Calibri"/>
            </a:endParaRPr>
          </a:p>
          <a:p>
            <a:pPr>
              <a:lnSpc>
                <a:spcPts val="650"/>
              </a:lnSpc>
              <a:spcBef>
                <a:spcPts val="17"/>
              </a:spcBef>
            </a:pPr>
            <a:endParaRPr sz="650" dirty="0"/>
          </a:p>
          <a:p>
            <a:pPr>
              <a:lnSpc>
                <a:spcPts val="1000"/>
              </a:lnSpc>
            </a:pPr>
            <a:endParaRPr sz="1000" dirty="0"/>
          </a:p>
          <a:p>
            <a:pPr marL="1667510" indent="-287020">
              <a:lnSpc>
                <a:spcPct val="100000"/>
              </a:lnSpc>
              <a:buFont typeface="Arial"/>
              <a:buChar char="•"/>
              <a:tabLst>
                <a:tab pos="1667510" algn="l"/>
              </a:tabLst>
            </a:pPr>
            <a:r>
              <a:rPr sz="1800" spc="-10" dirty="0">
                <a:latin typeface="Calibri"/>
                <a:cs typeface="Calibri"/>
              </a:rPr>
              <a:t>H</a:t>
            </a:r>
            <a:r>
              <a:rPr sz="1800" dirty="0">
                <a:latin typeface="Calibri"/>
                <a:cs typeface="Calibri"/>
              </a:rPr>
              <a:t>E</a:t>
            </a:r>
            <a:r>
              <a:rPr sz="1800" spc="-35" dirty="0">
                <a:latin typeface="Times New Roman"/>
                <a:cs typeface="Times New Roman"/>
              </a:rPr>
              <a:t> </a:t>
            </a:r>
            <a:r>
              <a:rPr sz="1800" dirty="0">
                <a:latin typeface="Calibri"/>
                <a:cs typeface="Calibri"/>
              </a:rPr>
              <a:t>na</a:t>
            </a:r>
            <a:r>
              <a:rPr sz="1800" spc="-45" dirty="0">
                <a:latin typeface="Times New Roman"/>
                <a:cs typeface="Times New Roman"/>
              </a:rPr>
              <a:t> </a:t>
            </a:r>
            <a:r>
              <a:rPr sz="1800" dirty="0">
                <a:latin typeface="Calibri"/>
                <a:cs typeface="Calibri"/>
              </a:rPr>
              <a:t>n</a:t>
            </a:r>
            <a:r>
              <a:rPr sz="1800" spc="-5" dirty="0">
                <a:latin typeface="Calibri"/>
                <a:cs typeface="Calibri"/>
              </a:rPr>
              <a:t>i</a:t>
            </a:r>
            <a:r>
              <a:rPr sz="1800" dirty="0">
                <a:latin typeface="Calibri"/>
                <a:cs typeface="Calibri"/>
              </a:rPr>
              <a:t>s</a:t>
            </a:r>
            <a:r>
              <a:rPr sz="1800" spc="-75" dirty="0">
                <a:latin typeface="Calibri"/>
                <a:cs typeface="Calibri"/>
              </a:rPr>
              <a:t>k</a:t>
            </a:r>
            <a:r>
              <a:rPr sz="1800" spc="-5" dirty="0">
                <a:latin typeface="Calibri"/>
                <a:cs typeface="Calibri"/>
              </a:rPr>
              <a:t>o</a:t>
            </a:r>
            <a:r>
              <a:rPr sz="1800" spc="-15" dirty="0">
                <a:latin typeface="Calibri"/>
                <a:cs typeface="Calibri"/>
              </a:rPr>
              <a:t>m</a:t>
            </a:r>
            <a:r>
              <a:rPr sz="1800" spc="-40" dirty="0">
                <a:latin typeface="Times New Roman"/>
                <a:cs typeface="Times New Roman"/>
              </a:rPr>
              <a:t> </a:t>
            </a:r>
            <a:r>
              <a:rPr sz="1800" dirty="0">
                <a:latin typeface="Calibri"/>
                <a:cs typeface="Calibri"/>
              </a:rPr>
              <a:t>padu</a:t>
            </a:r>
            <a:r>
              <a:rPr sz="1800" spc="-30" dirty="0">
                <a:latin typeface="Times New Roman"/>
                <a:cs typeface="Times New Roman"/>
              </a:rPr>
              <a:t> </a:t>
            </a:r>
            <a:r>
              <a:rPr sz="1800" spc="-10" dirty="0">
                <a:latin typeface="Calibri"/>
                <a:cs typeface="Calibri"/>
              </a:rPr>
              <a:t>(</a:t>
            </a:r>
            <a:r>
              <a:rPr sz="1800" dirty="0">
                <a:latin typeface="Calibri"/>
                <a:cs typeface="Calibri"/>
              </a:rPr>
              <a:t>n</a:t>
            </a:r>
            <a:r>
              <a:rPr sz="1800" spc="-5" dirty="0">
                <a:latin typeface="Calibri"/>
                <a:cs typeface="Calibri"/>
              </a:rPr>
              <a:t>i</a:t>
            </a:r>
            <a:r>
              <a:rPr sz="1800" dirty="0">
                <a:latin typeface="Calibri"/>
                <a:cs typeface="Calibri"/>
              </a:rPr>
              <a:t>s</a:t>
            </a:r>
            <a:r>
              <a:rPr sz="1800" spc="-75" dirty="0">
                <a:latin typeface="Calibri"/>
                <a:cs typeface="Calibri"/>
              </a:rPr>
              <a:t>k</a:t>
            </a:r>
            <a:r>
              <a:rPr sz="1800" spc="-5" dirty="0">
                <a:latin typeface="Calibri"/>
                <a:cs typeface="Calibri"/>
              </a:rPr>
              <a:t>o</a:t>
            </a:r>
            <a:r>
              <a:rPr sz="1800" dirty="0">
                <a:latin typeface="Calibri"/>
                <a:cs typeface="Calibri"/>
              </a:rPr>
              <a:t>p</a:t>
            </a:r>
            <a:r>
              <a:rPr sz="1800" spc="-15" dirty="0">
                <a:latin typeface="Calibri"/>
                <a:cs typeface="Calibri"/>
              </a:rPr>
              <a:t>r</a:t>
            </a:r>
            <a:r>
              <a:rPr sz="1800" spc="-5" dirty="0">
                <a:latin typeface="Calibri"/>
                <a:cs typeface="Calibri"/>
              </a:rPr>
              <a:t>i</a:t>
            </a:r>
            <a:r>
              <a:rPr sz="1800" spc="-15" dirty="0">
                <a:latin typeface="Calibri"/>
                <a:cs typeface="Calibri"/>
              </a:rPr>
              <a:t>t</a:t>
            </a:r>
            <a:r>
              <a:rPr sz="1800" spc="-5" dirty="0">
                <a:latin typeface="Calibri"/>
                <a:cs typeface="Calibri"/>
              </a:rPr>
              <a:t>i</a:t>
            </a:r>
            <a:r>
              <a:rPr sz="1800" dirty="0">
                <a:latin typeface="Calibri"/>
                <a:cs typeface="Calibri"/>
              </a:rPr>
              <a:t>sn</a:t>
            </a:r>
            <a:r>
              <a:rPr sz="1800" spc="-10" dirty="0">
                <a:latin typeface="Calibri"/>
                <a:cs typeface="Calibri"/>
              </a:rPr>
              <a:t>e)</a:t>
            </a:r>
            <a:r>
              <a:rPr sz="1800" spc="-5" dirty="0">
                <a:latin typeface="Calibri"/>
                <a:cs typeface="Calibri"/>
              </a:rPr>
              <a:t>,</a:t>
            </a:r>
            <a:r>
              <a:rPr sz="1800" spc="-15" dirty="0">
                <a:latin typeface="Times New Roman"/>
                <a:cs typeface="Times New Roman"/>
              </a:rPr>
              <a:t> </a:t>
            </a:r>
            <a:r>
              <a:rPr sz="1800" i="1" spc="-10" dirty="0">
                <a:solidFill>
                  <a:srgbClr val="FF0000"/>
                </a:solidFill>
                <a:latin typeface="Calibri"/>
                <a:cs typeface="Calibri"/>
              </a:rPr>
              <a:t>H</a:t>
            </a:r>
            <a:r>
              <a:rPr sz="1800" dirty="0">
                <a:solidFill>
                  <a:srgbClr val="FF0000"/>
                </a:solidFill>
                <a:latin typeface="Calibri"/>
                <a:cs typeface="Calibri"/>
              </a:rPr>
              <a:t>&lt;</a:t>
            </a:r>
            <a:r>
              <a:rPr sz="1800" spc="-30" dirty="0">
                <a:solidFill>
                  <a:srgbClr val="FF0000"/>
                </a:solidFill>
                <a:latin typeface="Times New Roman"/>
                <a:cs typeface="Times New Roman"/>
              </a:rPr>
              <a:t> </a:t>
            </a:r>
            <a:r>
              <a:rPr sz="1800" spc="-15" dirty="0">
                <a:solidFill>
                  <a:srgbClr val="FF0000"/>
                </a:solidFill>
                <a:latin typeface="Calibri"/>
                <a:cs typeface="Calibri"/>
              </a:rPr>
              <a:t>2</a:t>
            </a:r>
            <a:r>
              <a:rPr sz="1800" spc="-10" dirty="0">
                <a:solidFill>
                  <a:srgbClr val="FF0000"/>
                </a:solidFill>
                <a:latin typeface="Calibri"/>
                <a:cs typeface="Calibri"/>
              </a:rPr>
              <a:t>0</a:t>
            </a:r>
            <a:r>
              <a:rPr sz="1800" spc="-45" dirty="0">
                <a:solidFill>
                  <a:srgbClr val="FF0000"/>
                </a:solidFill>
                <a:latin typeface="Times New Roman"/>
                <a:cs typeface="Times New Roman"/>
              </a:rPr>
              <a:t> </a:t>
            </a:r>
            <a:r>
              <a:rPr sz="1800" spc="-15" dirty="0" smtClean="0">
                <a:solidFill>
                  <a:srgbClr val="FF0000"/>
                </a:solidFill>
                <a:latin typeface="Calibri"/>
                <a:cs typeface="Calibri"/>
              </a:rPr>
              <a:t>m</a:t>
            </a:r>
            <a:endParaRPr lang="sr-Latn-RS" dirty="0">
              <a:latin typeface="Calibri"/>
              <a:cs typeface="Calibri"/>
            </a:endParaRPr>
          </a:p>
          <a:p>
            <a:pPr marL="1667510" indent="-287020">
              <a:lnSpc>
                <a:spcPct val="100000"/>
              </a:lnSpc>
              <a:buFont typeface="Arial"/>
              <a:buChar char="•"/>
              <a:tabLst>
                <a:tab pos="1667510" algn="l"/>
              </a:tabLst>
            </a:pPr>
            <a:r>
              <a:rPr sz="1800" spc="-10" dirty="0" smtClean="0">
                <a:latin typeface="Calibri"/>
                <a:cs typeface="Calibri"/>
              </a:rPr>
              <a:t>H</a:t>
            </a:r>
            <a:r>
              <a:rPr sz="1800" dirty="0" smtClean="0">
                <a:latin typeface="Calibri"/>
                <a:cs typeface="Calibri"/>
              </a:rPr>
              <a:t>E</a:t>
            </a:r>
            <a:r>
              <a:rPr sz="1800" spc="-35" dirty="0" smtClean="0">
                <a:latin typeface="Times New Roman"/>
                <a:cs typeface="Times New Roman"/>
              </a:rPr>
              <a:t> </a:t>
            </a:r>
            <a:r>
              <a:rPr sz="1800" dirty="0">
                <a:latin typeface="Calibri"/>
                <a:cs typeface="Calibri"/>
              </a:rPr>
              <a:t>na</a:t>
            </a:r>
            <a:r>
              <a:rPr sz="1800" spc="-45" dirty="0">
                <a:latin typeface="Times New Roman"/>
                <a:cs typeface="Times New Roman"/>
              </a:rPr>
              <a:t> </a:t>
            </a:r>
            <a:r>
              <a:rPr sz="1800" dirty="0">
                <a:latin typeface="Calibri"/>
                <a:cs typeface="Calibri"/>
              </a:rPr>
              <a:t>s</a:t>
            </a:r>
            <a:r>
              <a:rPr sz="1800" spc="-40" dirty="0">
                <a:latin typeface="Calibri"/>
                <a:cs typeface="Calibri"/>
              </a:rPr>
              <a:t>r</a:t>
            </a:r>
            <a:r>
              <a:rPr sz="1800" spc="-10" dirty="0">
                <a:latin typeface="Calibri"/>
                <a:cs typeface="Calibri"/>
              </a:rPr>
              <a:t>e</a:t>
            </a:r>
            <a:r>
              <a:rPr sz="1800" dirty="0">
                <a:latin typeface="Calibri"/>
                <a:cs typeface="Calibri"/>
              </a:rPr>
              <a:t>dnj</a:t>
            </a:r>
            <a:r>
              <a:rPr sz="1800" spc="-15" dirty="0">
                <a:latin typeface="Calibri"/>
                <a:cs typeface="Calibri"/>
              </a:rPr>
              <a:t>em</a:t>
            </a:r>
            <a:r>
              <a:rPr sz="1800" spc="-40" dirty="0">
                <a:latin typeface="Times New Roman"/>
                <a:cs typeface="Times New Roman"/>
              </a:rPr>
              <a:t> </a:t>
            </a:r>
            <a:r>
              <a:rPr sz="1800" dirty="0">
                <a:latin typeface="Calibri"/>
                <a:cs typeface="Calibri"/>
              </a:rPr>
              <a:t>padu</a:t>
            </a:r>
            <a:r>
              <a:rPr sz="1800" spc="-30" dirty="0">
                <a:latin typeface="Times New Roman"/>
                <a:cs typeface="Times New Roman"/>
              </a:rPr>
              <a:t> </a:t>
            </a:r>
            <a:r>
              <a:rPr sz="1800" spc="-10" dirty="0">
                <a:latin typeface="Calibri"/>
                <a:cs typeface="Calibri"/>
              </a:rPr>
              <a:t>(</a:t>
            </a:r>
            <a:r>
              <a:rPr sz="1800" dirty="0">
                <a:latin typeface="Calibri"/>
                <a:cs typeface="Calibri"/>
              </a:rPr>
              <a:t>s</a:t>
            </a:r>
            <a:r>
              <a:rPr sz="1800" spc="-40" dirty="0">
                <a:latin typeface="Calibri"/>
                <a:cs typeface="Calibri"/>
              </a:rPr>
              <a:t>r</a:t>
            </a:r>
            <a:r>
              <a:rPr sz="1800" spc="-10" dirty="0">
                <a:latin typeface="Calibri"/>
                <a:cs typeface="Calibri"/>
              </a:rPr>
              <a:t>e</a:t>
            </a:r>
            <a:r>
              <a:rPr sz="1800" dirty="0">
                <a:latin typeface="Calibri"/>
                <a:cs typeface="Calibri"/>
              </a:rPr>
              <a:t>dnj</a:t>
            </a:r>
            <a:r>
              <a:rPr sz="1800" spc="-10" dirty="0">
                <a:latin typeface="Calibri"/>
                <a:cs typeface="Calibri"/>
              </a:rPr>
              <a:t>e</a:t>
            </a:r>
            <a:r>
              <a:rPr sz="1800" dirty="0">
                <a:latin typeface="Calibri"/>
                <a:cs typeface="Calibri"/>
              </a:rPr>
              <a:t>p</a:t>
            </a:r>
            <a:r>
              <a:rPr sz="1800" spc="-15" dirty="0">
                <a:latin typeface="Calibri"/>
                <a:cs typeface="Calibri"/>
              </a:rPr>
              <a:t>r</a:t>
            </a:r>
            <a:r>
              <a:rPr sz="1800" spc="-5" dirty="0">
                <a:latin typeface="Calibri"/>
                <a:cs typeface="Calibri"/>
              </a:rPr>
              <a:t>i</a:t>
            </a:r>
            <a:r>
              <a:rPr sz="1800" spc="-15" dirty="0">
                <a:latin typeface="Calibri"/>
                <a:cs typeface="Calibri"/>
              </a:rPr>
              <a:t>t</a:t>
            </a:r>
            <a:r>
              <a:rPr sz="1800" spc="-5" dirty="0">
                <a:latin typeface="Calibri"/>
                <a:cs typeface="Calibri"/>
              </a:rPr>
              <a:t>i</a:t>
            </a:r>
            <a:r>
              <a:rPr sz="1800" dirty="0">
                <a:latin typeface="Calibri"/>
                <a:cs typeface="Calibri"/>
              </a:rPr>
              <a:t>sn</a:t>
            </a:r>
            <a:r>
              <a:rPr sz="1800" spc="-10" dirty="0">
                <a:latin typeface="Calibri"/>
                <a:cs typeface="Calibri"/>
              </a:rPr>
              <a:t>e)</a:t>
            </a:r>
            <a:r>
              <a:rPr sz="1800" spc="-5" dirty="0">
                <a:latin typeface="Calibri"/>
                <a:cs typeface="Calibri"/>
              </a:rPr>
              <a:t>,</a:t>
            </a:r>
            <a:r>
              <a:rPr sz="1800" spc="-25" dirty="0">
                <a:latin typeface="Times New Roman"/>
                <a:cs typeface="Times New Roman"/>
              </a:rPr>
              <a:t> </a:t>
            </a:r>
            <a:r>
              <a:rPr sz="1800" i="1" dirty="0">
                <a:solidFill>
                  <a:srgbClr val="FF0000"/>
                </a:solidFill>
                <a:latin typeface="Calibri"/>
                <a:cs typeface="Calibri"/>
              </a:rPr>
              <a:t>H</a:t>
            </a:r>
            <a:r>
              <a:rPr sz="1800" i="1" spc="-40" dirty="0">
                <a:solidFill>
                  <a:srgbClr val="FF0000"/>
                </a:solidFill>
                <a:latin typeface="Times New Roman"/>
                <a:cs typeface="Times New Roman"/>
              </a:rPr>
              <a:t> </a:t>
            </a:r>
            <a:r>
              <a:rPr sz="1800" dirty="0">
                <a:solidFill>
                  <a:srgbClr val="FF0000"/>
                </a:solidFill>
                <a:latin typeface="Calibri"/>
                <a:cs typeface="Calibri"/>
              </a:rPr>
              <a:t>=</a:t>
            </a:r>
            <a:r>
              <a:rPr sz="1800" spc="-40" dirty="0">
                <a:solidFill>
                  <a:srgbClr val="FF0000"/>
                </a:solidFill>
                <a:latin typeface="Times New Roman"/>
                <a:cs typeface="Times New Roman"/>
              </a:rPr>
              <a:t> </a:t>
            </a:r>
            <a:r>
              <a:rPr sz="1800" spc="-15" dirty="0">
                <a:solidFill>
                  <a:srgbClr val="FF0000"/>
                </a:solidFill>
                <a:latin typeface="Calibri"/>
                <a:cs typeface="Calibri"/>
              </a:rPr>
              <a:t>2</a:t>
            </a:r>
            <a:r>
              <a:rPr sz="1800" spc="-10" dirty="0">
                <a:solidFill>
                  <a:srgbClr val="FF0000"/>
                </a:solidFill>
                <a:latin typeface="Calibri"/>
                <a:cs typeface="Calibri"/>
              </a:rPr>
              <a:t>0</a:t>
            </a:r>
            <a:r>
              <a:rPr sz="1800" spc="-35" dirty="0">
                <a:solidFill>
                  <a:srgbClr val="FF0000"/>
                </a:solidFill>
                <a:latin typeface="Times New Roman"/>
                <a:cs typeface="Times New Roman"/>
              </a:rPr>
              <a:t> </a:t>
            </a:r>
            <a:r>
              <a:rPr sz="1800" dirty="0">
                <a:solidFill>
                  <a:srgbClr val="FF0000"/>
                </a:solidFill>
                <a:latin typeface="Calibri"/>
                <a:cs typeface="Calibri"/>
              </a:rPr>
              <a:t>÷</a:t>
            </a:r>
            <a:r>
              <a:rPr sz="1800" spc="-40" dirty="0">
                <a:solidFill>
                  <a:srgbClr val="FF0000"/>
                </a:solidFill>
                <a:latin typeface="Times New Roman"/>
                <a:cs typeface="Times New Roman"/>
              </a:rPr>
              <a:t> </a:t>
            </a:r>
            <a:r>
              <a:rPr sz="1800" spc="-15" dirty="0">
                <a:solidFill>
                  <a:srgbClr val="FF0000"/>
                </a:solidFill>
                <a:latin typeface="Calibri"/>
                <a:cs typeface="Calibri"/>
              </a:rPr>
              <a:t>10</a:t>
            </a:r>
            <a:r>
              <a:rPr sz="1800" spc="-10" dirty="0">
                <a:solidFill>
                  <a:srgbClr val="FF0000"/>
                </a:solidFill>
                <a:latin typeface="Calibri"/>
                <a:cs typeface="Calibri"/>
              </a:rPr>
              <a:t>0</a:t>
            </a:r>
            <a:r>
              <a:rPr sz="1800" spc="-35" dirty="0">
                <a:solidFill>
                  <a:srgbClr val="FF0000"/>
                </a:solidFill>
                <a:latin typeface="Times New Roman"/>
                <a:cs typeface="Times New Roman"/>
              </a:rPr>
              <a:t> </a:t>
            </a:r>
            <a:r>
              <a:rPr sz="1800" spc="-15" dirty="0">
                <a:solidFill>
                  <a:srgbClr val="FF0000"/>
                </a:solidFill>
                <a:latin typeface="Calibri"/>
                <a:cs typeface="Calibri"/>
              </a:rPr>
              <a:t>m</a:t>
            </a:r>
            <a:endParaRPr sz="1800" dirty="0">
              <a:latin typeface="Calibri"/>
              <a:cs typeface="Calibri"/>
            </a:endParaRPr>
          </a:p>
          <a:p>
            <a:pPr marL="1667510" indent="-287020">
              <a:lnSpc>
                <a:spcPct val="100000"/>
              </a:lnSpc>
              <a:buFont typeface="Arial"/>
              <a:buChar char="•"/>
              <a:tabLst>
                <a:tab pos="1667510" algn="l"/>
              </a:tabLst>
            </a:pPr>
            <a:r>
              <a:rPr sz="1800" spc="-10" dirty="0">
                <a:latin typeface="Calibri"/>
                <a:cs typeface="Calibri"/>
              </a:rPr>
              <a:t>H</a:t>
            </a:r>
            <a:r>
              <a:rPr sz="1800" dirty="0">
                <a:latin typeface="Calibri"/>
                <a:cs typeface="Calibri"/>
              </a:rPr>
              <a:t>E</a:t>
            </a:r>
            <a:r>
              <a:rPr sz="1800" spc="-35" dirty="0">
                <a:latin typeface="Times New Roman"/>
                <a:cs typeface="Times New Roman"/>
              </a:rPr>
              <a:t> </a:t>
            </a:r>
            <a:r>
              <a:rPr sz="1800" dirty="0">
                <a:latin typeface="Calibri"/>
                <a:cs typeface="Calibri"/>
              </a:rPr>
              <a:t>na</a:t>
            </a:r>
            <a:r>
              <a:rPr sz="1800" spc="-45" dirty="0">
                <a:latin typeface="Times New Roman"/>
                <a:cs typeface="Times New Roman"/>
              </a:rPr>
              <a:t> </a:t>
            </a:r>
            <a:r>
              <a:rPr sz="1800" spc="-10" dirty="0">
                <a:latin typeface="Calibri"/>
                <a:cs typeface="Calibri"/>
              </a:rPr>
              <a:t>v</a:t>
            </a:r>
            <a:r>
              <a:rPr sz="1800" spc="-5" dirty="0">
                <a:latin typeface="Calibri"/>
                <a:cs typeface="Calibri"/>
              </a:rPr>
              <a:t>i</a:t>
            </a:r>
            <a:r>
              <a:rPr sz="1800" dirty="0">
                <a:latin typeface="Calibri"/>
                <a:cs typeface="Calibri"/>
              </a:rPr>
              <a:t>s</a:t>
            </a:r>
            <a:r>
              <a:rPr sz="1800" spc="-5" dirty="0">
                <a:latin typeface="Calibri"/>
                <a:cs typeface="Calibri"/>
              </a:rPr>
              <a:t>o</a:t>
            </a:r>
            <a:r>
              <a:rPr sz="1800" spc="-75" dirty="0">
                <a:latin typeface="Calibri"/>
                <a:cs typeface="Calibri"/>
              </a:rPr>
              <a:t>k</a:t>
            </a:r>
            <a:r>
              <a:rPr sz="1800" spc="-5" dirty="0">
                <a:latin typeface="Calibri"/>
                <a:cs typeface="Calibri"/>
              </a:rPr>
              <a:t>o</a:t>
            </a:r>
            <a:r>
              <a:rPr sz="1800" spc="-15" dirty="0">
                <a:latin typeface="Calibri"/>
                <a:cs typeface="Calibri"/>
              </a:rPr>
              <a:t>m</a:t>
            </a:r>
            <a:r>
              <a:rPr sz="1800" spc="-40" dirty="0">
                <a:latin typeface="Times New Roman"/>
                <a:cs typeface="Times New Roman"/>
              </a:rPr>
              <a:t> </a:t>
            </a:r>
            <a:r>
              <a:rPr sz="1800" dirty="0">
                <a:latin typeface="Calibri"/>
                <a:cs typeface="Calibri"/>
              </a:rPr>
              <a:t>padu</a:t>
            </a:r>
            <a:r>
              <a:rPr sz="1800" spc="-30" dirty="0">
                <a:latin typeface="Times New Roman"/>
                <a:cs typeface="Times New Roman"/>
              </a:rPr>
              <a:t> </a:t>
            </a:r>
            <a:r>
              <a:rPr sz="1800" spc="-10" dirty="0">
                <a:latin typeface="Calibri"/>
                <a:cs typeface="Calibri"/>
              </a:rPr>
              <a:t>(v</a:t>
            </a:r>
            <a:r>
              <a:rPr sz="1800" spc="-5" dirty="0">
                <a:latin typeface="Calibri"/>
                <a:cs typeface="Calibri"/>
              </a:rPr>
              <a:t>i</a:t>
            </a:r>
            <a:r>
              <a:rPr sz="1800" dirty="0">
                <a:latin typeface="Calibri"/>
                <a:cs typeface="Calibri"/>
              </a:rPr>
              <a:t>s</a:t>
            </a:r>
            <a:r>
              <a:rPr sz="1800" spc="-5" dirty="0">
                <a:latin typeface="Calibri"/>
                <a:cs typeface="Calibri"/>
              </a:rPr>
              <a:t>o</a:t>
            </a:r>
            <a:r>
              <a:rPr sz="1800" spc="-75" dirty="0">
                <a:latin typeface="Calibri"/>
                <a:cs typeface="Calibri"/>
              </a:rPr>
              <a:t>k</a:t>
            </a:r>
            <a:r>
              <a:rPr sz="1800" spc="-5" dirty="0">
                <a:latin typeface="Calibri"/>
                <a:cs typeface="Calibri"/>
              </a:rPr>
              <a:t>o</a:t>
            </a:r>
            <a:r>
              <a:rPr sz="1800" dirty="0">
                <a:latin typeface="Calibri"/>
                <a:cs typeface="Calibri"/>
              </a:rPr>
              <a:t>p</a:t>
            </a:r>
            <a:r>
              <a:rPr sz="1800" spc="-15" dirty="0">
                <a:latin typeface="Calibri"/>
                <a:cs typeface="Calibri"/>
              </a:rPr>
              <a:t>r</a:t>
            </a:r>
            <a:r>
              <a:rPr sz="1800" spc="-5" dirty="0">
                <a:latin typeface="Calibri"/>
                <a:cs typeface="Calibri"/>
              </a:rPr>
              <a:t>i</a:t>
            </a:r>
            <a:r>
              <a:rPr sz="1800" spc="-15" dirty="0">
                <a:latin typeface="Calibri"/>
                <a:cs typeface="Calibri"/>
              </a:rPr>
              <a:t>t</a:t>
            </a:r>
            <a:r>
              <a:rPr sz="1800" spc="-5" dirty="0">
                <a:latin typeface="Calibri"/>
                <a:cs typeface="Calibri"/>
              </a:rPr>
              <a:t>i</a:t>
            </a:r>
            <a:r>
              <a:rPr sz="1800" dirty="0">
                <a:latin typeface="Calibri"/>
                <a:cs typeface="Calibri"/>
              </a:rPr>
              <a:t>sn</a:t>
            </a:r>
            <a:r>
              <a:rPr sz="1800" spc="-10" dirty="0">
                <a:latin typeface="Calibri"/>
                <a:cs typeface="Calibri"/>
              </a:rPr>
              <a:t>e)</a:t>
            </a:r>
            <a:r>
              <a:rPr sz="1800" spc="-5" dirty="0">
                <a:latin typeface="Calibri"/>
                <a:cs typeface="Calibri"/>
              </a:rPr>
              <a:t>,</a:t>
            </a:r>
            <a:r>
              <a:rPr sz="1800" spc="-25" dirty="0">
                <a:latin typeface="Times New Roman"/>
                <a:cs typeface="Times New Roman"/>
              </a:rPr>
              <a:t> </a:t>
            </a:r>
            <a:r>
              <a:rPr sz="1800" i="1" spc="-10" dirty="0">
                <a:solidFill>
                  <a:srgbClr val="FF0000"/>
                </a:solidFill>
                <a:latin typeface="Calibri"/>
                <a:cs typeface="Calibri"/>
              </a:rPr>
              <a:t>H</a:t>
            </a:r>
            <a:r>
              <a:rPr sz="1800" dirty="0">
                <a:solidFill>
                  <a:srgbClr val="FF0000"/>
                </a:solidFill>
                <a:latin typeface="Calibri"/>
                <a:cs typeface="Calibri"/>
              </a:rPr>
              <a:t>&gt;</a:t>
            </a:r>
            <a:r>
              <a:rPr sz="1800" spc="-30" dirty="0">
                <a:solidFill>
                  <a:srgbClr val="FF0000"/>
                </a:solidFill>
                <a:latin typeface="Times New Roman"/>
                <a:cs typeface="Times New Roman"/>
              </a:rPr>
              <a:t> </a:t>
            </a:r>
            <a:r>
              <a:rPr sz="1800" spc="-15" dirty="0">
                <a:solidFill>
                  <a:srgbClr val="FF0000"/>
                </a:solidFill>
                <a:latin typeface="Calibri"/>
                <a:cs typeface="Calibri"/>
              </a:rPr>
              <a:t>10</a:t>
            </a:r>
            <a:r>
              <a:rPr sz="1800" spc="-10" dirty="0">
                <a:solidFill>
                  <a:srgbClr val="FF0000"/>
                </a:solidFill>
                <a:latin typeface="Calibri"/>
                <a:cs typeface="Calibri"/>
              </a:rPr>
              <a:t>0</a:t>
            </a:r>
            <a:r>
              <a:rPr sz="1800" spc="-35" dirty="0">
                <a:solidFill>
                  <a:srgbClr val="FF0000"/>
                </a:solidFill>
                <a:latin typeface="Times New Roman"/>
                <a:cs typeface="Times New Roman"/>
              </a:rPr>
              <a:t> </a:t>
            </a:r>
            <a:r>
              <a:rPr sz="1800" spc="-15" dirty="0">
                <a:solidFill>
                  <a:srgbClr val="FF0000"/>
                </a:solidFill>
                <a:latin typeface="Calibri"/>
                <a:cs typeface="Calibri"/>
              </a:rPr>
              <a:t>m</a:t>
            </a:r>
            <a:endParaRPr sz="1800" dirty="0">
              <a:latin typeface="Calibri"/>
              <a:cs typeface="Calibri"/>
            </a:endParaRPr>
          </a:p>
          <a:p>
            <a:pPr>
              <a:lnSpc>
                <a:spcPts val="1000"/>
              </a:lnSpc>
            </a:pPr>
            <a:endParaRPr sz="1000" dirty="0"/>
          </a:p>
          <a:p>
            <a:pPr>
              <a:lnSpc>
                <a:spcPts val="1000"/>
              </a:lnSpc>
            </a:pPr>
            <a:endParaRPr sz="1000" dirty="0"/>
          </a:p>
          <a:p>
            <a:pPr>
              <a:lnSpc>
                <a:spcPts val="1200"/>
              </a:lnSpc>
              <a:spcBef>
                <a:spcPts val="99"/>
              </a:spcBef>
            </a:pPr>
            <a:endParaRPr sz="1200" dirty="0"/>
          </a:p>
          <a:p>
            <a:pPr marL="90805" algn="ctr">
              <a:lnSpc>
                <a:spcPct val="100000"/>
              </a:lnSpc>
            </a:pPr>
            <a:r>
              <a:rPr sz="1800" b="1" dirty="0">
                <a:latin typeface="Calibri"/>
                <a:cs typeface="Calibri"/>
              </a:rPr>
              <a:t>P</a:t>
            </a:r>
            <a:r>
              <a:rPr sz="1800" b="1" spc="-30" dirty="0">
                <a:latin typeface="Calibri"/>
                <a:cs typeface="Calibri"/>
              </a:rPr>
              <a:t>r</a:t>
            </a:r>
            <a:r>
              <a:rPr sz="1800" b="1" spc="5" dirty="0">
                <a:latin typeface="Calibri"/>
                <a:cs typeface="Calibri"/>
              </a:rPr>
              <a:t>e</a:t>
            </a:r>
            <a:r>
              <a:rPr sz="1800" b="1" spc="-5" dirty="0">
                <a:latin typeface="Calibri"/>
                <a:cs typeface="Calibri"/>
              </a:rPr>
              <a:t>m</a:t>
            </a:r>
            <a:r>
              <a:rPr sz="1800" b="1" spc="-10" dirty="0">
                <a:latin typeface="Calibri"/>
                <a:cs typeface="Calibri"/>
              </a:rPr>
              <a:t>a</a:t>
            </a:r>
            <a:r>
              <a:rPr sz="1800" b="1" spc="-45" dirty="0">
                <a:latin typeface="Times New Roman"/>
                <a:cs typeface="Times New Roman"/>
              </a:rPr>
              <a:t> </a:t>
            </a:r>
            <a:r>
              <a:rPr sz="1800" b="1" spc="-5" dirty="0">
                <a:latin typeface="Calibri"/>
                <a:cs typeface="Calibri"/>
              </a:rPr>
              <a:t>n</a:t>
            </a:r>
            <a:r>
              <a:rPr sz="1800" b="1" spc="-15" dirty="0">
                <a:latin typeface="Calibri"/>
                <a:cs typeface="Calibri"/>
              </a:rPr>
              <a:t>a</a:t>
            </a:r>
            <a:r>
              <a:rPr sz="1800" b="1" dirty="0">
                <a:latin typeface="Calibri"/>
                <a:cs typeface="Calibri"/>
              </a:rPr>
              <a:t>č</a:t>
            </a:r>
            <a:r>
              <a:rPr sz="1800" b="1" spc="-5" dirty="0">
                <a:latin typeface="Calibri"/>
                <a:cs typeface="Calibri"/>
              </a:rPr>
              <a:t>in</a:t>
            </a:r>
            <a:r>
              <a:rPr sz="1800" b="1" spc="-10" dirty="0">
                <a:latin typeface="Calibri"/>
                <a:cs typeface="Calibri"/>
              </a:rPr>
              <a:t>u</a:t>
            </a:r>
            <a:r>
              <a:rPr sz="1800" b="1" spc="-50" dirty="0">
                <a:latin typeface="Times New Roman"/>
                <a:cs typeface="Times New Roman"/>
              </a:rPr>
              <a:t> </a:t>
            </a:r>
            <a:r>
              <a:rPr sz="1800" b="1" spc="-5" dirty="0">
                <a:latin typeface="Calibri"/>
                <a:cs typeface="Calibri"/>
              </a:rPr>
              <a:t>d</a:t>
            </a:r>
            <a:r>
              <a:rPr sz="1800" b="1" spc="-20" dirty="0">
                <a:latin typeface="Calibri"/>
                <a:cs typeface="Calibri"/>
              </a:rPr>
              <a:t>ob</a:t>
            </a:r>
            <a:r>
              <a:rPr sz="1800" b="1" spc="-5" dirty="0">
                <a:latin typeface="Calibri"/>
                <a:cs typeface="Calibri"/>
              </a:rPr>
              <a:t>ij</a:t>
            </a:r>
            <a:r>
              <a:rPr sz="1800" b="1" spc="-15" dirty="0">
                <a:latin typeface="Calibri"/>
                <a:cs typeface="Calibri"/>
              </a:rPr>
              <a:t>a</a:t>
            </a:r>
            <a:r>
              <a:rPr sz="1800" b="1" spc="-5" dirty="0">
                <a:latin typeface="Calibri"/>
                <a:cs typeface="Calibri"/>
              </a:rPr>
              <a:t>nj</a:t>
            </a:r>
            <a:r>
              <a:rPr sz="1800" b="1" spc="-10" dirty="0">
                <a:latin typeface="Calibri"/>
                <a:cs typeface="Calibri"/>
              </a:rPr>
              <a:t>a</a:t>
            </a:r>
            <a:r>
              <a:rPr sz="1800" b="1" spc="-80" dirty="0">
                <a:latin typeface="Times New Roman"/>
                <a:cs typeface="Times New Roman"/>
              </a:rPr>
              <a:t> </a:t>
            </a:r>
            <a:r>
              <a:rPr sz="1800" b="1" spc="-40" dirty="0">
                <a:latin typeface="Calibri"/>
                <a:cs typeface="Calibri"/>
              </a:rPr>
              <a:t>r</a:t>
            </a:r>
            <a:r>
              <a:rPr sz="1800" b="1" spc="-15" dirty="0">
                <a:latin typeface="Calibri"/>
                <a:cs typeface="Calibri"/>
              </a:rPr>
              <a:t>a</a:t>
            </a:r>
            <a:r>
              <a:rPr sz="1800" b="1" spc="-10" dirty="0">
                <a:latin typeface="Calibri"/>
                <a:cs typeface="Calibri"/>
              </a:rPr>
              <a:t>s</a:t>
            </a:r>
            <a:r>
              <a:rPr sz="1800" b="1" spc="-5" dirty="0">
                <a:latin typeface="Calibri"/>
                <a:cs typeface="Calibri"/>
              </a:rPr>
              <a:t>p</a:t>
            </a:r>
            <a:r>
              <a:rPr sz="1800" b="1" spc="-10" dirty="0">
                <a:latin typeface="Calibri"/>
                <a:cs typeface="Calibri"/>
              </a:rPr>
              <a:t>ol</a:t>
            </a:r>
            <a:r>
              <a:rPr sz="1800" b="1" spc="-30" dirty="0">
                <a:latin typeface="Calibri"/>
                <a:cs typeface="Calibri"/>
              </a:rPr>
              <a:t>o</a:t>
            </a:r>
            <a:r>
              <a:rPr sz="1800" b="1" dirty="0">
                <a:latin typeface="Calibri"/>
                <a:cs typeface="Calibri"/>
              </a:rPr>
              <a:t>ž</a:t>
            </a:r>
            <a:r>
              <a:rPr sz="1800" b="1" spc="-15" dirty="0">
                <a:latin typeface="Calibri"/>
                <a:cs typeface="Calibri"/>
              </a:rPr>
              <a:t>i</a:t>
            </a:r>
            <a:r>
              <a:rPr sz="1800" b="1" spc="-25" dirty="0">
                <a:latin typeface="Calibri"/>
                <a:cs typeface="Calibri"/>
              </a:rPr>
              <a:t>v</a:t>
            </a:r>
            <a:r>
              <a:rPr sz="1800" b="1" spc="-10" dirty="0">
                <a:latin typeface="Calibri"/>
                <a:cs typeface="Calibri"/>
              </a:rPr>
              <a:t>o</a:t>
            </a:r>
            <a:r>
              <a:rPr sz="1800" b="1" dirty="0">
                <a:latin typeface="Calibri"/>
                <a:cs typeface="Calibri"/>
              </a:rPr>
              <a:t>g</a:t>
            </a:r>
            <a:r>
              <a:rPr sz="1800" b="1" spc="-80" dirty="0">
                <a:latin typeface="Times New Roman"/>
                <a:cs typeface="Times New Roman"/>
              </a:rPr>
              <a:t> </a:t>
            </a:r>
            <a:r>
              <a:rPr sz="1800" b="1" spc="-5" dirty="0">
                <a:latin typeface="Calibri"/>
                <a:cs typeface="Calibri"/>
              </a:rPr>
              <a:t>p</a:t>
            </a:r>
            <a:r>
              <a:rPr sz="1800" b="1" spc="-15" dirty="0">
                <a:latin typeface="Calibri"/>
                <a:cs typeface="Calibri"/>
              </a:rPr>
              <a:t>a</a:t>
            </a:r>
            <a:r>
              <a:rPr sz="1800" b="1" spc="-5" dirty="0">
                <a:latin typeface="Calibri"/>
                <a:cs typeface="Calibri"/>
              </a:rPr>
              <a:t>d</a:t>
            </a:r>
            <a:r>
              <a:rPr sz="1800" b="1" spc="-10" dirty="0">
                <a:latin typeface="Calibri"/>
                <a:cs typeface="Calibri"/>
              </a:rPr>
              <a:t>a</a:t>
            </a:r>
            <a:r>
              <a:rPr sz="1800" b="1" spc="-55" dirty="0">
                <a:latin typeface="Times New Roman"/>
                <a:cs typeface="Times New Roman"/>
              </a:rPr>
              <a:t> </a:t>
            </a:r>
            <a:r>
              <a:rPr sz="1800" b="1" spc="-10" dirty="0">
                <a:latin typeface="Calibri"/>
                <a:cs typeface="Calibri"/>
              </a:rPr>
              <a:t>(</a:t>
            </a:r>
            <a:r>
              <a:rPr sz="1800" b="1" i="1" spc="-15" dirty="0">
                <a:latin typeface="Calibri"/>
                <a:cs typeface="Calibri"/>
              </a:rPr>
              <a:t>H</a:t>
            </a:r>
            <a:r>
              <a:rPr sz="1800" b="1" spc="-10" dirty="0">
                <a:latin typeface="Calibri"/>
                <a:cs typeface="Calibri"/>
              </a:rPr>
              <a:t>)</a:t>
            </a:r>
            <a:endParaRPr sz="1800" dirty="0">
              <a:latin typeface="Calibri"/>
              <a:cs typeface="Calibri"/>
            </a:endParaRPr>
          </a:p>
          <a:p>
            <a:pPr>
              <a:lnSpc>
                <a:spcPts val="750"/>
              </a:lnSpc>
              <a:spcBef>
                <a:spcPts val="49"/>
              </a:spcBef>
            </a:pPr>
            <a:endParaRPr sz="750" dirty="0"/>
          </a:p>
          <a:p>
            <a:pPr>
              <a:lnSpc>
                <a:spcPts val="1000"/>
              </a:lnSpc>
            </a:pPr>
            <a:endParaRPr sz="2000" dirty="0"/>
          </a:p>
          <a:p>
            <a:pPr marL="299085" marR="6350" indent="-287020">
              <a:lnSpc>
                <a:spcPct val="100000"/>
              </a:lnSpc>
              <a:buFont typeface="Arial"/>
              <a:buChar char="•"/>
              <a:tabLst>
                <a:tab pos="299085" algn="l"/>
              </a:tabLst>
            </a:pPr>
            <a:r>
              <a:rPr sz="2000" spc="-15" dirty="0">
                <a:latin typeface="Calibri"/>
                <a:cs typeface="Calibri"/>
              </a:rPr>
              <a:t>A</a:t>
            </a:r>
            <a:r>
              <a:rPr sz="2000" spc="-40" dirty="0">
                <a:latin typeface="Calibri"/>
                <a:cs typeface="Calibri"/>
              </a:rPr>
              <a:t>k</a:t>
            </a:r>
            <a:r>
              <a:rPr sz="2000" dirty="0">
                <a:latin typeface="Calibri"/>
                <a:cs typeface="Calibri"/>
              </a:rPr>
              <a:t>u</a:t>
            </a:r>
            <a:r>
              <a:rPr sz="2000" spc="-15" dirty="0">
                <a:latin typeface="Calibri"/>
                <a:cs typeface="Calibri"/>
              </a:rPr>
              <a:t>m</a:t>
            </a:r>
            <a:r>
              <a:rPr sz="2000" dirty="0">
                <a:latin typeface="Calibri"/>
                <a:cs typeface="Calibri"/>
              </a:rPr>
              <a:t>u</a:t>
            </a:r>
            <a:r>
              <a:rPr sz="2000" spc="-5" dirty="0">
                <a:latin typeface="Calibri"/>
                <a:cs typeface="Calibri"/>
              </a:rPr>
              <a:t>l</a:t>
            </a:r>
            <a:r>
              <a:rPr sz="2000" dirty="0">
                <a:latin typeface="Calibri"/>
                <a:cs typeface="Calibri"/>
              </a:rPr>
              <a:t>a</a:t>
            </a:r>
            <a:r>
              <a:rPr sz="2000" spc="-20" dirty="0">
                <a:latin typeface="Calibri"/>
                <a:cs typeface="Calibri"/>
              </a:rPr>
              <a:t>c</a:t>
            </a:r>
            <a:r>
              <a:rPr sz="2000" spc="-5" dirty="0">
                <a:latin typeface="Calibri"/>
                <a:cs typeface="Calibri"/>
              </a:rPr>
              <a:t>io</a:t>
            </a:r>
            <a:r>
              <a:rPr sz="2000" dirty="0">
                <a:latin typeface="Calibri"/>
                <a:cs typeface="Calibri"/>
              </a:rPr>
              <a:t>n</a:t>
            </a:r>
            <a:r>
              <a:rPr sz="2000" spc="-10" dirty="0">
                <a:latin typeface="Calibri"/>
                <a:cs typeface="Calibri"/>
              </a:rPr>
              <a:t>e</a:t>
            </a:r>
            <a:r>
              <a:rPr sz="2000" spc="-30" dirty="0">
                <a:latin typeface="Times New Roman"/>
                <a:cs typeface="Times New Roman"/>
              </a:rPr>
              <a:t> </a:t>
            </a:r>
            <a:r>
              <a:rPr sz="2000" dirty="0">
                <a:latin typeface="Calibri"/>
                <a:cs typeface="Calibri"/>
              </a:rPr>
              <a:t>h</a:t>
            </a:r>
            <a:r>
              <a:rPr sz="2000" spc="-5" dirty="0">
                <a:latin typeface="Calibri"/>
                <a:cs typeface="Calibri"/>
              </a:rPr>
              <a:t>i</a:t>
            </a:r>
            <a:r>
              <a:rPr sz="2000" dirty="0">
                <a:latin typeface="Calibri"/>
                <a:cs typeface="Calibri"/>
              </a:rPr>
              <a:t>d</a:t>
            </a:r>
            <a:r>
              <a:rPr sz="2000" spc="-40" dirty="0">
                <a:latin typeface="Calibri"/>
                <a:cs typeface="Calibri"/>
              </a:rPr>
              <a:t>r</a:t>
            </a:r>
            <a:r>
              <a:rPr sz="2000" spc="-5" dirty="0">
                <a:latin typeface="Calibri"/>
                <a:cs typeface="Calibri"/>
              </a:rPr>
              <a:t>o</a:t>
            </a:r>
            <a:r>
              <a:rPr sz="2000" spc="-10" dirty="0">
                <a:latin typeface="Calibri"/>
                <a:cs typeface="Calibri"/>
              </a:rPr>
              <a:t>e</a:t>
            </a:r>
            <a:r>
              <a:rPr sz="2000" spc="-5" dirty="0">
                <a:latin typeface="Calibri"/>
                <a:cs typeface="Calibri"/>
              </a:rPr>
              <a:t>l</a:t>
            </a:r>
            <a:r>
              <a:rPr sz="2000" spc="-10" dirty="0">
                <a:latin typeface="Calibri"/>
                <a:cs typeface="Calibri"/>
              </a:rPr>
              <a:t>e</a:t>
            </a:r>
            <a:r>
              <a:rPr sz="2000" spc="-25" dirty="0">
                <a:latin typeface="Calibri"/>
                <a:cs typeface="Calibri"/>
              </a:rPr>
              <a:t>k</a:t>
            </a:r>
            <a:r>
              <a:rPr sz="2000" spc="-15" dirty="0">
                <a:latin typeface="Calibri"/>
                <a:cs typeface="Calibri"/>
              </a:rPr>
              <a:t>t</a:t>
            </a:r>
            <a:r>
              <a:rPr sz="2000" spc="-50" dirty="0">
                <a:latin typeface="Calibri"/>
                <a:cs typeface="Calibri"/>
              </a:rPr>
              <a:t>r</a:t>
            </a:r>
            <a:r>
              <a:rPr sz="2000" dirty="0">
                <a:latin typeface="Calibri"/>
                <a:cs typeface="Calibri"/>
              </a:rPr>
              <a:t>an</a:t>
            </a:r>
            <a:r>
              <a:rPr sz="2000" spc="-10" dirty="0">
                <a:latin typeface="Calibri"/>
                <a:cs typeface="Calibri"/>
              </a:rPr>
              <a:t>e</a:t>
            </a:r>
            <a:r>
              <a:rPr sz="2000" spc="-15" dirty="0">
                <a:latin typeface="Times New Roman"/>
                <a:cs typeface="Times New Roman"/>
              </a:rPr>
              <a:t> </a:t>
            </a:r>
            <a:r>
              <a:rPr sz="2000" spc="-10" dirty="0">
                <a:latin typeface="Calibri"/>
                <a:cs typeface="Calibri"/>
              </a:rPr>
              <a:t>(</a:t>
            </a:r>
            <a:r>
              <a:rPr sz="2000" dirty="0">
                <a:latin typeface="Calibri"/>
                <a:cs typeface="Calibri"/>
              </a:rPr>
              <a:t>b</a:t>
            </a:r>
            <a:r>
              <a:rPr sz="2000" spc="-50" dirty="0">
                <a:latin typeface="Calibri"/>
                <a:cs typeface="Calibri"/>
              </a:rPr>
              <a:t>r</a:t>
            </a:r>
            <a:r>
              <a:rPr sz="2000" dirty="0">
                <a:latin typeface="Calibri"/>
                <a:cs typeface="Calibri"/>
              </a:rPr>
              <a:t>ans</a:t>
            </a:r>
            <a:r>
              <a:rPr sz="2000" spc="-50" dirty="0">
                <a:latin typeface="Calibri"/>
                <a:cs typeface="Calibri"/>
              </a:rPr>
              <a:t>k</a:t>
            </a:r>
            <a:r>
              <a:rPr sz="2000" dirty="0">
                <a:latin typeface="Calibri"/>
                <a:cs typeface="Calibri"/>
              </a:rPr>
              <a:t>a</a:t>
            </a:r>
            <a:r>
              <a:rPr sz="2000" spc="-45" dirty="0">
                <a:latin typeface="Times New Roman"/>
                <a:cs typeface="Times New Roman"/>
              </a:rPr>
              <a:t> </a:t>
            </a:r>
            <a:r>
              <a:rPr sz="2000" dirty="0">
                <a:latin typeface="Calibri"/>
                <a:cs typeface="Calibri"/>
              </a:rPr>
              <a:t>i</a:t>
            </a:r>
            <a:r>
              <a:rPr sz="2000" spc="-35" dirty="0">
                <a:latin typeface="Times New Roman"/>
                <a:cs typeface="Times New Roman"/>
              </a:rPr>
              <a:t> </a:t>
            </a:r>
            <a:r>
              <a:rPr sz="2000" dirty="0">
                <a:latin typeface="Calibri"/>
                <a:cs typeface="Calibri"/>
              </a:rPr>
              <a:t>p</a:t>
            </a:r>
            <a:r>
              <a:rPr sz="2000" spc="-15" dirty="0">
                <a:latin typeface="Calibri"/>
                <a:cs typeface="Calibri"/>
              </a:rPr>
              <a:t>r</a:t>
            </a:r>
            <a:r>
              <a:rPr sz="2000" spc="-5" dirty="0">
                <a:latin typeface="Calibri"/>
                <a:cs typeface="Calibri"/>
              </a:rPr>
              <a:t>i</a:t>
            </a:r>
            <a:r>
              <a:rPr sz="2000" dirty="0">
                <a:latin typeface="Calibri"/>
                <a:cs typeface="Calibri"/>
              </a:rPr>
              <a:t>b</a:t>
            </a:r>
            <a:r>
              <a:rPr sz="2000" spc="-50" dirty="0">
                <a:latin typeface="Calibri"/>
                <a:cs typeface="Calibri"/>
              </a:rPr>
              <a:t>r</a:t>
            </a:r>
            <a:r>
              <a:rPr sz="2000" dirty="0">
                <a:latin typeface="Calibri"/>
                <a:cs typeface="Calibri"/>
              </a:rPr>
              <a:t>ans</a:t>
            </a:r>
            <a:r>
              <a:rPr sz="2000" spc="-50" dirty="0">
                <a:latin typeface="Calibri"/>
                <a:cs typeface="Calibri"/>
              </a:rPr>
              <a:t>k</a:t>
            </a:r>
            <a:r>
              <a:rPr sz="2000" dirty="0">
                <a:latin typeface="Calibri"/>
                <a:cs typeface="Calibri"/>
              </a:rPr>
              <a:t>a</a:t>
            </a:r>
            <a:r>
              <a:rPr sz="2000" spc="-10" dirty="0">
                <a:latin typeface="Calibri"/>
                <a:cs typeface="Calibri"/>
              </a:rPr>
              <a:t>)</a:t>
            </a:r>
            <a:r>
              <a:rPr sz="2000" spc="-5" dirty="0">
                <a:latin typeface="Calibri"/>
                <a:cs typeface="Calibri"/>
              </a:rPr>
              <a:t>,</a:t>
            </a:r>
            <a:r>
              <a:rPr sz="2000" spc="-25" dirty="0">
                <a:latin typeface="Times New Roman"/>
                <a:cs typeface="Times New Roman"/>
              </a:rPr>
              <a:t> </a:t>
            </a:r>
            <a:r>
              <a:rPr sz="2000" dirty="0">
                <a:latin typeface="Calibri"/>
                <a:cs typeface="Calibri"/>
              </a:rPr>
              <a:t>p</a:t>
            </a:r>
            <a:r>
              <a:rPr sz="2000" spc="-40" dirty="0">
                <a:latin typeface="Calibri"/>
                <a:cs typeface="Calibri"/>
              </a:rPr>
              <a:t>r</a:t>
            </a:r>
            <a:r>
              <a:rPr sz="2000" spc="-10" dirty="0">
                <a:latin typeface="Calibri"/>
                <a:cs typeface="Calibri"/>
              </a:rPr>
              <a:t>eg</a:t>
            </a:r>
            <a:r>
              <a:rPr sz="2000" spc="-50" dirty="0">
                <a:latin typeface="Calibri"/>
                <a:cs typeface="Calibri"/>
              </a:rPr>
              <a:t>r</a:t>
            </a:r>
            <a:r>
              <a:rPr sz="2000" dirty="0">
                <a:latin typeface="Calibri"/>
                <a:cs typeface="Calibri"/>
              </a:rPr>
              <a:t>a</a:t>
            </a:r>
            <a:r>
              <a:rPr sz="2000" spc="-10" dirty="0">
                <a:latin typeface="Calibri"/>
                <a:cs typeface="Calibri"/>
              </a:rPr>
              <a:t>đ</a:t>
            </a:r>
            <a:r>
              <a:rPr sz="2000" spc="-5" dirty="0">
                <a:latin typeface="Calibri"/>
                <a:cs typeface="Calibri"/>
              </a:rPr>
              <a:t>i</a:t>
            </a:r>
            <a:r>
              <a:rPr sz="2000" spc="-35" dirty="0">
                <a:latin typeface="Calibri"/>
                <a:cs typeface="Calibri"/>
              </a:rPr>
              <a:t>v</a:t>
            </a:r>
            <a:r>
              <a:rPr sz="2000" dirty="0">
                <a:latin typeface="Calibri"/>
                <a:cs typeface="Calibri"/>
              </a:rPr>
              <a:t>anj</a:t>
            </a:r>
            <a:r>
              <a:rPr sz="2000" spc="-15" dirty="0">
                <a:latin typeface="Calibri"/>
                <a:cs typeface="Calibri"/>
              </a:rPr>
              <a:t>em</a:t>
            </a:r>
            <a:r>
              <a:rPr sz="2000" spc="-55" dirty="0">
                <a:latin typeface="Times New Roman"/>
                <a:cs typeface="Times New Roman"/>
              </a:rPr>
              <a:t> </a:t>
            </a:r>
            <a:r>
              <a:rPr sz="2000" spc="-15" dirty="0">
                <a:latin typeface="Calibri"/>
                <a:cs typeface="Calibri"/>
              </a:rPr>
              <a:t>r</a:t>
            </a:r>
            <a:r>
              <a:rPr sz="2000" spc="-10" dirty="0">
                <a:latin typeface="Calibri"/>
                <a:cs typeface="Calibri"/>
              </a:rPr>
              <a:t>i</a:t>
            </a:r>
            <a:r>
              <a:rPr sz="2000" dirty="0">
                <a:latin typeface="Calibri"/>
                <a:cs typeface="Calibri"/>
              </a:rPr>
              <a:t>j</a:t>
            </a:r>
            <a:r>
              <a:rPr sz="2000" spc="-10" dirty="0">
                <a:latin typeface="Calibri"/>
                <a:cs typeface="Calibri"/>
              </a:rPr>
              <a:t>e</a:t>
            </a:r>
            <a:r>
              <a:rPr sz="2000" spc="-75" dirty="0">
                <a:latin typeface="Calibri"/>
                <a:cs typeface="Calibri"/>
              </a:rPr>
              <a:t>k</a:t>
            </a:r>
            <a:r>
              <a:rPr sz="2000" spc="-10" dirty="0">
                <a:latin typeface="Calibri"/>
                <a:cs typeface="Calibri"/>
              </a:rPr>
              <a:t>e</a:t>
            </a:r>
            <a:r>
              <a:rPr sz="2000" spc="-40" dirty="0">
                <a:latin typeface="Times New Roman"/>
                <a:cs typeface="Times New Roman"/>
              </a:rPr>
              <a:t> </a:t>
            </a:r>
            <a:r>
              <a:rPr sz="2000" spc="-10" dirty="0" err="1">
                <a:latin typeface="Calibri"/>
                <a:cs typeface="Calibri"/>
              </a:rPr>
              <a:t>v</a:t>
            </a:r>
            <a:r>
              <a:rPr sz="2000" spc="-5" dirty="0" err="1">
                <a:latin typeface="Calibri"/>
                <a:cs typeface="Calibri"/>
              </a:rPr>
              <a:t>i</a:t>
            </a:r>
            <a:r>
              <a:rPr sz="2000" dirty="0" err="1">
                <a:latin typeface="Calibri"/>
                <a:cs typeface="Calibri"/>
              </a:rPr>
              <a:t>s</a:t>
            </a:r>
            <a:r>
              <a:rPr sz="2000" spc="-5" dirty="0" err="1">
                <a:latin typeface="Calibri"/>
                <a:cs typeface="Calibri"/>
              </a:rPr>
              <a:t>o</a:t>
            </a:r>
            <a:r>
              <a:rPr sz="2000" spc="-75" dirty="0" err="1">
                <a:latin typeface="Calibri"/>
                <a:cs typeface="Calibri"/>
              </a:rPr>
              <a:t>k</a:t>
            </a:r>
            <a:r>
              <a:rPr sz="2000" spc="-5" dirty="0" err="1">
                <a:latin typeface="Calibri"/>
                <a:cs typeface="Calibri"/>
              </a:rPr>
              <a:t>o</a:t>
            </a:r>
            <a:r>
              <a:rPr sz="2000" spc="-15" dirty="0" err="1">
                <a:latin typeface="Calibri"/>
                <a:cs typeface="Calibri"/>
              </a:rPr>
              <a:t>m</a:t>
            </a:r>
            <a:r>
              <a:rPr sz="2000" spc="-5" dirty="0">
                <a:latin typeface="Times New Roman"/>
                <a:cs typeface="Times New Roman"/>
              </a:rPr>
              <a:t> </a:t>
            </a:r>
            <a:r>
              <a:rPr sz="2000" dirty="0" err="1" smtClean="0">
                <a:latin typeface="Calibri"/>
                <a:cs typeface="Calibri"/>
              </a:rPr>
              <a:t>b</a:t>
            </a:r>
            <a:r>
              <a:rPr sz="2000" spc="-50" dirty="0" err="1" smtClean="0">
                <a:latin typeface="Calibri"/>
                <a:cs typeface="Calibri"/>
              </a:rPr>
              <a:t>r</a:t>
            </a:r>
            <a:r>
              <a:rPr sz="2000" dirty="0" err="1" smtClean="0">
                <a:latin typeface="Calibri"/>
                <a:cs typeface="Calibri"/>
              </a:rPr>
              <a:t>an</a:t>
            </a:r>
            <a:r>
              <a:rPr sz="2000" spc="-5" dirty="0" err="1" smtClean="0">
                <a:latin typeface="Calibri"/>
                <a:cs typeface="Calibri"/>
              </a:rPr>
              <a:t>o</a:t>
            </a:r>
            <a:r>
              <a:rPr sz="2000" spc="-15" dirty="0" err="1" smtClean="0">
                <a:latin typeface="Calibri"/>
                <a:cs typeface="Calibri"/>
              </a:rPr>
              <a:t>m</a:t>
            </a:r>
            <a:endParaRPr lang="sr-Latn-RS" sz="2000" dirty="0">
              <a:latin typeface="Calibri"/>
              <a:cs typeface="Calibri"/>
            </a:endParaRPr>
          </a:p>
          <a:p>
            <a:pPr marL="299085" marR="6350" indent="-287020">
              <a:lnSpc>
                <a:spcPct val="100000"/>
              </a:lnSpc>
              <a:buFont typeface="Arial"/>
              <a:buChar char="•"/>
              <a:tabLst>
                <a:tab pos="299085" algn="l"/>
              </a:tabLst>
            </a:pPr>
            <a:r>
              <a:rPr sz="2000" spc="-20" dirty="0" err="1" smtClean="0">
                <a:latin typeface="Calibri"/>
                <a:cs typeface="Calibri"/>
              </a:rPr>
              <a:t>P</a:t>
            </a:r>
            <a:r>
              <a:rPr sz="2000" spc="-40" dirty="0" err="1" smtClean="0">
                <a:latin typeface="Calibri"/>
                <a:cs typeface="Calibri"/>
              </a:rPr>
              <a:t>r</a:t>
            </a:r>
            <a:r>
              <a:rPr sz="2000" spc="-5" dirty="0" err="1" smtClean="0">
                <a:latin typeface="Calibri"/>
                <a:cs typeface="Calibri"/>
              </a:rPr>
              <a:t>o</a:t>
            </a:r>
            <a:r>
              <a:rPr sz="2000" spc="-25" dirty="0" err="1" smtClean="0">
                <a:latin typeface="Calibri"/>
                <a:cs typeface="Calibri"/>
              </a:rPr>
              <a:t>t</a:t>
            </a:r>
            <a:r>
              <a:rPr sz="2000" spc="-5" dirty="0" err="1" smtClean="0">
                <a:latin typeface="Calibri"/>
                <a:cs typeface="Calibri"/>
              </a:rPr>
              <a:t>o</a:t>
            </a:r>
            <a:r>
              <a:rPr sz="2000" spc="-20" dirty="0" err="1" smtClean="0">
                <a:latin typeface="Calibri"/>
                <a:cs typeface="Calibri"/>
              </a:rPr>
              <a:t>č</a:t>
            </a:r>
            <a:r>
              <a:rPr sz="2000" dirty="0" err="1" smtClean="0">
                <a:latin typeface="Calibri"/>
                <a:cs typeface="Calibri"/>
              </a:rPr>
              <a:t>n</a:t>
            </a:r>
            <a:r>
              <a:rPr sz="2000" spc="-10" dirty="0" err="1" smtClean="0">
                <a:latin typeface="Calibri"/>
                <a:cs typeface="Calibri"/>
              </a:rPr>
              <a:t>e</a:t>
            </a:r>
            <a:r>
              <a:rPr sz="2000" spc="-30" dirty="0" smtClean="0">
                <a:latin typeface="Times New Roman"/>
                <a:cs typeface="Times New Roman"/>
              </a:rPr>
              <a:t> </a:t>
            </a:r>
            <a:r>
              <a:rPr sz="2000" dirty="0">
                <a:latin typeface="Calibri"/>
                <a:cs typeface="Calibri"/>
              </a:rPr>
              <a:t>h</a:t>
            </a:r>
            <a:r>
              <a:rPr sz="2000" spc="-5" dirty="0">
                <a:latin typeface="Calibri"/>
                <a:cs typeface="Calibri"/>
              </a:rPr>
              <a:t>i</a:t>
            </a:r>
            <a:r>
              <a:rPr sz="2000" dirty="0">
                <a:latin typeface="Calibri"/>
                <a:cs typeface="Calibri"/>
              </a:rPr>
              <a:t>d</a:t>
            </a:r>
            <a:r>
              <a:rPr sz="2000" spc="-40" dirty="0">
                <a:latin typeface="Calibri"/>
                <a:cs typeface="Calibri"/>
              </a:rPr>
              <a:t>r</a:t>
            </a:r>
            <a:r>
              <a:rPr sz="2000" spc="-5" dirty="0">
                <a:latin typeface="Calibri"/>
                <a:cs typeface="Calibri"/>
              </a:rPr>
              <a:t>o</a:t>
            </a:r>
            <a:r>
              <a:rPr sz="2000" spc="-10" dirty="0">
                <a:latin typeface="Calibri"/>
                <a:cs typeface="Calibri"/>
              </a:rPr>
              <a:t>e</a:t>
            </a:r>
            <a:r>
              <a:rPr sz="2000" spc="-5" dirty="0">
                <a:latin typeface="Calibri"/>
                <a:cs typeface="Calibri"/>
              </a:rPr>
              <a:t>l</a:t>
            </a:r>
            <a:r>
              <a:rPr sz="2000" spc="-10" dirty="0">
                <a:latin typeface="Calibri"/>
                <a:cs typeface="Calibri"/>
              </a:rPr>
              <a:t>e</a:t>
            </a:r>
            <a:r>
              <a:rPr sz="2000" spc="-25" dirty="0">
                <a:latin typeface="Calibri"/>
                <a:cs typeface="Calibri"/>
              </a:rPr>
              <a:t>k</a:t>
            </a:r>
            <a:r>
              <a:rPr sz="2000" spc="-15" dirty="0">
                <a:latin typeface="Calibri"/>
                <a:cs typeface="Calibri"/>
              </a:rPr>
              <a:t>t</a:t>
            </a:r>
            <a:r>
              <a:rPr sz="2000" spc="-50" dirty="0">
                <a:latin typeface="Calibri"/>
                <a:cs typeface="Calibri"/>
              </a:rPr>
              <a:t>r</a:t>
            </a:r>
            <a:r>
              <a:rPr sz="2000" dirty="0">
                <a:latin typeface="Calibri"/>
                <a:cs typeface="Calibri"/>
              </a:rPr>
              <a:t>an</a:t>
            </a:r>
            <a:r>
              <a:rPr sz="2000" spc="-10" dirty="0">
                <a:latin typeface="Calibri"/>
                <a:cs typeface="Calibri"/>
              </a:rPr>
              <a:t>e,</a:t>
            </a:r>
            <a:r>
              <a:rPr sz="2000" spc="-25" dirty="0">
                <a:latin typeface="Times New Roman"/>
                <a:cs typeface="Times New Roman"/>
              </a:rPr>
              <a:t> </a:t>
            </a:r>
            <a:r>
              <a:rPr sz="2000" dirty="0">
                <a:latin typeface="Calibri"/>
                <a:cs typeface="Calibri"/>
              </a:rPr>
              <a:t>p</a:t>
            </a:r>
            <a:r>
              <a:rPr sz="2000" spc="-40" dirty="0">
                <a:latin typeface="Calibri"/>
                <a:cs typeface="Calibri"/>
              </a:rPr>
              <a:t>r</a:t>
            </a:r>
            <a:r>
              <a:rPr sz="2000" spc="-10" dirty="0">
                <a:latin typeface="Calibri"/>
                <a:cs typeface="Calibri"/>
              </a:rPr>
              <a:t>eg</a:t>
            </a:r>
            <a:r>
              <a:rPr sz="2000" spc="-50" dirty="0">
                <a:latin typeface="Calibri"/>
                <a:cs typeface="Calibri"/>
              </a:rPr>
              <a:t>r</a:t>
            </a:r>
            <a:r>
              <a:rPr sz="2000" dirty="0">
                <a:latin typeface="Calibri"/>
                <a:cs typeface="Calibri"/>
              </a:rPr>
              <a:t>a</a:t>
            </a:r>
            <a:r>
              <a:rPr sz="2000" spc="-10" dirty="0">
                <a:latin typeface="Calibri"/>
                <a:cs typeface="Calibri"/>
              </a:rPr>
              <a:t>đ</a:t>
            </a:r>
            <a:r>
              <a:rPr sz="2000" spc="-5" dirty="0">
                <a:latin typeface="Calibri"/>
                <a:cs typeface="Calibri"/>
              </a:rPr>
              <a:t>i</a:t>
            </a:r>
            <a:r>
              <a:rPr sz="2000" spc="-35" dirty="0">
                <a:latin typeface="Calibri"/>
                <a:cs typeface="Calibri"/>
              </a:rPr>
              <a:t>v</a:t>
            </a:r>
            <a:r>
              <a:rPr sz="2000" dirty="0">
                <a:latin typeface="Calibri"/>
                <a:cs typeface="Calibri"/>
              </a:rPr>
              <a:t>anj</a:t>
            </a:r>
            <a:r>
              <a:rPr sz="2000" spc="-15" dirty="0">
                <a:latin typeface="Calibri"/>
                <a:cs typeface="Calibri"/>
              </a:rPr>
              <a:t>em</a:t>
            </a:r>
            <a:r>
              <a:rPr sz="2000" spc="-65" dirty="0">
                <a:latin typeface="Times New Roman"/>
                <a:cs typeface="Times New Roman"/>
              </a:rPr>
              <a:t> </a:t>
            </a:r>
            <a:r>
              <a:rPr sz="2000" spc="-15" dirty="0">
                <a:latin typeface="Calibri"/>
                <a:cs typeface="Calibri"/>
              </a:rPr>
              <a:t>r</a:t>
            </a:r>
            <a:r>
              <a:rPr sz="2000" spc="-10" dirty="0">
                <a:latin typeface="Calibri"/>
                <a:cs typeface="Calibri"/>
              </a:rPr>
              <a:t>i</a:t>
            </a:r>
            <a:r>
              <a:rPr sz="2000" dirty="0">
                <a:latin typeface="Calibri"/>
                <a:cs typeface="Calibri"/>
              </a:rPr>
              <a:t>j</a:t>
            </a:r>
            <a:r>
              <a:rPr sz="2000" spc="-10" dirty="0">
                <a:latin typeface="Calibri"/>
                <a:cs typeface="Calibri"/>
              </a:rPr>
              <a:t>e</a:t>
            </a:r>
            <a:r>
              <a:rPr sz="2000" spc="-75" dirty="0">
                <a:latin typeface="Calibri"/>
                <a:cs typeface="Calibri"/>
              </a:rPr>
              <a:t>k</a:t>
            </a:r>
            <a:r>
              <a:rPr sz="2000" spc="-10" dirty="0">
                <a:latin typeface="Calibri"/>
                <a:cs typeface="Calibri"/>
              </a:rPr>
              <a:t>e</a:t>
            </a:r>
            <a:r>
              <a:rPr sz="2000" spc="-40" dirty="0">
                <a:latin typeface="Times New Roman"/>
                <a:cs typeface="Times New Roman"/>
              </a:rPr>
              <a:t> </a:t>
            </a:r>
            <a:r>
              <a:rPr sz="2000" spc="-15" dirty="0">
                <a:latin typeface="Calibri"/>
                <a:cs typeface="Calibri"/>
              </a:rPr>
              <a:t>m</a:t>
            </a:r>
            <a:r>
              <a:rPr sz="2000" dirty="0">
                <a:latin typeface="Calibri"/>
                <a:cs typeface="Calibri"/>
              </a:rPr>
              <a:t>a</a:t>
            </a:r>
            <a:r>
              <a:rPr sz="2000" spc="-5" dirty="0">
                <a:latin typeface="Calibri"/>
                <a:cs typeface="Calibri"/>
              </a:rPr>
              <a:t>lo</a:t>
            </a:r>
            <a:r>
              <a:rPr sz="2000" spc="-15" dirty="0">
                <a:latin typeface="Calibri"/>
                <a:cs typeface="Calibri"/>
              </a:rPr>
              <a:t>m</a:t>
            </a:r>
            <a:r>
              <a:rPr sz="2000" spc="-30" dirty="0">
                <a:latin typeface="Times New Roman"/>
                <a:cs typeface="Times New Roman"/>
              </a:rPr>
              <a:t> </a:t>
            </a:r>
            <a:r>
              <a:rPr sz="2000" dirty="0">
                <a:latin typeface="Calibri"/>
                <a:cs typeface="Calibri"/>
              </a:rPr>
              <a:t>p</a:t>
            </a:r>
            <a:r>
              <a:rPr sz="2000" spc="-40" dirty="0">
                <a:latin typeface="Calibri"/>
                <a:cs typeface="Calibri"/>
              </a:rPr>
              <a:t>r</a:t>
            </a:r>
            <a:r>
              <a:rPr sz="2000" spc="-10" dirty="0">
                <a:latin typeface="Calibri"/>
                <a:cs typeface="Calibri"/>
              </a:rPr>
              <a:t>eg</a:t>
            </a:r>
            <a:r>
              <a:rPr sz="2000" spc="-50" dirty="0">
                <a:latin typeface="Calibri"/>
                <a:cs typeface="Calibri"/>
              </a:rPr>
              <a:t>r</a:t>
            </a:r>
            <a:r>
              <a:rPr sz="2000" dirty="0">
                <a:latin typeface="Calibri"/>
                <a:cs typeface="Calibri"/>
              </a:rPr>
              <a:t>ad</a:t>
            </a:r>
            <a:r>
              <a:rPr sz="2000" spc="-5" dirty="0">
                <a:latin typeface="Calibri"/>
                <a:cs typeface="Calibri"/>
              </a:rPr>
              <a:t>o</a:t>
            </a:r>
            <a:r>
              <a:rPr sz="2000" spc="-15" dirty="0">
                <a:latin typeface="Calibri"/>
                <a:cs typeface="Calibri"/>
              </a:rPr>
              <a:t>m</a:t>
            </a:r>
            <a:r>
              <a:rPr sz="2000" spc="-40" dirty="0">
                <a:latin typeface="Times New Roman"/>
                <a:cs typeface="Times New Roman"/>
              </a:rPr>
              <a:t> </a:t>
            </a:r>
            <a:r>
              <a:rPr sz="2000" spc="-10" dirty="0">
                <a:latin typeface="Calibri"/>
                <a:cs typeface="Calibri"/>
              </a:rPr>
              <a:t>(</a:t>
            </a:r>
            <a:r>
              <a:rPr sz="2000" spc="-20" dirty="0">
                <a:latin typeface="Calibri"/>
                <a:cs typeface="Calibri"/>
              </a:rPr>
              <a:t>v</a:t>
            </a:r>
            <a:r>
              <a:rPr sz="2000" spc="-5" dirty="0">
                <a:latin typeface="Calibri"/>
                <a:cs typeface="Calibri"/>
              </a:rPr>
              <a:t>o</a:t>
            </a:r>
            <a:r>
              <a:rPr sz="2000" dirty="0">
                <a:latin typeface="Calibri"/>
                <a:cs typeface="Calibri"/>
              </a:rPr>
              <a:t>d</a:t>
            </a:r>
            <a:r>
              <a:rPr sz="2000" spc="-30" dirty="0">
                <a:latin typeface="Calibri"/>
                <a:cs typeface="Calibri"/>
              </a:rPr>
              <a:t>oz</a:t>
            </a:r>
            <a:r>
              <a:rPr sz="2000" dirty="0">
                <a:latin typeface="Calibri"/>
                <a:cs typeface="Calibri"/>
              </a:rPr>
              <a:t>a</a:t>
            </a:r>
            <a:r>
              <a:rPr sz="2000" spc="-25" dirty="0">
                <a:latin typeface="Calibri"/>
                <a:cs typeface="Calibri"/>
              </a:rPr>
              <a:t>h</a:t>
            </a:r>
            <a:r>
              <a:rPr sz="2000" spc="-35" dirty="0">
                <a:latin typeface="Calibri"/>
                <a:cs typeface="Calibri"/>
              </a:rPr>
              <a:t>v</a:t>
            </a:r>
            <a:r>
              <a:rPr sz="2000" spc="-15" dirty="0">
                <a:latin typeface="Calibri"/>
                <a:cs typeface="Calibri"/>
              </a:rPr>
              <a:t>a</a:t>
            </a:r>
            <a:r>
              <a:rPr sz="2000" spc="-25" dirty="0">
                <a:latin typeface="Calibri"/>
                <a:cs typeface="Calibri"/>
              </a:rPr>
              <a:t>t</a:t>
            </a:r>
            <a:r>
              <a:rPr sz="2000" spc="-5" dirty="0">
                <a:latin typeface="Calibri"/>
                <a:cs typeface="Calibri"/>
              </a:rPr>
              <a:t>o</a:t>
            </a:r>
            <a:r>
              <a:rPr sz="2000" spc="-15" dirty="0">
                <a:latin typeface="Calibri"/>
                <a:cs typeface="Calibri"/>
              </a:rPr>
              <a:t>m</a:t>
            </a:r>
            <a:r>
              <a:rPr sz="2000" dirty="0">
                <a:latin typeface="Calibri"/>
                <a:cs typeface="Calibri"/>
              </a:rPr>
              <a:t>)</a:t>
            </a:r>
          </a:p>
          <a:p>
            <a:pPr marL="299085" indent="-287020">
              <a:lnSpc>
                <a:spcPct val="100000"/>
              </a:lnSpc>
              <a:buFont typeface="Arial"/>
              <a:buChar char="•"/>
              <a:tabLst>
                <a:tab pos="299085" algn="l"/>
              </a:tabLst>
            </a:pPr>
            <a:r>
              <a:rPr sz="2000" spc="-50" dirty="0">
                <a:latin typeface="Calibri"/>
                <a:cs typeface="Calibri"/>
              </a:rPr>
              <a:t>K</a:t>
            </a:r>
            <a:r>
              <a:rPr sz="2000" spc="-5" dirty="0">
                <a:latin typeface="Calibri"/>
                <a:cs typeface="Calibri"/>
              </a:rPr>
              <a:t>o</a:t>
            </a:r>
            <a:r>
              <a:rPr sz="2000" spc="-15" dirty="0">
                <a:latin typeface="Calibri"/>
                <a:cs typeface="Calibri"/>
              </a:rPr>
              <a:t>m</a:t>
            </a:r>
            <a:r>
              <a:rPr sz="2000" dirty="0">
                <a:latin typeface="Calibri"/>
                <a:cs typeface="Calibri"/>
              </a:rPr>
              <a:t>b</a:t>
            </a:r>
            <a:r>
              <a:rPr sz="2000" spc="-5" dirty="0">
                <a:latin typeface="Calibri"/>
                <a:cs typeface="Calibri"/>
              </a:rPr>
              <a:t>i</a:t>
            </a:r>
            <a:r>
              <a:rPr sz="2000" dirty="0">
                <a:latin typeface="Calibri"/>
                <a:cs typeface="Calibri"/>
              </a:rPr>
              <a:t>n</a:t>
            </a:r>
            <a:r>
              <a:rPr sz="2000" spc="-15" dirty="0">
                <a:latin typeface="Calibri"/>
                <a:cs typeface="Calibri"/>
              </a:rPr>
              <a:t>o</a:t>
            </a:r>
            <a:r>
              <a:rPr sz="2000" spc="-35" dirty="0">
                <a:latin typeface="Calibri"/>
                <a:cs typeface="Calibri"/>
              </a:rPr>
              <a:t>v</a:t>
            </a:r>
            <a:r>
              <a:rPr sz="2000" dirty="0">
                <a:latin typeface="Calibri"/>
                <a:cs typeface="Calibri"/>
              </a:rPr>
              <a:t>an</a:t>
            </a:r>
            <a:r>
              <a:rPr sz="2000" spc="-10" dirty="0">
                <a:latin typeface="Calibri"/>
                <a:cs typeface="Calibri"/>
              </a:rPr>
              <a:t>e</a:t>
            </a:r>
            <a:r>
              <a:rPr sz="2000" spc="-30" dirty="0">
                <a:latin typeface="Times New Roman"/>
                <a:cs typeface="Times New Roman"/>
              </a:rPr>
              <a:t> </a:t>
            </a:r>
            <a:r>
              <a:rPr sz="2000" dirty="0">
                <a:latin typeface="Calibri"/>
                <a:cs typeface="Calibri"/>
              </a:rPr>
              <a:t>h</a:t>
            </a:r>
            <a:r>
              <a:rPr sz="2000" spc="-5" dirty="0">
                <a:latin typeface="Calibri"/>
                <a:cs typeface="Calibri"/>
              </a:rPr>
              <a:t>i</a:t>
            </a:r>
            <a:r>
              <a:rPr sz="2000" dirty="0">
                <a:latin typeface="Calibri"/>
                <a:cs typeface="Calibri"/>
              </a:rPr>
              <a:t>d</a:t>
            </a:r>
            <a:r>
              <a:rPr sz="2000" spc="-40" dirty="0">
                <a:latin typeface="Calibri"/>
                <a:cs typeface="Calibri"/>
              </a:rPr>
              <a:t>r</a:t>
            </a:r>
            <a:r>
              <a:rPr sz="2000" spc="-5" dirty="0">
                <a:latin typeface="Calibri"/>
                <a:cs typeface="Calibri"/>
              </a:rPr>
              <a:t>o</a:t>
            </a:r>
            <a:r>
              <a:rPr sz="2000" spc="-10" dirty="0">
                <a:latin typeface="Calibri"/>
                <a:cs typeface="Calibri"/>
              </a:rPr>
              <a:t>e</a:t>
            </a:r>
            <a:r>
              <a:rPr sz="2000" spc="-5" dirty="0">
                <a:latin typeface="Calibri"/>
                <a:cs typeface="Calibri"/>
              </a:rPr>
              <a:t>l</a:t>
            </a:r>
            <a:r>
              <a:rPr sz="2000" spc="-10" dirty="0">
                <a:latin typeface="Calibri"/>
                <a:cs typeface="Calibri"/>
              </a:rPr>
              <a:t>e</a:t>
            </a:r>
            <a:r>
              <a:rPr sz="2000" spc="-25" dirty="0">
                <a:latin typeface="Calibri"/>
                <a:cs typeface="Calibri"/>
              </a:rPr>
              <a:t>k</a:t>
            </a:r>
            <a:r>
              <a:rPr sz="2000" spc="-15" dirty="0">
                <a:latin typeface="Calibri"/>
                <a:cs typeface="Calibri"/>
              </a:rPr>
              <a:t>t</a:t>
            </a:r>
            <a:r>
              <a:rPr sz="2000" spc="-50" dirty="0">
                <a:latin typeface="Calibri"/>
                <a:cs typeface="Calibri"/>
              </a:rPr>
              <a:t>r</a:t>
            </a:r>
            <a:r>
              <a:rPr sz="2000" dirty="0">
                <a:latin typeface="Calibri"/>
                <a:cs typeface="Calibri"/>
              </a:rPr>
              <a:t>an</a:t>
            </a:r>
            <a:r>
              <a:rPr sz="2000" spc="-10" dirty="0">
                <a:latin typeface="Calibri"/>
                <a:cs typeface="Calibri"/>
              </a:rPr>
              <a:t>e</a:t>
            </a:r>
            <a:endParaRPr sz="2000" dirty="0">
              <a:latin typeface="Calibri"/>
              <a:cs typeface="Calibri"/>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7257"/>
            <a:ext cx="6938255" cy="690957"/>
          </a:xfrm>
          <a:prstGeom prst="rect">
            <a:avLst/>
          </a:prstGeom>
        </p:spPr>
        <p:txBody>
          <a:bodyPr vert="horz" wrap="square" lIns="0" tIns="196595" rIns="0" bIns="0" rtlCol="0">
            <a:spAutoFit/>
          </a:bodyPr>
          <a:lstStyle/>
          <a:p>
            <a:pPr marL="734695" algn="ctr">
              <a:lnSpc>
                <a:spcPct val="100000"/>
              </a:lnSpc>
            </a:pPr>
            <a:r>
              <a:rPr spc="-5" dirty="0" err="1"/>
              <a:t>m</a:t>
            </a:r>
            <a:r>
              <a:rPr spc="-10" dirty="0" err="1"/>
              <a:t>H</a:t>
            </a:r>
            <a:r>
              <a:rPr dirty="0" err="1"/>
              <a:t>E</a:t>
            </a:r>
            <a:r>
              <a:rPr spc="-75" dirty="0">
                <a:latin typeface="Times New Roman"/>
                <a:cs typeface="Times New Roman"/>
              </a:rPr>
              <a:t> </a:t>
            </a:r>
            <a:r>
              <a:rPr lang="sr-Latn-RS" spc="-5" dirty="0" smtClean="0"/>
              <a:t>u sistemima za navodnjavanje</a:t>
            </a:r>
            <a:endParaRPr spc="-10" dirty="0"/>
          </a:p>
        </p:txBody>
      </p:sp>
      <p:sp>
        <p:nvSpPr>
          <p:cNvPr id="3" name="Rectangle 2"/>
          <p:cNvSpPr/>
          <p:nvPr/>
        </p:nvSpPr>
        <p:spPr>
          <a:xfrm>
            <a:off x="659524" y="914400"/>
            <a:ext cx="8763000" cy="1362937"/>
          </a:xfrm>
          <a:prstGeom prst="rect">
            <a:avLst/>
          </a:prstGeom>
        </p:spPr>
        <p:txBody>
          <a:bodyPr wrap="square">
            <a:spAutoFit/>
          </a:bodyPr>
          <a:lstStyle/>
          <a:p>
            <a:pPr algn="just">
              <a:lnSpc>
                <a:spcPct val="107000"/>
              </a:lnSpc>
              <a:spcAft>
                <a:spcPts val="800"/>
              </a:spcAft>
            </a:pPr>
            <a:r>
              <a:rPr lang="sr-Latn-RS" sz="2400" dirty="0" smtClean="0">
                <a:latin typeface="Calibri" panose="020F0502020204030204" pitchFamily="34" charset="0"/>
                <a:ea typeface="Calibri" panose="020F0502020204030204" pitchFamily="34" charset="0"/>
                <a:cs typeface="Times New Roman" panose="02020603050405020304" pitchFamily="18" charset="0"/>
              </a:rPr>
              <a:t>G</a:t>
            </a:r>
            <a:r>
              <a:rPr lang="en-GB" sz="2400" dirty="0" err="1" smtClean="0">
                <a:latin typeface="Calibri" panose="020F0502020204030204" pitchFamily="34" charset="0"/>
                <a:ea typeface="Calibri" panose="020F0502020204030204" pitchFamily="34" charset="0"/>
                <a:cs typeface="Times New Roman" panose="02020603050405020304" pitchFamily="18" charset="0"/>
              </a:rPr>
              <a:t>lavni</a:t>
            </a:r>
            <a:r>
              <a:rPr lang="en-GB" sz="2400" dirty="0" smtClean="0">
                <a:latin typeface="Calibri" panose="020F0502020204030204" pitchFamily="34" charset="0"/>
                <a:ea typeface="Calibri" panose="020F0502020204030204" pitchFamily="34" charset="0"/>
                <a:cs typeface="Times New Roman" panose="02020603050405020304" pitchFamily="18" charset="0"/>
              </a:rPr>
              <a:t> </a:t>
            </a:r>
            <a:r>
              <a:rPr lang="en-GB" sz="2400" dirty="0" err="1" smtClean="0">
                <a:latin typeface="Calibri" panose="020F0502020204030204" pitchFamily="34" charset="0"/>
                <a:ea typeface="Calibri" panose="020F0502020204030204" pitchFamily="34" charset="0"/>
                <a:cs typeface="Times New Roman" panose="02020603050405020304" pitchFamily="18" charset="0"/>
              </a:rPr>
              <a:t>kriterij</a:t>
            </a:r>
            <a:r>
              <a:rPr lang="sr-Latn-RS" sz="2400" dirty="0" smtClean="0">
                <a:latin typeface="Calibri" panose="020F0502020204030204" pitchFamily="34" charset="0"/>
                <a:ea typeface="Calibri" panose="020F0502020204030204" pitchFamily="34" charset="0"/>
                <a:cs typeface="Times New Roman" panose="02020603050405020304" pitchFamily="18" charset="0"/>
              </a:rPr>
              <a:t>um</a:t>
            </a:r>
            <a:r>
              <a:rPr lang="en-GB" sz="2400" dirty="0" smtClean="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za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procjenu</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dostupnog</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hidro-potencijala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obično</a:t>
            </a:r>
            <a:r>
              <a:rPr lang="en-GB" sz="2400" dirty="0">
                <a:latin typeface="Calibri" panose="020F0502020204030204" pitchFamily="34" charset="0"/>
                <a:ea typeface="Calibri" panose="020F0502020204030204" pitchFamily="34" charset="0"/>
                <a:cs typeface="Times New Roman" panose="02020603050405020304" pitchFamily="18" charset="0"/>
              </a:rPr>
              <a:t> je </a:t>
            </a:r>
            <a:r>
              <a:rPr lang="sr-Latn-RS" sz="2400" dirty="0" smtClean="0">
                <a:latin typeface="Calibri" panose="020F0502020204030204" pitchFamily="34" charset="0"/>
                <a:ea typeface="Calibri" panose="020F0502020204030204" pitchFamily="34" charset="0"/>
                <a:cs typeface="Times New Roman" panose="02020603050405020304" pitchFamily="18" charset="0"/>
              </a:rPr>
              <a:t>period trajanja </a:t>
            </a:r>
            <a:r>
              <a:rPr lang="en-GB" sz="2400" dirty="0" err="1" smtClean="0">
                <a:latin typeface="Calibri" panose="020F0502020204030204" pitchFamily="34" charset="0"/>
                <a:ea typeface="Calibri" panose="020F0502020204030204" pitchFamily="34" charset="0"/>
                <a:cs typeface="Times New Roman" panose="02020603050405020304" pitchFamily="18" charset="0"/>
              </a:rPr>
              <a:t>navodnjavanja</a:t>
            </a:r>
            <a:r>
              <a:rPr lang="en-GB" sz="24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sr-Latn-RS" sz="2400" dirty="0" smtClean="0">
                <a:latin typeface="Calibri" panose="020F0502020204030204" pitchFamily="34" charset="0"/>
                <a:ea typeface="Calibri" panose="020F0502020204030204" pitchFamily="34" charset="0"/>
                <a:cs typeface="Times New Roman" panose="02020603050405020304" pitchFamily="18" charset="0"/>
              </a:rPr>
              <a:t>D</a:t>
            </a:r>
            <a:r>
              <a:rPr lang="en-GB" sz="2400" dirty="0" err="1" smtClean="0">
                <a:latin typeface="Calibri" panose="020F0502020204030204" pitchFamily="34" charset="0"/>
                <a:ea typeface="Calibri" panose="020F0502020204030204" pitchFamily="34" charset="0"/>
                <a:cs typeface="Times New Roman" panose="02020603050405020304" pitchFamily="18" charset="0"/>
              </a:rPr>
              <a:t>vije</a:t>
            </a:r>
            <a:r>
              <a:rPr lang="en-GB" sz="2400" dirty="0" smtClean="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različite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opcije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za</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korištenje</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hidroenergetskog</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GB" sz="2400" dirty="0" err="1">
                <a:latin typeface="Calibri" panose="020F0502020204030204" pitchFamily="34" charset="0"/>
                <a:ea typeface="Calibri" panose="020F0502020204030204" pitchFamily="34" charset="0"/>
                <a:cs typeface="Times New Roman" panose="02020603050405020304" pitchFamily="18" charset="0"/>
              </a:rPr>
              <a:t>potencijala</a:t>
            </a:r>
            <a:r>
              <a:rPr lang="en-GB" dirty="0" smtClean="0">
                <a:latin typeface="Calibri" panose="020F0502020204030204" pitchFamily="34" charset="0"/>
                <a:ea typeface="Calibri" panose="020F0502020204030204" pitchFamily="34" charset="0"/>
                <a:cs typeface="Times New Roman" panose="02020603050405020304" pitchFamily="18"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rotWithShape="1">
          <a:blip r:embed="rId2"/>
          <a:srcRect t="1418" b="1315"/>
          <a:stretch/>
        </p:blipFill>
        <p:spPr>
          <a:xfrm>
            <a:off x="381000" y="3042458"/>
            <a:ext cx="5024549" cy="2743200"/>
          </a:xfrm>
          <a:prstGeom prst="rect">
            <a:avLst/>
          </a:prstGeom>
        </p:spPr>
      </p:pic>
      <p:pic>
        <p:nvPicPr>
          <p:cNvPr id="10" name="Picture 9"/>
          <p:cNvPicPr/>
          <p:nvPr/>
        </p:nvPicPr>
        <p:blipFill rotWithShape="1">
          <a:blip r:embed="rId3">
            <a:extLst>
              <a:ext uri="{28A0092B-C50C-407E-A947-70E740481C1C}">
                <a14:useLocalDpi xmlns:a14="http://schemas.microsoft.com/office/drawing/2010/main" val="0"/>
              </a:ext>
            </a:extLst>
          </a:blip>
          <a:srcRect t="3932" b="-3932"/>
          <a:stretch/>
        </p:blipFill>
        <p:spPr bwMode="auto">
          <a:xfrm>
            <a:off x="5791200" y="2813858"/>
            <a:ext cx="3943350" cy="3200400"/>
          </a:xfrm>
          <a:prstGeom prst="rect">
            <a:avLst/>
          </a:prstGeom>
          <a:noFill/>
          <a:ln>
            <a:noFill/>
          </a:ln>
        </p:spPr>
      </p:pic>
    </p:spTree>
    <p:extLst>
      <p:ext uri="{BB962C8B-B14F-4D97-AF65-F5344CB8AC3E}">
        <p14:creationId xmlns:p14="http://schemas.microsoft.com/office/powerpoint/2010/main" val="16129719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7257"/>
            <a:ext cx="6938255" cy="690957"/>
          </a:xfrm>
          <a:prstGeom prst="rect">
            <a:avLst/>
          </a:prstGeom>
        </p:spPr>
        <p:txBody>
          <a:bodyPr vert="horz" wrap="square" lIns="0" tIns="196595" rIns="0" bIns="0" rtlCol="0">
            <a:spAutoFit/>
          </a:bodyPr>
          <a:lstStyle/>
          <a:p>
            <a:pPr marL="734695" algn="ctr">
              <a:lnSpc>
                <a:spcPct val="100000"/>
              </a:lnSpc>
            </a:pPr>
            <a:r>
              <a:rPr spc="-5" dirty="0" err="1"/>
              <a:t>m</a:t>
            </a:r>
            <a:r>
              <a:rPr spc="-10" dirty="0" err="1"/>
              <a:t>H</a:t>
            </a:r>
            <a:r>
              <a:rPr dirty="0" err="1"/>
              <a:t>E</a:t>
            </a:r>
            <a:r>
              <a:rPr spc="-75" dirty="0">
                <a:latin typeface="Times New Roman"/>
                <a:cs typeface="Times New Roman"/>
              </a:rPr>
              <a:t> </a:t>
            </a:r>
            <a:r>
              <a:rPr lang="sr-Latn-RS" spc="-5" dirty="0" smtClean="0"/>
              <a:t>u sistemima za navodnjavanje</a:t>
            </a:r>
            <a:endParaRPr spc="-10" dirty="0"/>
          </a:p>
        </p:txBody>
      </p:sp>
      <p:pic>
        <p:nvPicPr>
          <p:cNvPr id="1026" name="Picture 2" descr="Fi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327" y="1676400"/>
            <a:ext cx="8534400" cy="511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1188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230627" y="1676400"/>
            <a:ext cx="9525000" cy="4893647"/>
          </a:xfrm>
          <a:prstGeom prst="rect">
            <a:avLst/>
          </a:prstGeom>
        </p:spPr>
        <p:txBody>
          <a:bodyPr wrap="square">
            <a:spAutoFit/>
          </a:bodyPr>
          <a:lstStyle/>
          <a:p>
            <a:pPr marL="457200" indent="-457200" algn="just">
              <a:buFont typeface="Wingdings" panose="05000000000000000000" pitchFamily="2" charset="2"/>
              <a:buChar char="§"/>
            </a:pPr>
            <a:r>
              <a:rPr lang="en-GB" sz="2400" dirty="0" err="1"/>
              <a:t>Oprema</a:t>
            </a:r>
            <a:r>
              <a:rPr lang="en-GB" sz="2400" dirty="0"/>
              <a:t> </a:t>
            </a:r>
            <a:r>
              <a:rPr lang="en-GB" sz="2400" dirty="0" err="1"/>
              <a:t>koja</a:t>
            </a:r>
            <a:r>
              <a:rPr lang="en-GB" sz="2400" dirty="0"/>
              <a:t> se </a:t>
            </a:r>
            <a:r>
              <a:rPr lang="en-GB" sz="2400" dirty="0" err="1"/>
              <a:t>koristi</a:t>
            </a:r>
            <a:r>
              <a:rPr lang="en-GB" sz="2400" dirty="0"/>
              <a:t> </a:t>
            </a:r>
            <a:r>
              <a:rPr lang="en-GB" sz="2400" dirty="0" err="1" smtClean="0"/>
              <a:t>za</a:t>
            </a:r>
            <a:r>
              <a:rPr lang="sr-Latn-RS" sz="2400" dirty="0"/>
              <a:t> </a:t>
            </a:r>
            <a:r>
              <a:rPr lang="sr-Latn-RS" sz="2400" dirty="0" smtClean="0"/>
              <a:t>mHE u komunalnim sistemima </a:t>
            </a:r>
            <a:r>
              <a:rPr lang="en-GB" sz="2400" dirty="0" smtClean="0"/>
              <a:t>ne </a:t>
            </a:r>
            <a:r>
              <a:rPr lang="en-GB" sz="2400" dirty="0" err="1"/>
              <a:t>razlikuje</a:t>
            </a:r>
            <a:r>
              <a:rPr lang="en-GB" sz="2400" dirty="0"/>
              <a:t> se </a:t>
            </a:r>
            <a:r>
              <a:rPr lang="en-GB" sz="2400" dirty="0" err="1"/>
              <a:t>mnogo</a:t>
            </a:r>
            <a:r>
              <a:rPr lang="en-GB" sz="2400" dirty="0"/>
              <a:t> od </a:t>
            </a:r>
            <a:r>
              <a:rPr lang="en-GB" sz="2400" dirty="0" err="1"/>
              <a:t>tradicionalnih</a:t>
            </a:r>
            <a:r>
              <a:rPr lang="en-GB" sz="2400" dirty="0"/>
              <a:t> </a:t>
            </a:r>
            <a:r>
              <a:rPr lang="en-GB" sz="2400" dirty="0" err="1"/>
              <a:t>koje</a:t>
            </a:r>
            <a:r>
              <a:rPr lang="en-GB" sz="2400" dirty="0"/>
              <a:t> se </a:t>
            </a:r>
            <a:r>
              <a:rPr lang="en-GB" sz="2400" dirty="0" err="1"/>
              <a:t>koriste</a:t>
            </a:r>
            <a:r>
              <a:rPr lang="en-GB" sz="2400" dirty="0"/>
              <a:t> </a:t>
            </a:r>
            <a:r>
              <a:rPr lang="en-GB" sz="2400" dirty="0" err="1"/>
              <a:t>za</a:t>
            </a:r>
            <a:r>
              <a:rPr lang="en-GB" sz="2400" dirty="0"/>
              <a:t> </a:t>
            </a:r>
            <a:r>
              <a:rPr lang="en-GB" sz="2400" dirty="0" err="1"/>
              <a:t>vodene</a:t>
            </a:r>
            <a:r>
              <a:rPr lang="en-GB" sz="2400" dirty="0"/>
              <a:t> </a:t>
            </a:r>
            <a:r>
              <a:rPr lang="en-GB" sz="2400" dirty="0" err="1"/>
              <a:t>tokove</a:t>
            </a:r>
            <a:r>
              <a:rPr lang="en-GB" sz="2400" dirty="0"/>
              <a:t>, </a:t>
            </a:r>
            <a:r>
              <a:rPr lang="en-GB" sz="2400" dirty="0" err="1"/>
              <a:t>osim</a:t>
            </a:r>
            <a:r>
              <a:rPr lang="en-GB" sz="2400" dirty="0"/>
              <a:t> </a:t>
            </a:r>
            <a:r>
              <a:rPr lang="en-GB" sz="2400" dirty="0" err="1"/>
              <a:t>specifičnih</a:t>
            </a:r>
            <a:r>
              <a:rPr lang="en-GB" sz="2400" dirty="0"/>
              <a:t> </a:t>
            </a:r>
            <a:r>
              <a:rPr lang="en-GB" sz="2400" dirty="0" err="1"/>
              <a:t>uslova</a:t>
            </a:r>
            <a:r>
              <a:rPr lang="en-GB" sz="2400" dirty="0"/>
              <a:t> </a:t>
            </a:r>
            <a:r>
              <a:rPr lang="en-GB" sz="2400" dirty="0" err="1"/>
              <a:t>svake</a:t>
            </a:r>
            <a:r>
              <a:rPr lang="en-GB" sz="2400" dirty="0"/>
              <a:t> </a:t>
            </a:r>
            <a:r>
              <a:rPr lang="en-GB" sz="2400" dirty="0" err="1"/>
              <a:t>infrastrukture</a:t>
            </a:r>
            <a:r>
              <a:rPr lang="en-GB" sz="2400" dirty="0"/>
              <a:t> </a:t>
            </a:r>
            <a:r>
              <a:rPr lang="en-GB" sz="2400" dirty="0" err="1" smtClean="0"/>
              <a:t>koji</a:t>
            </a:r>
            <a:r>
              <a:rPr lang="sr-Latn-RS" sz="2400" dirty="0" smtClean="0"/>
              <a:t> se</a:t>
            </a:r>
            <a:r>
              <a:rPr lang="en-GB" sz="2400" dirty="0" smtClean="0"/>
              <a:t> </a:t>
            </a:r>
            <a:r>
              <a:rPr lang="en-GB" sz="2400" dirty="0" err="1"/>
              <a:t>moraju</a:t>
            </a:r>
            <a:r>
              <a:rPr lang="en-GB" sz="2400" dirty="0"/>
              <a:t> </a:t>
            </a:r>
            <a:r>
              <a:rPr lang="en-GB" sz="2400" dirty="0" err="1"/>
              <a:t>biti</a:t>
            </a:r>
            <a:r>
              <a:rPr lang="en-GB" sz="2400" dirty="0"/>
              <a:t> </a:t>
            </a:r>
            <a:r>
              <a:rPr lang="en-GB" sz="2400" dirty="0" err="1"/>
              <a:t>uzeti</a:t>
            </a:r>
            <a:r>
              <a:rPr lang="en-GB" sz="2400" dirty="0"/>
              <a:t> u </a:t>
            </a:r>
            <a:r>
              <a:rPr lang="en-GB" sz="2400" dirty="0" err="1"/>
              <a:t>obzir</a:t>
            </a:r>
            <a:r>
              <a:rPr lang="en-GB" sz="2400" dirty="0"/>
              <a:t> </a:t>
            </a:r>
            <a:r>
              <a:rPr lang="en-GB" sz="2400" dirty="0" err="1"/>
              <a:t>tokom</a:t>
            </a:r>
            <a:r>
              <a:rPr lang="en-GB" sz="2400" dirty="0"/>
              <a:t> </a:t>
            </a:r>
            <a:r>
              <a:rPr lang="en-GB" sz="2400" dirty="0" err="1"/>
              <a:t>svih</a:t>
            </a:r>
            <a:r>
              <a:rPr lang="en-GB" sz="2400" dirty="0"/>
              <a:t> </a:t>
            </a:r>
            <a:r>
              <a:rPr lang="en-GB" sz="2400" dirty="0" err="1"/>
              <a:t>koraka</a:t>
            </a:r>
            <a:r>
              <a:rPr lang="en-GB" sz="2400" dirty="0"/>
              <a:t> </a:t>
            </a:r>
            <a:r>
              <a:rPr lang="en-GB" sz="2400" dirty="0" err="1"/>
              <a:t>projekata</a:t>
            </a:r>
            <a:r>
              <a:rPr lang="en-GB" sz="2400" dirty="0"/>
              <a:t>. </a:t>
            </a:r>
            <a:endParaRPr lang="sr-Latn-RS" sz="2400" dirty="0" smtClean="0"/>
          </a:p>
          <a:p>
            <a:pPr marL="457200" indent="-457200" algn="just">
              <a:buFont typeface="Wingdings" panose="05000000000000000000" pitchFamily="2" charset="2"/>
              <a:buChar char="§"/>
            </a:pPr>
            <a:r>
              <a:rPr lang="sr-Latn-RS" sz="2400" dirty="0" smtClean="0"/>
              <a:t>B</a:t>
            </a:r>
            <a:r>
              <a:rPr lang="en-GB" sz="2400" dirty="0" err="1" smtClean="0"/>
              <a:t>udući</a:t>
            </a:r>
            <a:r>
              <a:rPr lang="en-GB" sz="2400" dirty="0" smtClean="0"/>
              <a:t> </a:t>
            </a:r>
            <a:r>
              <a:rPr lang="en-GB" sz="2400" dirty="0"/>
              <a:t>da </a:t>
            </a:r>
            <a:r>
              <a:rPr lang="en-GB" sz="2400" dirty="0" err="1"/>
              <a:t>hidroelektrana</a:t>
            </a:r>
            <a:r>
              <a:rPr lang="en-GB" sz="2400" dirty="0"/>
              <a:t> mora </a:t>
            </a:r>
            <a:r>
              <a:rPr lang="en-GB" sz="2400" dirty="0" err="1"/>
              <a:t>biti</a:t>
            </a:r>
            <a:r>
              <a:rPr lang="en-GB" sz="2400" dirty="0"/>
              <a:t> </a:t>
            </a:r>
            <a:r>
              <a:rPr lang="en-GB" sz="2400" dirty="0" err="1"/>
              <a:t>integrisana</a:t>
            </a:r>
            <a:r>
              <a:rPr lang="en-GB" sz="2400" dirty="0"/>
              <a:t> u </a:t>
            </a:r>
            <a:r>
              <a:rPr lang="en-GB" sz="2400" dirty="0" err="1"/>
              <a:t>postojeću</a:t>
            </a:r>
            <a:r>
              <a:rPr lang="en-GB" sz="2400" dirty="0"/>
              <a:t> </a:t>
            </a:r>
            <a:r>
              <a:rPr lang="en-GB" sz="2400" dirty="0" err="1"/>
              <a:t>infrastrukturu</a:t>
            </a:r>
            <a:r>
              <a:rPr lang="en-GB" sz="2400" dirty="0"/>
              <a:t>, </a:t>
            </a:r>
            <a:r>
              <a:rPr lang="en-GB" sz="2400" dirty="0" err="1"/>
              <a:t>uticaji</a:t>
            </a:r>
            <a:r>
              <a:rPr lang="en-GB" sz="2400" dirty="0"/>
              <a:t> </a:t>
            </a:r>
            <a:r>
              <a:rPr lang="sr-Latn-RS" sz="2400" dirty="0" smtClean="0"/>
              <a:t>na životnu sredinu </a:t>
            </a:r>
            <a:r>
              <a:rPr lang="en-GB" sz="2400" dirty="0" err="1" smtClean="0"/>
              <a:t>su</a:t>
            </a:r>
            <a:r>
              <a:rPr lang="en-GB" sz="2400" dirty="0" smtClean="0"/>
              <a:t> </a:t>
            </a:r>
            <a:r>
              <a:rPr lang="en-GB" sz="2400" dirty="0" err="1"/>
              <a:t>uglavnom</a:t>
            </a:r>
            <a:r>
              <a:rPr lang="en-GB" sz="2400" dirty="0"/>
              <a:t> </a:t>
            </a:r>
            <a:r>
              <a:rPr lang="en-GB" sz="2400" dirty="0" err="1"/>
              <a:t>posledica</a:t>
            </a:r>
            <a:r>
              <a:rPr lang="en-GB" sz="2400" dirty="0"/>
              <a:t> </a:t>
            </a:r>
            <a:r>
              <a:rPr lang="en-GB" sz="2400" dirty="0" err="1"/>
              <a:t>njenih</a:t>
            </a:r>
            <a:r>
              <a:rPr lang="en-GB" sz="2400" dirty="0"/>
              <a:t> </a:t>
            </a:r>
            <a:r>
              <a:rPr lang="en-GB" sz="2400" dirty="0" err="1"/>
              <a:t>primarnih</a:t>
            </a:r>
            <a:r>
              <a:rPr lang="en-GB" sz="2400" dirty="0"/>
              <a:t> </a:t>
            </a:r>
            <a:r>
              <a:rPr lang="en-GB" sz="2400" dirty="0" err="1"/>
              <a:t>funkcija</a:t>
            </a:r>
            <a:r>
              <a:rPr lang="en-GB" sz="2400" dirty="0"/>
              <a:t>. </a:t>
            </a:r>
            <a:endParaRPr lang="sr-Latn-RS" sz="2400" dirty="0" smtClean="0"/>
          </a:p>
          <a:p>
            <a:pPr marL="457200" indent="-457200" algn="just">
              <a:buFont typeface="Wingdings" panose="05000000000000000000" pitchFamily="2" charset="2"/>
              <a:buChar char="§"/>
            </a:pPr>
            <a:r>
              <a:rPr lang="sr-Latn-RS" sz="2400" dirty="0" smtClean="0"/>
              <a:t>R</a:t>
            </a:r>
            <a:r>
              <a:rPr lang="en-GB" sz="2400" dirty="0" err="1" smtClean="0"/>
              <a:t>azvoj</a:t>
            </a:r>
            <a:r>
              <a:rPr lang="en-GB" sz="2400" dirty="0" smtClean="0"/>
              <a:t> </a:t>
            </a:r>
            <a:r>
              <a:rPr lang="sr-Latn-RS" sz="2400" dirty="0" smtClean="0"/>
              <a:t>š</a:t>
            </a:r>
            <a:r>
              <a:rPr lang="en-GB" sz="2400" dirty="0" err="1" smtClean="0"/>
              <a:t>ema</a:t>
            </a:r>
            <a:r>
              <a:rPr lang="sr-Latn-RS" sz="2400" dirty="0" smtClean="0"/>
              <a:t> MHE</a:t>
            </a:r>
            <a:r>
              <a:rPr lang="en-GB" sz="2400" dirty="0" smtClean="0"/>
              <a:t> </a:t>
            </a:r>
            <a:r>
              <a:rPr lang="sr-Latn-RS" sz="2400" dirty="0" smtClean="0"/>
              <a:t>u komunalnim sitemima </a:t>
            </a:r>
            <a:r>
              <a:rPr lang="en-GB" sz="2400" dirty="0" smtClean="0"/>
              <a:t>je </a:t>
            </a:r>
            <a:r>
              <a:rPr lang="en-GB" sz="2400" dirty="0" err="1"/>
              <a:t>tek</a:t>
            </a:r>
            <a:r>
              <a:rPr lang="en-GB" sz="2400" dirty="0"/>
              <a:t> </a:t>
            </a:r>
            <a:r>
              <a:rPr lang="en-GB" sz="2400" dirty="0" err="1"/>
              <a:t>na</a:t>
            </a:r>
            <a:r>
              <a:rPr lang="en-GB" sz="2400" dirty="0"/>
              <a:t> </a:t>
            </a:r>
            <a:r>
              <a:rPr lang="en-GB" sz="2400" dirty="0" err="1"/>
              <a:t>početku</a:t>
            </a:r>
            <a:r>
              <a:rPr lang="en-GB" sz="2400" dirty="0" smtClean="0"/>
              <a:t>.</a:t>
            </a:r>
            <a:r>
              <a:rPr lang="sr-Latn-RS" sz="2400" dirty="0" smtClean="0"/>
              <a:t> </a:t>
            </a:r>
            <a:r>
              <a:rPr lang="en-GB" sz="2400" dirty="0" smtClean="0"/>
              <a:t>To </a:t>
            </a:r>
            <a:r>
              <a:rPr lang="en-GB" sz="2400" dirty="0"/>
              <a:t>je </a:t>
            </a:r>
            <a:r>
              <a:rPr lang="en-GB" sz="2400" dirty="0" err="1"/>
              <a:t>uglavnom</a:t>
            </a:r>
            <a:r>
              <a:rPr lang="en-GB" sz="2400" dirty="0"/>
              <a:t> </a:t>
            </a:r>
            <a:r>
              <a:rPr lang="en-GB" sz="2400" dirty="0" err="1"/>
              <a:t>zbog</a:t>
            </a:r>
            <a:r>
              <a:rPr lang="en-GB" sz="2400" dirty="0"/>
              <a:t> </a:t>
            </a:r>
            <a:r>
              <a:rPr lang="en-GB" sz="2400" dirty="0" err="1"/>
              <a:t>nedostatka</a:t>
            </a:r>
            <a:r>
              <a:rPr lang="en-GB" sz="2400" dirty="0"/>
              <a:t> </a:t>
            </a:r>
            <a:r>
              <a:rPr lang="en-GB" sz="2400" dirty="0" err="1"/>
              <a:t>informacija</a:t>
            </a:r>
            <a:r>
              <a:rPr lang="en-GB" sz="2400" dirty="0"/>
              <a:t> o </a:t>
            </a:r>
            <a:r>
              <a:rPr lang="en-GB" sz="2400" dirty="0" err="1"/>
              <a:t>mogućnosti</a:t>
            </a:r>
            <a:r>
              <a:rPr lang="en-GB" sz="2400" dirty="0"/>
              <a:t> </a:t>
            </a:r>
            <a:r>
              <a:rPr lang="en-GB" sz="2400" dirty="0" err="1"/>
              <a:t>povrata</a:t>
            </a:r>
            <a:r>
              <a:rPr lang="en-GB" sz="2400" dirty="0"/>
              <a:t> </a:t>
            </a:r>
            <a:r>
              <a:rPr lang="en-GB" sz="2400" dirty="0" err="1"/>
              <a:t>energije</a:t>
            </a:r>
            <a:r>
              <a:rPr lang="en-GB" sz="2400" dirty="0"/>
              <a:t>. </a:t>
            </a:r>
            <a:endParaRPr lang="sr-Latn-RS" sz="2400" dirty="0" smtClean="0"/>
          </a:p>
          <a:p>
            <a:pPr marL="457200" indent="-457200" algn="just">
              <a:buFont typeface="Wingdings" panose="05000000000000000000" pitchFamily="2" charset="2"/>
              <a:buChar char="§"/>
            </a:pPr>
            <a:r>
              <a:rPr lang="sr-Latn-RS" sz="2400" dirty="0" smtClean="0"/>
              <a:t>Nepoznavanje </a:t>
            </a:r>
            <a:r>
              <a:rPr lang="en-GB" sz="2400" dirty="0" err="1" smtClean="0"/>
              <a:t>administrativnih</a:t>
            </a:r>
            <a:r>
              <a:rPr lang="en-GB" sz="2400" dirty="0" smtClean="0"/>
              <a:t> </a:t>
            </a:r>
            <a:r>
              <a:rPr lang="en-GB" sz="2400" dirty="0" err="1"/>
              <a:t>procedura</a:t>
            </a:r>
            <a:r>
              <a:rPr lang="en-GB" sz="2400" dirty="0"/>
              <a:t> </a:t>
            </a:r>
            <a:r>
              <a:rPr lang="en-GB" sz="2400" dirty="0" err="1"/>
              <a:t>prilagođenih</a:t>
            </a:r>
            <a:r>
              <a:rPr lang="en-GB" sz="2400" dirty="0"/>
              <a:t> </a:t>
            </a:r>
            <a:r>
              <a:rPr lang="en-GB" sz="2400" dirty="0" err="1"/>
              <a:t>malim</a:t>
            </a:r>
            <a:r>
              <a:rPr lang="en-GB" sz="2400" dirty="0"/>
              <a:t> </a:t>
            </a:r>
            <a:r>
              <a:rPr lang="en-GB" sz="2400" dirty="0" err="1" smtClean="0"/>
              <a:t>hidroelektranama</a:t>
            </a:r>
            <a:r>
              <a:rPr lang="sr-Latn-RS" sz="2400" dirty="0" smtClean="0"/>
              <a:t> u komunalnim sistemima</a:t>
            </a:r>
          </a:p>
          <a:p>
            <a:pPr marL="457200" indent="-457200" algn="just">
              <a:buFont typeface="Wingdings" panose="05000000000000000000" pitchFamily="2" charset="2"/>
              <a:buChar char="§"/>
            </a:pPr>
            <a:r>
              <a:rPr lang="en-GB" sz="2400" dirty="0" smtClean="0"/>
              <a:t>Male </a:t>
            </a:r>
            <a:r>
              <a:rPr lang="en-GB" sz="2400" dirty="0" err="1"/>
              <a:t>hidroelektrane</a:t>
            </a:r>
            <a:r>
              <a:rPr lang="en-GB" sz="2400" dirty="0"/>
              <a:t> </a:t>
            </a:r>
            <a:r>
              <a:rPr lang="en-GB" sz="2400" dirty="0" err="1"/>
              <a:t>integrisane</a:t>
            </a:r>
            <a:r>
              <a:rPr lang="en-GB" sz="2400" dirty="0"/>
              <a:t> u </a:t>
            </a:r>
            <a:r>
              <a:rPr lang="en-GB" sz="2400" dirty="0" err="1"/>
              <a:t>postojeće</a:t>
            </a:r>
            <a:r>
              <a:rPr lang="en-GB" sz="2400" dirty="0"/>
              <a:t> </a:t>
            </a:r>
            <a:r>
              <a:rPr lang="en-GB" sz="2400" dirty="0" err="1"/>
              <a:t>infrastrukture</a:t>
            </a:r>
            <a:r>
              <a:rPr lang="en-GB" sz="2400" dirty="0"/>
              <a:t> </a:t>
            </a:r>
            <a:r>
              <a:rPr lang="en-GB" sz="2400" dirty="0" err="1" smtClean="0"/>
              <a:t>su</a:t>
            </a:r>
            <a:r>
              <a:rPr lang="en-GB" sz="2400" dirty="0" smtClean="0"/>
              <a:t> </a:t>
            </a:r>
            <a:r>
              <a:rPr lang="en-GB" sz="2400" dirty="0" err="1"/>
              <a:t>obećavajuće</a:t>
            </a:r>
            <a:r>
              <a:rPr lang="en-GB" sz="2400" dirty="0"/>
              <a:t> </a:t>
            </a:r>
            <a:r>
              <a:rPr lang="en-GB" sz="2400" dirty="0" err="1"/>
              <a:t>tržište</a:t>
            </a:r>
            <a:r>
              <a:rPr lang="en-GB" sz="2400" dirty="0"/>
              <a:t> </a:t>
            </a:r>
            <a:r>
              <a:rPr lang="en-GB" sz="2400" dirty="0" err="1"/>
              <a:t>koje</a:t>
            </a:r>
            <a:r>
              <a:rPr lang="en-GB" sz="2400" dirty="0"/>
              <a:t> </a:t>
            </a:r>
            <a:r>
              <a:rPr lang="en-GB" sz="2400" dirty="0" err="1"/>
              <a:t>treba</a:t>
            </a:r>
            <a:r>
              <a:rPr lang="en-GB" sz="2400" dirty="0"/>
              <a:t> </a:t>
            </a:r>
            <a:r>
              <a:rPr lang="en-GB" sz="2400" dirty="0" err="1"/>
              <a:t>razviti</a:t>
            </a:r>
            <a:r>
              <a:rPr lang="en-GB" sz="2400" dirty="0"/>
              <a:t> u </a:t>
            </a:r>
            <a:r>
              <a:rPr lang="en-GB" sz="2400" dirty="0" err="1"/>
              <a:t>skladu</a:t>
            </a:r>
            <a:r>
              <a:rPr lang="en-GB" sz="2400" dirty="0"/>
              <a:t> </a:t>
            </a:r>
            <a:r>
              <a:rPr lang="en-GB" sz="2400" dirty="0" err="1"/>
              <a:t>sa</a:t>
            </a:r>
            <a:r>
              <a:rPr lang="en-GB" sz="2400" dirty="0"/>
              <a:t> </a:t>
            </a:r>
            <a:r>
              <a:rPr lang="en-GB" sz="2400" dirty="0" err="1"/>
              <a:t>životnom</a:t>
            </a:r>
            <a:r>
              <a:rPr lang="en-GB" sz="2400" dirty="0"/>
              <a:t> </a:t>
            </a:r>
            <a:r>
              <a:rPr lang="en-GB" sz="2400" dirty="0" err="1"/>
              <a:t>sredinom</a:t>
            </a:r>
            <a:r>
              <a:rPr lang="en-GB" sz="2400" dirty="0"/>
              <a:t>.</a:t>
            </a:r>
          </a:p>
        </p:txBody>
      </p:sp>
      <p:sp>
        <p:nvSpPr>
          <p:cNvPr id="3" name="object 2"/>
          <p:cNvSpPr txBox="1">
            <a:spLocks noGrp="1"/>
          </p:cNvSpPr>
          <p:nvPr>
            <p:ph type="title"/>
          </p:nvPr>
        </p:nvSpPr>
        <p:spPr>
          <a:xfrm>
            <a:off x="1066800" y="457200"/>
            <a:ext cx="6938255" cy="690957"/>
          </a:xfrm>
          <a:prstGeom prst="rect">
            <a:avLst/>
          </a:prstGeom>
        </p:spPr>
        <p:txBody>
          <a:bodyPr vert="horz" wrap="square" lIns="0" tIns="196595" rIns="0" bIns="0" rtlCol="0">
            <a:spAutoFit/>
          </a:bodyPr>
          <a:lstStyle/>
          <a:p>
            <a:pPr marL="734695" algn="ctr">
              <a:lnSpc>
                <a:spcPct val="100000"/>
              </a:lnSpc>
            </a:pPr>
            <a:r>
              <a:rPr lang="sr-Latn-RS" spc="-5" dirty="0" smtClean="0"/>
              <a:t>ZAKLJUČCI </a:t>
            </a:r>
            <a:endParaRPr spc="-1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57200"/>
            <a:ext cx="9505056" cy="6751909"/>
          </a:xfrm>
          <a:prstGeom prst="rect">
            <a:avLst/>
          </a:prstGeom>
        </p:spPr>
      </p:pic>
      <p:sp>
        <p:nvSpPr>
          <p:cNvPr id="2" name="TextBox 1"/>
          <p:cNvSpPr txBox="1"/>
          <p:nvPr/>
        </p:nvSpPr>
        <p:spPr>
          <a:xfrm>
            <a:off x="2019266" y="4836705"/>
            <a:ext cx="6019869" cy="1006429"/>
          </a:xfrm>
          <a:prstGeom prst="rect">
            <a:avLst/>
          </a:prstGeom>
          <a:noFill/>
        </p:spPr>
        <p:txBody>
          <a:bodyPr wrap="square" rtlCol="0">
            <a:spAutoFit/>
          </a:bodyPr>
          <a:lstStyle/>
          <a:p>
            <a:r>
              <a:rPr lang="sr-Latn-ME" sz="5940" dirty="0">
                <a:solidFill>
                  <a:srgbClr val="9BBB59">
                    <a:lumMod val="20000"/>
                    <a:lumOff val="80000"/>
                  </a:srgbClr>
                </a:solidFill>
              </a:rPr>
              <a:t>HVALA NA PAŽNJI </a:t>
            </a:r>
            <a:r>
              <a:rPr lang="sr-Latn-ME" sz="5940" dirty="0">
                <a:solidFill>
                  <a:prstClr val="black"/>
                </a:solidFill>
              </a:rPr>
              <a:t>!</a:t>
            </a:r>
          </a:p>
        </p:txBody>
      </p:sp>
    </p:spTree>
    <p:extLst>
      <p:ext uri="{BB962C8B-B14F-4D97-AF65-F5344CB8AC3E}">
        <p14:creationId xmlns:p14="http://schemas.microsoft.com/office/powerpoint/2010/main" val="2399391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096041" y="1058487"/>
            <a:ext cx="5682106" cy="307777"/>
          </a:xfrm>
          <a:prstGeom prst="rect">
            <a:avLst/>
          </a:prstGeom>
        </p:spPr>
        <p:txBody>
          <a:bodyPr vert="horz" wrap="square" lIns="0" tIns="0" rIns="0" bIns="0" rtlCol="0">
            <a:spAutoFit/>
          </a:bodyPr>
          <a:lstStyle/>
          <a:p>
            <a:pPr marL="12700">
              <a:lnSpc>
                <a:spcPct val="100000"/>
              </a:lnSpc>
            </a:pPr>
            <a:r>
              <a:rPr sz="2000" b="1" spc="-5" dirty="0">
                <a:latin typeface="Calibri"/>
                <a:cs typeface="Calibri"/>
              </a:rPr>
              <a:t>M</a:t>
            </a:r>
            <a:r>
              <a:rPr sz="2000" b="1" spc="-15" dirty="0">
                <a:latin typeface="Calibri"/>
                <a:cs typeface="Calibri"/>
              </a:rPr>
              <a:t>a</a:t>
            </a:r>
            <a:r>
              <a:rPr sz="2000" b="1" spc="-5" dirty="0">
                <a:latin typeface="Calibri"/>
                <a:cs typeface="Calibri"/>
              </a:rPr>
              <a:t>l</a:t>
            </a:r>
            <a:r>
              <a:rPr sz="2000" b="1" dirty="0">
                <a:latin typeface="Calibri"/>
                <a:cs typeface="Calibri"/>
              </a:rPr>
              <a:t>e</a:t>
            </a:r>
            <a:r>
              <a:rPr sz="2000" b="1" spc="-50" dirty="0">
                <a:latin typeface="Times New Roman"/>
                <a:cs typeface="Times New Roman"/>
              </a:rPr>
              <a:t> </a:t>
            </a:r>
            <a:r>
              <a:rPr sz="2000" b="1" spc="-5" dirty="0">
                <a:latin typeface="Calibri"/>
                <a:cs typeface="Calibri"/>
              </a:rPr>
              <a:t>hid</a:t>
            </a:r>
            <a:r>
              <a:rPr sz="2000" b="1" spc="-30" dirty="0">
                <a:latin typeface="Calibri"/>
                <a:cs typeface="Calibri"/>
              </a:rPr>
              <a:t>r</a:t>
            </a:r>
            <a:r>
              <a:rPr sz="2000" b="1" spc="-10" dirty="0">
                <a:latin typeface="Calibri"/>
                <a:cs typeface="Calibri"/>
              </a:rPr>
              <a:t>oe</a:t>
            </a:r>
            <a:r>
              <a:rPr sz="2000" b="1" spc="-5" dirty="0">
                <a:latin typeface="Calibri"/>
                <a:cs typeface="Calibri"/>
              </a:rPr>
              <a:t>l</a:t>
            </a:r>
            <a:r>
              <a:rPr sz="2000" b="1" spc="-10" dirty="0">
                <a:latin typeface="Calibri"/>
                <a:cs typeface="Calibri"/>
              </a:rPr>
              <a:t>e</a:t>
            </a:r>
            <a:r>
              <a:rPr sz="2000" b="1" spc="-25" dirty="0">
                <a:latin typeface="Calibri"/>
                <a:cs typeface="Calibri"/>
              </a:rPr>
              <a:t>k</a:t>
            </a:r>
            <a:r>
              <a:rPr sz="2000" b="1" spc="-10" dirty="0">
                <a:latin typeface="Calibri"/>
                <a:cs typeface="Calibri"/>
              </a:rPr>
              <a:t>t</a:t>
            </a:r>
            <a:r>
              <a:rPr sz="2000" b="1" spc="-40" dirty="0">
                <a:latin typeface="Calibri"/>
                <a:cs typeface="Calibri"/>
              </a:rPr>
              <a:t>r</a:t>
            </a:r>
            <a:r>
              <a:rPr sz="2000" b="1" spc="-15" dirty="0">
                <a:latin typeface="Calibri"/>
                <a:cs typeface="Calibri"/>
              </a:rPr>
              <a:t>a</a:t>
            </a:r>
            <a:r>
              <a:rPr sz="2000" b="1" spc="-20" dirty="0">
                <a:latin typeface="Calibri"/>
                <a:cs typeface="Calibri"/>
              </a:rPr>
              <a:t>n</a:t>
            </a:r>
            <a:r>
              <a:rPr sz="2000" b="1" dirty="0">
                <a:latin typeface="Calibri"/>
                <a:cs typeface="Calibri"/>
              </a:rPr>
              <a:t>e</a:t>
            </a:r>
            <a:r>
              <a:rPr sz="2000" b="1" spc="-85" dirty="0">
                <a:latin typeface="Times New Roman"/>
                <a:cs typeface="Times New Roman"/>
              </a:rPr>
              <a:t> </a:t>
            </a:r>
            <a:r>
              <a:rPr sz="2000" b="1" spc="-10" dirty="0">
                <a:latin typeface="Calibri"/>
                <a:cs typeface="Calibri"/>
              </a:rPr>
              <a:t>u</a:t>
            </a:r>
            <a:r>
              <a:rPr sz="2000" b="1" spc="-40" dirty="0">
                <a:latin typeface="Times New Roman"/>
                <a:cs typeface="Times New Roman"/>
              </a:rPr>
              <a:t> </a:t>
            </a:r>
            <a:r>
              <a:rPr sz="2000" b="1" spc="-60" dirty="0">
                <a:latin typeface="Calibri"/>
                <a:cs typeface="Calibri"/>
              </a:rPr>
              <a:t>E</a:t>
            </a:r>
            <a:r>
              <a:rPr sz="2000" b="1" dirty="0">
                <a:latin typeface="Calibri"/>
                <a:cs typeface="Calibri"/>
              </a:rPr>
              <a:t>v</a:t>
            </a:r>
            <a:r>
              <a:rPr sz="2000" b="1" spc="-30" dirty="0">
                <a:latin typeface="Calibri"/>
                <a:cs typeface="Calibri"/>
              </a:rPr>
              <a:t>r</a:t>
            </a:r>
            <a:r>
              <a:rPr sz="2000" b="1" spc="-10" dirty="0">
                <a:latin typeface="Calibri"/>
                <a:cs typeface="Calibri"/>
              </a:rPr>
              <a:t>o</a:t>
            </a:r>
            <a:r>
              <a:rPr sz="2000" b="1" spc="-5" dirty="0">
                <a:latin typeface="Calibri"/>
                <a:cs typeface="Calibri"/>
              </a:rPr>
              <a:t>pi</a:t>
            </a:r>
            <a:endParaRPr sz="2000" dirty="0">
              <a:latin typeface="Calibri"/>
              <a:cs typeface="Calibri"/>
            </a:endParaRPr>
          </a:p>
        </p:txBody>
      </p:sp>
      <p:sp>
        <p:nvSpPr>
          <p:cNvPr id="5" name="object 5"/>
          <p:cNvSpPr/>
          <p:nvPr/>
        </p:nvSpPr>
        <p:spPr>
          <a:xfrm>
            <a:off x="1371599" y="1947511"/>
            <a:ext cx="1709927" cy="711707"/>
          </a:xfrm>
          <a:custGeom>
            <a:avLst/>
            <a:gdLst/>
            <a:ahLst/>
            <a:cxnLst/>
            <a:rect l="l" t="t" r="r" b="b"/>
            <a:pathLst>
              <a:path w="1709927" h="711707">
                <a:moveTo>
                  <a:pt x="0" y="0"/>
                </a:moveTo>
                <a:lnTo>
                  <a:pt x="0" y="711707"/>
                </a:lnTo>
                <a:lnTo>
                  <a:pt x="1709927" y="711707"/>
                </a:lnTo>
                <a:lnTo>
                  <a:pt x="1709927" y="0"/>
                </a:lnTo>
                <a:lnTo>
                  <a:pt x="0" y="0"/>
                </a:lnTo>
                <a:close/>
              </a:path>
            </a:pathLst>
          </a:custGeom>
          <a:solidFill>
            <a:srgbClr val="C6D9F1"/>
          </a:solidFill>
        </p:spPr>
        <p:txBody>
          <a:bodyPr wrap="square" lIns="0" tIns="0" rIns="0" bIns="0" rtlCol="0">
            <a:spAutoFit/>
          </a:bodyPr>
          <a:lstStyle/>
          <a:p>
            <a:endParaRPr/>
          </a:p>
        </p:txBody>
      </p:sp>
      <p:sp>
        <p:nvSpPr>
          <p:cNvPr id="6" name="object 6"/>
          <p:cNvSpPr/>
          <p:nvPr/>
        </p:nvSpPr>
        <p:spPr>
          <a:xfrm>
            <a:off x="3624578" y="1857581"/>
            <a:ext cx="1712975" cy="711707"/>
          </a:xfrm>
          <a:custGeom>
            <a:avLst/>
            <a:gdLst/>
            <a:ahLst/>
            <a:cxnLst/>
            <a:rect l="l" t="t" r="r" b="b"/>
            <a:pathLst>
              <a:path w="1712975" h="711707">
                <a:moveTo>
                  <a:pt x="0" y="0"/>
                </a:moveTo>
                <a:lnTo>
                  <a:pt x="0" y="711707"/>
                </a:lnTo>
                <a:lnTo>
                  <a:pt x="1712975" y="711707"/>
                </a:lnTo>
                <a:lnTo>
                  <a:pt x="1712975" y="0"/>
                </a:lnTo>
                <a:lnTo>
                  <a:pt x="0" y="0"/>
                </a:lnTo>
                <a:close/>
              </a:path>
            </a:pathLst>
          </a:custGeom>
          <a:solidFill>
            <a:srgbClr val="C6D9F1"/>
          </a:solidFill>
        </p:spPr>
        <p:txBody>
          <a:bodyPr wrap="square" lIns="0" tIns="0" rIns="0" bIns="0" rtlCol="0">
            <a:spAutoFit/>
          </a:bodyPr>
          <a:lstStyle/>
          <a:p>
            <a:endParaRPr/>
          </a:p>
        </p:txBody>
      </p:sp>
      <p:sp>
        <p:nvSpPr>
          <p:cNvPr id="7" name="object 7"/>
          <p:cNvSpPr/>
          <p:nvPr/>
        </p:nvSpPr>
        <p:spPr>
          <a:xfrm>
            <a:off x="6102095" y="1869947"/>
            <a:ext cx="1711451" cy="711707"/>
          </a:xfrm>
          <a:custGeom>
            <a:avLst/>
            <a:gdLst/>
            <a:ahLst/>
            <a:cxnLst/>
            <a:rect l="l" t="t" r="r" b="b"/>
            <a:pathLst>
              <a:path w="1711451" h="711707">
                <a:moveTo>
                  <a:pt x="0" y="0"/>
                </a:moveTo>
                <a:lnTo>
                  <a:pt x="0" y="711707"/>
                </a:lnTo>
                <a:lnTo>
                  <a:pt x="1711451" y="711707"/>
                </a:lnTo>
                <a:lnTo>
                  <a:pt x="1711451" y="0"/>
                </a:lnTo>
                <a:lnTo>
                  <a:pt x="0" y="0"/>
                </a:lnTo>
                <a:close/>
              </a:path>
            </a:pathLst>
          </a:custGeom>
          <a:solidFill>
            <a:srgbClr val="C6D9F1"/>
          </a:solidFill>
        </p:spPr>
        <p:txBody>
          <a:bodyPr wrap="square" lIns="0" tIns="0" rIns="0" bIns="0" rtlCol="0">
            <a:spAutoFit/>
          </a:bodyPr>
          <a:lstStyle/>
          <a:p>
            <a:endParaRPr/>
          </a:p>
        </p:txBody>
      </p:sp>
      <p:sp>
        <p:nvSpPr>
          <p:cNvPr id="8" name="object 8"/>
          <p:cNvSpPr/>
          <p:nvPr/>
        </p:nvSpPr>
        <p:spPr>
          <a:xfrm>
            <a:off x="2679191" y="2581655"/>
            <a:ext cx="1709927" cy="344423"/>
          </a:xfrm>
          <a:custGeom>
            <a:avLst/>
            <a:gdLst/>
            <a:ahLst/>
            <a:cxnLst/>
            <a:rect l="l" t="t" r="r" b="b"/>
            <a:pathLst>
              <a:path w="1709927" h="344423">
                <a:moveTo>
                  <a:pt x="0" y="0"/>
                </a:moveTo>
                <a:lnTo>
                  <a:pt x="0" y="344423"/>
                </a:lnTo>
                <a:lnTo>
                  <a:pt x="1709927" y="344423"/>
                </a:lnTo>
                <a:lnTo>
                  <a:pt x="1709927" y="0"/>
                </a:lnTo>
                <a:lnTo>
                  <a:pt x="0" y="0"/>
                </a:lnTo>
                <a:close/>
              </a:path>
            </a:pathLst>
          </a:custGeom>
          <a:solidFill>
            <a:srgbClr val="C6D9F1"/>
          </a:solidFill>
        </p:spPr>
        <p:txBody>
          <a:bodyPr wrap="square" lIns="0" tIns="0" rIns="0" bIns="0" rtlCol="0">
            <a:spAutoFit/>
          </a:bodyPr>
          <a:lstStyle/>
          <a:p>
            <a:endParaRPr/>
          </a:p>
        </p:txBody>
      </p:sp>
      <p:sp>
        <p:nvSpPr>
          <p:cNvPr id="9" name="object 9"/>
          <p:cNvSpPr/>
          <p:nvPr/>
        </p:nvSpPr>
        <p:spPr>
          <a:xfrm>
            <a:off x="4389120" y="2581655"/>
            <a:ext cx="1712975" cy="344423"/>
          </a:xfrm>
          <a:custGeom>
            <a:avLst/>
            <a:gdLst/>
            <a:ahLst/>
            <a:cxnLst/>
            <a:rect l="l" t="t" r="r" b="b"/>
            <a:pathLst>
              <a:path w="1712975" h="344423">
                <a:moveTo>
                  <a:pt x="0" y="0"/>
                </a:moveTo>
                <a:lnTo>
                  <a:pt x="0" y="344423"/>
                </a:lnTo>
                <a:lnTo>
                  <a:pt x="1712975" y="344423"/>
                </a:lnTo>
                <a:lnTo>
                  <a:pt x="1712975" y="0"/>
                </a:lnTo>
                <a:lnTo>
                  <a:pt x="0" y="0"/>
                </a:lnTo>
                <a:close/>
              </a:path>
            </a:pathLst>
          </a:custGeom>
          <a:solidFill>
            <a:srgbClr val="C6D9F1"/>
          </a:solidFill>
        </p:spPr>
        <p:txBody>
          <a:bodyPr wrap="square" lIns="0" tIns="0" rIns="0" bIns="0" rtlCol="0">
            <a:spAutoFit/>
          </a:bodyPr>
          <a:lstStyle/>
          <a:p>
            <a:endParaRPr/>
          </a:p>
        </p:txBody>
      </p:sp>
      <p:sp>
        <p:nvSpPr>
          <p:cNvPr id="10" name="object 10"/>
          <p:cNvSpPr/>
          <p:nvPr/>
        </p:nvSpPr>
        <p:spPr>
          <a:xfrm>
            <a:off x="6102095" y="2581655"/>
            <a:ext cx="1711451" cy="344423"/>
          </a:xfrm>
          <a:custGeom>
            <a:avLst/>
            <a:gdLst/>
            <a:ahLst/>
            <a:cxnLst/>
            <a:rect l="l" t="t" r="r" b="b"/>
            <a:pathLst>
              <a:path w="1711451" h="344423">
                <a:moveTo>
                  <a:pt x="0" y="0"/>
                </a:moveTo>
                <a:lnTo>
                  <a:pt x="0" y="344423"/>
                </a:lnTo>
                <a:lnTo>
                  <a:pt x="1711451" y="344423"/>
                </a:lnTo>
                <a:lnTo>
                  <a:pt x="1711451" y="0"/>
                </a:lnTo>
                <a:lnTo>
                  <a:pt x="0" y="0"/>
                </a:lnTo>
                <a:close/>
              </a:path>
            </a:pathLst>
          </a:custGeom>
          <a:solidFill>
            <a:srgbClr val="C6D9F1"/>
          </a:solidFill>
        </p:spPr>
        <p:txBody>
          <a:bodyPr wrap="square" lIns="0" tIns="0" rIns="0" bIns="0" rtlCol="0">
            <a:spAutoFit/>
          </a:bodyPr>
          <a:lstStyle/>
          <a:p>
            <a:endParaRPr/>
          </a:p>
        </p:txBody>
      </p:sp>
      <p:sp>
        <p:nvSpPr>
          <p:cNvPr id="12" name="object 12"/>
          <p:cNvSpPr txBox="1"/>
          <p:nvPr/>
        </p:nvSpPr>
        <p:spPr>
          <a:xfrm>
            <a:off x="1861554" y="2055234"/>
            <a:ext cx="794132" cy="276999"/>
          </a:xfrm>
          <a:prstGeom prst="rect">
            <a:avLst/>
          </a:prstGeom>
        </p:spPr>
        <p:txBody>
          <a:bodyPr vert="horz" wrap="square" lIns="0" tIns="0" rIns="0" bIns="0" rtlCol="0">
            <a:spAutoFit/>
          </a:bodyPr>
          <a:lstStyle/>
          <a:p>
            <a:pPr marL="12700">
              <a:lnSpc>
                <a:spcPct val="100000"/>
              </a:lnSpc>
            </a:pPr>
            <a:r>
              <a:rPr spc="-5" dirty="0">
                <a:latin typeface="Calibri"/>
                <a:cs typeface="Calibri"/>
              </a:rPr>
              <a:t>Z</a:t>
            </a:r>
            <a:r>
              <a:rPr spc="-10" dirty="0">
                <a:latin typeface="Calibri"/>
                <a:cs typeface="Calibri"/>
              </a:rPr>
              <a:t>e</a:t>
            </a:r>
            <a:r>
              <a:rPr spc="-15" dirty="0">
                <a:latin typeface="Calibri"/>
                <a:cs typeface="Calibri"/>
              </a:rPr>
              <a:t>m</a:t>
            </a:r>
            <a:r>
              <a:rPr spc="-10" dirty="0">
                <a:latin typeface="Calibri"/>
                <a:cs typeface="Calibri"/>
              </a:rPr>
              <a:t>l</a:t>
            </a:r>
            <a:r>
              <a:rPr spc="-5" dirty="0">
                <a:latin typeface="Calibri"/>
                <a:cs typeface="Calibri"/>
              </a:rPr>
              <a:t>ja</a:t>
            </a:r>
            <a:endParaRPr dirty="0">
              <a:latin typeface="Calibri"/>
              <a:cs typeface="Calibri"/>
            </a:endParaRPr>
          </a:p>
        </p:txBody>
      </p:sp>
      <p:sp>
        <p:nvSpPr>
          <p:cNvPr id="13" name="object 13"/>
          <p:cNvSpPr txBox="1"/>
          <p:nvPr/>
        </p:nvSpPr>
        <p:spPr>
          <a:xfrm>
            <a:off x="3980623" y="1989386"/>
            <a:ext cx="1222375" cy="492443"/>
          </a:xfrm>
          <a:prstGeom prst="rect">
            <a:avLst/>
          </a:prstGeom>
        </p:spPr>
        <p:txBody>
          <a:bodyPr vert="horz" wrap="square" lIns="0" tIns="0" rIns="0" bIns="0" rtlCol="0">
            <a:spAutoFit/>
          </a:bodyPr>
          <a:lstStyle/>
          <a:p>
            <a:pPr marL="12700">
              <a:lnSpc>
                <a:spcPct val="100000"/>
              </a:lnSpc>
            </a:pPr>
            <a:r>
              <a:rPr sz="1600" spc="-5" dirty="0">
                <a:latin typeface="Calibri"/>
                <a:cs typeface="Calibri"/>
              </a:rPr>
              <a:t>In</a:t>
            </a:r>
            <a:r>
              <a:rPr sz="1600" spc="-15" dirty="0">
                <a:latin typeface="Calibri"/>
                <a:cs typeface="Calibri"/>
              </a:rPr>
              <a:t>s</a:t>
            </a:r>
            <a:r>
              <a:rPr sz="1600" spc="-5" dirty="0">
                <a:latin typeface="Calibri"/>
                <a:cs typeface="Calibri"/>
              </a:rPr>
              <a:t>ta</a:t>
            </a:r>
            <a:r>
              <a:rPr sz="1600" spc="-10" dirty="0">
                <a:latin typeface="Calibri"/>
                <a:cs typeface="Calibri"/>
              </a:rPr>
              <a:t>li</a:t>
            </a:r>
            <a:r>
              <a:rPr sz="1600" spc="-15" dirty="0">
                <a:latin typeface="Calibri"/>
                <a:cs typeface="Calibri"/>
              </a:rPr>
              <a:t>s</a:t>
            </a:r>
            <a:r>
              <a:rPr sz="1600" spc="-5" dirty="0">
                <a:latin typeface="Calibri"/>
                <a:cs typeface="Calibri"/>
              </a:rPr>
              <a:t>ana</a:t>
            </a:r>
            <a:r>
              <a:rPr sz="1600" spc="-45" dirty="0">
                <a:latin typeface="Times New Roman"/>
                <a:cs typeface="Times New Roman"/>
              </a:rPr>
              <a:t> </a:t>
            </a:r>
            <a:r>
              <a:rPr sz="1600" spc="-15" dirty="0">
                <a:latin typeface="Calibri"/>
                <a:cs typeface="Calibri"/>
              </a:rPr>
              <a:t>s</a:t>
            </a:r>
            <a:r>
              <a:rPr sz="1600" spc="-5" dirty="0">
                <a:latin typeface="Calibri"/>
                <a:cs typeface="Calibri"/>
              </a:rPr>
              <a:t>na</a:t>
            </a:r>
            <a:r>
              <a:rPr sz="1600" spc="-10" dirty="0">
                <a:latin typeface="Calibri"/>
                <a:cs typeface="Calibri"/>
              </a:rPr>
              <a:t>g</a:t>
            </a:r>
            <a:r>
              <a:rPr sz="1600" spc="-5" dirty="0">
                <a:latin typeface="Calibri"/>
                <a:cs typeface="Calibri"/>
              </a:rPr>
              <a:t>a</a:t>
            </a:r>
            <a:r>
              <a:rPr sz="1600" spc="-20" dirty="0">
                <a:latin typeface="Times New Roman"/>
                <a:cs typeface="Times New Roman"/>
              </a:rPr>
              <a:t> </a:t>
            </a:r>
            <a:r>
              <a:rPr sz="1600" spc="-10" dirty="0">
                <a:latin typeface="Calibri"/>
                <a:cs typeface="Calibri"/>
              </a:rPr>
              <a:t>(MW)</a:t>
            </a:r>
            <a:endParaRPr sz="1600" dirty="0">
              <a:latin typeface="Calibri"/>
              <a:cs typeface="Calibri"/>
            </a:endParaRPr>
          </a:p>
        </p:txBody>
      </p:sp>
      <p:sp>
        <p:nvSpPr>
          <p:cNvPr id="14" name="object 14"/>
          <p:cNvSpPr txBox="1"/>
          <p:nvPr/>
        </p:nvSpPr>
        <p:spPr>
          <a:xfrm>
            <a:off x="6286942" y="1947511"/>
            <a:ext cx="1341755" cy="492443"/>
          </a:xfrm>
          <a:prstGeom prst="rect">
            <a:avLst/>
          </a:prstGeom>
        </p:spPr>
        <p:txBody>
          <a:bodyPr vert="horz" wrap="square" lIns="0" tIns="0" rIns="0" bIns="0" rtlCol="0">
            <a:spAutoFit/>
          </a:bodyPr>
          <a:lstStyle/>
          <a:p>
            <a:pPr marL="12700">
              <a:lnSpc>
                <a:spcPct val="100000"/>
              </a:lnSpc>
            </a:pPr>
            <a:r>
              <a:rPr sz="1600" spc="-15" dirty="0">
                <a:latin typeface="Calibri"/>
                <a:cs typeface="Calibri"/>
              </a:rPr>
              <a:t>B</a:t>
            </a:r>
            <a:r>
              <a:rPr sz="1600" spc="-5" dirty="0">
                <a:latin typeface="Calibri"/>
                <a:cs typeface="Calibri"/>
              </a:rPr>
              <a:t>roj</a:t>
            </a:r>
            <a:r>
              <a:rPr sz="1600" spc="-20" dirty="0">
                <a:latin typeface="Times New Roman"/>
                <a:cs typeface="Times New Roman"/>
              </a:rPr>
              <a:t> </a:t>
            </a:r>
            <a:r>
              <a:rPr sz="1600" spc="-15" dirty="0">
                <a:latin typeface="Calibri"/>
                <a:cs typeface="Calibri"/>
              </a:rPr>
              <a:t>m</a:t>
            </a:r>
            <a:r>
              <a:rPr sz="1600" spc="-5" dirty="0">
                <a:latin typeface="Calibri"/>
                <a:cs typeface="Calibri"/>
              </a:rPr>
              <a:t>a</a:t>
            </a:r>
            <a:r>
              <a:rPr sz="1600" spc="-10" dirty="0">
                <a:latin typeface="Calibri"/>
                <a:cs typeface="Calibri"/>
              </a:rPr>
              <a:t>lih</a:t>
            </a:r>
            <a:r>
              <a:rPr sz="1600" spc="-20" dirty="0">
                <a:latin typeface="Times New Roman"/>
                <a:cs typeface="Times New Roman"/>
              </a:rPr>
              <a:t> </a:t>
            </a:r>
            <a:r>
              <a:rPr sz="1600" spc="-10" dirty="0">
                <a:latin typeface="Calibri"/>
                <a:cs typeface="Calibri"/>
              </a:rPr>
              <a:t>hi</a:t>
            </a:r>
            <a:r>
              <a:rPr sz="1600" spc="-5" dirty="0">
                <a:latin typeface="Calibri"/>
                <a:cs typeface="Calibri"/>
              </a:rPr>
              <a:t>dro</a:t>
            </a:r>
            <a:r>
              <a:rPr sz="1600" spc="-10" dirty="0">
                <a:latin typeface="Calibri"/>
                <a:cs typeface="Calibri"/>
              </a:rPr>
              <a:t>ele</a:t>
            </a:r>
            <a:r>
              <a:rPr sz="1600" spc="-5" dirty="0">
                <a:latin typeface="Calibri"/>
                <a:cs typeface="Calibri"/>
              </a:rPr>
              <a:t>ktrana</a:t>
            </a:r>
            <a:endParaRPr sz="1600" dirty="0">
              <a:latin typeface="Calibri"/>
              <a:cs typeface="Calibri"/>
            </a:endParaRPr>
          </a:p>
        </p:txBody>
      </p:sp>
      <p:sp>
        <p:nvSpPr>
          <p:cNvPr id="15" name="object 15"/>
          <p:cNvSpPr/>
          <p:nvPr/>
        </p:nvSpPr>
        <p:spPr>
          <a:xfrm>
            <a:off x="685800" y="6452615"/>
            <a:ext cx="4571999" cy="585215"/>
          </a:xfrm>
          <a:prstGeom prst="rect">
            <a:avLst/>
          </a:prstGeom>
          <a:blipFill>
            <a:blip r:embed="rId2" cstate="print"/>
            <a:stretch>
              <a:fillRect/>
            </a:stretch>
          </a:blipFill>
        </p:spPr>
        <p:txBody>
          <a:bodyPr wrap="square" lIns="0" tIns="0" rIns="0" bIns="0" rtlCol="0">
            <a:spAutoFit/>
          </a:bodyPr>
          <a:lstStyle/>
          <a:p>
            <a:endParaRPr/>
          </a:p>
        </p:txBody>
      </p:sp>
      <p:sp>
        <p:nvSpPr>
          <p:cNvPr id="16" name="object 16"/>
          <p:cNvSpPr/>
          <p:nvPr/>
        </p:nvSpPr>
        <p:spPr>
          <a:xfrm>
            <a:off x="673607" y="6441947"/>
            <a:ext cx="4594859" cy="606551"/>
          </a:xfrm>
          <a:custGeom>
            <a:avLst/>
            <a:gdLst/>
            <a:ahLst/>
            <a:cxnLst/>
            <a:rect l="l" t="t" r="r" b="b"/>
            <a:pathLst>
              <a:path w="4594859" h="606551">
                <a:moveTo>
                  <a:pt x="4594859" y="601979"/>
                </a:moveTo>
                <a:lnTo>
                  <a:pt x="4594859" y="4571"/>
                </a:lnTo>
                <a:lnTo>
                  <a:pt x="4590287" y="0"/>
                </a:lnTo>
                <a:lnTo>
                  <a:pt x="6095" y="0"/>
                </a:lnTo>
                <a:lnTo>
                  <a:pt x="0" y="4571"/>
                </a:lnTo>
                <a:lnTo>
                  <a:pt x="0" y="601979"/>
                </a:lnTo>
                <a:lnTo>
                  <a:pt x="6095" y="606551"/>
                </a:lnTo>
                <a:lnTo>
                  <a:pt x="12191" y="606551"/>
                </a:lnTo>
                <a:lnTo>
                  <a:pt x="12191" y="21335"/>
                </a:lnTo>
                <a:lnTo>
                  <a:pt x="22859" y="10667"/>
                </a:lnTo>
                <a:lnTo>
                  <a:pt x="22859" y="21335"/>
                </a:lnTo>
                <a:lnTo>
                  <a:pt x="4571999" y="21335"/>
                </a:lnTo>
                <a:lnTo>
                  <a:pt x="4571999" y="10667"/>
                </a:lnTo>
                <a:lnTo>
                  <a:pt x="4584191" y="21335"/>
                </a:lnTo>
                <a:lnTo>
                  <a:pt x="4584191" y="606551"/>
                </a:lnTo>
                <a:lnTo>
                  <a:pt x="4590287" y="606551"/>
                </a:lnTo>
                <a:lnTo>
                  <a:pt x="4594859" y="601979"/>
                </a:lnTo>
                <a:close/>
              </a:path>
              <a:path w="4594859" h="606551">
                <a:moveTo>
                  <a:pt x="22859" y="21335"/>
                </a:moveTo>
                <a:lnTo>
                  <a:pt x="22859" y="10667"/>
                </a:lnTo>
                <a:lnTo>
                  <a:pt x="12191" y="21335"/>
                </a:lnTo>
                <a:lnTo>
                  <a:pt x="22859" y="21335"/>
                </a:lnTo>
                <a:close/>
              </a:path>
              <a:path w="4594859" h="606551">
                <a:moveTo>
                  <a:pt x="22859" y="583691"/>
                </a:moveTo>
                <a:lnTo>
                  <a:pt x="22859" y="21335"/>
                </a:lnTo>
                <a:lnTo>
                  <a:pt x="12191" y="21335"/>
                </a:lnTo>
                <a:lnTo>
                  <a:pt x="12191" y="583691"/>
                </a:lnTo>
                <a:lnTo>
                  <a:pt x="22859" y="583691"/>
                </a:lnTo>
                <a:close/>
              </a:path>
              <a:path w="4594859" h="606551">
                <a:moveTo>
                  <a:pt x="4584191" y="583691"/>
                </a:moveTo>
                <a:lnTo>
                  <a:pt x="12191" y="583691"/>
                </a:lnTo>
                <a:lnTo>
                  <a:pt x="22859" y="595883"/>
                </a:lnTo>
                <a:lnTo>
                  <a:pt x="22859" y="606551"/>
                </a:lnTo>
                <a:lnTo>
                  <a:pt x="4571999" y="606551"/>
                </a:lnTo>
                <a:lnTo>
                  <a:pt x="4571999" y="595883"/>
                </a:lnTo>
                <a:lnTo>
                  <a:pt x="4584191" y="583691"/>
                </a:lnTo>
                <a:close/>
              </a:path>
              <a:path w="4594859" h="606551">
                <a:moveTo>
                  <a:pt x="22859" y="606551"/>
                </a:moveTo>
                <a:lnTo>
                  <a:pt x="22859" y="595883"/>
                </a:lnTo>
                <a:lnTo>
                  <a:pt x="12191" y="583691"/>
                </a:lnTo>
                <a:lnTo>
                  <a:pt x="12191" y="606551"/>
                </a:lnTo>
                <a:lnTo>
                  <a:pt x="22859" y="606551"/>
                </a:lnTo>
                <a:close/>
              </a:path>
              <a:path w="4594859" h="606551">
                <a:moveTo>
                  <a:pt x="4584191" y="21335"/>
                </a:moveTo>
                <a:lnTo>
                  <a:pt x="4571999" y="10667"/>
                </a:lnTo>
                <a:lnTo>
                  <a:pt x="4571999" y="21335"/>
                </a:lnTo>
                <a:lnTo>
                  <a:pt x="4584191" y="21335"/>
                </a:lnTo>
                <a:close/>
              </a:path>
              <a:path w="4594859" h="606551">
                <a:moveTo>
                  <a:pt x="4584191" y="583691"/>
                </a:moveTo>
                <a:lnTo>
                  <a:pt x="4584191" y="21335"/>
                </a:lnTo>
                <a:lnTo>
                  <a:pt x="4571999" y="21335"/>
                </a:lnTo>
                <a:lnTo>
                  <a:pt x="4571999" y="583691"/>
                </a:lnTo>
                <a:lnTo>
                  <a:pt x="4584191" y="583691"/>
                </a:lnTo>
                <a:close/>
              </a:path>
              <a:path w="4594859" h="606551">
                <a:moveTo>
                  <a:pt x="4584191" y="606551"/>
                </a:moveTo>
                <a:lnTo>
                  <a:pt x="4584191" y="583691"/>
                </a:lnTo>
                <a:lnTo>
                  <a:pt x="4571999" y="595883"/>
                </a:lnTo>
                <a:lnTo>
                  <a:pt x="4571999" y="606551"/>
                </a:lnTo>
                <a:lnTo>
                  <a:pt x="4584191" y="606551"/>
                </a:lnTo>
                <a:close/>
              </a:path>
            </a:pathLst>
          </a:custGeom>
          <a:solidFill>
            <a:srgbClr val="4F80BC"/>
          </a:solidFill>
        </p:spPr>
        <p:txBody>
          <a:bodyPr wrap="square" lIns="0" tIns="0" rIns="0" bIns="0" rtlCol="0">
            <a:spAutoFit/>
          </a:bodyPr>
          <a:lstStyle/>
          <a:p>
            <a:endParaRPr/>
          </a:p>
        </p:txBody>
      </p:sp>
      <p:sp>
        <p:nvSpPr>
          <p:cNvPr id="17" name="object 17"/>
          <p:cNvSpPr txBox="1"/>
          <p:nvPr/>
        </p:nvSpPr>
        <p:spPr>
          <a:xfrm>
            <a:off x="764539" y="6485633"/>
            <a:ext cx="4361180" cy="510540"/>
          </a:xfrm>
          <a:prstGeom prst="rect">
            <a:avLst/>
          </a:prstGeom>
        </p:spPr>
        <p:txBody>
          <a:bodyPr vert="horz" wrap="square" lIns="0" tIns="0" rIns="0" bIns="0" rtlCol="0">
            <a:spAutoFit/>
          </a:bodyPr>
          <a:lstStyle/>
          <a:p>
            <a:pPr marL="12700" marR="6350" indent="0">
              <a:lnSpc>
                <a:spcPct val="100000"/>
              </a:lnSpc>
            </a:pPr>
            <a:r>
              <a:rPr sz="1600" spc="-15" dirty="0">
                <a:solidFill>
                  <a:srgbClr val="FF0000"/>
                </a:solidFill>
                <a:latin typeface="Calibri"/>
                <a:cs typeface="Calibri"/>
              </a:rPr>
              <a:t>S</a:t>
            </a:r>
            <a:r>
              <a:rPr sz="1600" dirty="0">
                <a:solidFill>
                  <a:srgbClr val="FF0000"/>
                </a:solidFill>
                <a:latin typeface="Calibri"/>
                <a:cs typeface="Calibri"/>
              </a:rPr>
              <a:t>l</a:t>
            </a:r>
            <a:r>
              <a:rPr sz="1600" spc="-25" dirty="0">
                <a:solidFill>
                  <a:srgbClr val="FF0000"/>
                </a:solidFill>
                <a:latin typeface="Calibri"/>
                <a:cs typeface="Calibri"/>
              </a:rPr>
              <a:t>ov</a:t>
            </a:r>
            <a:r>
              <a:rPr sz="1600" spc="-15" dirty="0">
                <a:solidFill>
                  <a:srgbClr val="FF0000"/>
                </a:solidFill>
                <a:latin typeface="Calibri"/>
                <a:cs typeface="Calibri"/>
              </a:rPr>
              <a:t>e</a:t>
            </a:r>
            <a:r>
              <a:rPr sz="1600" spc="-10" dirty="0">
                <a:solidFill>
                  <a:srgbClr val="FF0000"/>
                </a:solidFill>
                <a:latin typeface="Calibri"/>
                <a:cs typeface="Calibri"/>
              </a:rPr>
              <a:t>n</a:t>
            </a:r>
            <a:r>
              <a:rPr sz="1600" dirty="0">
                <a:solidFill>
                  <a:srgbClr val="FF0000"/>
                </a:solidFill>
                <a:latin typeface="Calibri"/>
                <a:cs typeface="Calibri"/>
              </a:rPr>
              <a:t>i</a:t>
            </a:r>
            <a:r>
              <a:rPr sz="1600" spc="-10" dirty="0">
                <a:solidFill>
                  <a:srgbClr val="FF0000"/>
                </a:solidFill>
                <a:latin typeface="Calibri"/>
                <a:cs typeface="Calibri"/>
              </a:rPr>
              <a:t>ja</a:t>
            </a:r>
            <a:r>
              <a:rPr sz="1600" spc="-5" dirty="0">
                <a:latin typeface="Calibri"/>
                <a:cs typeface="Calibri"/>
              </a:rPr>
              <a:t>:</a:t>
            </a:r>
            <a:r>
              <a:rPr sz="1600" spc="-35" dirty="0">
                <a:latin typeface="Times New Roman"/>
                <a:cs typeface="Times New Roman"/>
              </a:rPr>
              <a:t> </a:t>
            </a:r>
            <a:r>
              <a:rPr sz="1600" dirty="0">
                <a:latin typeface="Calibri"/>
                <a:cs typeface="Calibri"/>
              </a:rPr>
              <a:t>i</a:t>
            </a:r>
            <a:r>
              <a:rPr sz="1600" spc="-20" dirty="0">
                <a:latin typeface="Calibri"/>
                <a:cs typeface="Calibri"/>
              </a:rPr>
              <a:t>z</a:t>
            </a:r>
            <a:r>
              <a:rPr sz="1600" spc="-10" dirty="0">
                <a:latin typeface="Calibri"/>
                <a:cs typeface="Calibri"/>
              </a:rPr>
              <a:t>g</a:t>
            </a:r>
            <a:r>
              <a:rPr sz="1600" spc="-55" dirty="0">
                <a:latin typeface="Calibri"/>
                <a:cs typeface="Calibri"/>
              </a:rPr>
              <a:t>r</a:t>
            </a:r>
            <a:r>
              <a:rPr sz="1600" spc="-10" dirty="0">
                <a:latin typeface="Calibri"/>
                <a:cs typeface="Calibri"/>
              </a:rPr>
              <a:t>a</a:t>
            </a:r>
            <a:r>
              <a:rPr sz="1600" spc="-15" dirty="0">
                <a:latin typeface="Calibri"/>
                <a:cs typeface="Calibri"/>
              </a:rPr>
              <a:t>đe</a:t>
            </a:r>
            <a:r>
              <a:rPr sz="1600" spc="-10" dirty="0">
                <a:latin typeface="Calibri"/>
                <a:cs typeface="Calibri"/>
              </a:rPr>
              <a:t>no</a:t>
            </a:r>
            <a:r>
              <a:rPr sz="1600" spc="-20" dirty="0">
                <a:latin typeface="Times New Roman"/>
                <a:cs typeface="Times New Roman"/>
              </a:rPr>
              <a:t> </a:t>
            </a:r>
            <a:r>
              <a:rPr sz="1600" spc="-15" dirty="0">
                <a:latin typeface="Calibri"/>
                <a:cs typeface="Calibri"/>
              </a:rPr>
              <a:t>o</a:t>
            </a:r>
            <a:r>
              <a:rPr sz="1600" spc="-65" dirty="0">
                <a:latin typeface="Calibri"/>
                <a:cs typeface="Calibri"/>
              </a:rPr>
              <a:t>k</a:t>
            </a:r>
            <a:r>
              <a:rPr sz="1600" spc="-10" dirty="0">
                <a:latin typeface="Calibri"/>
                <a:cs typeface="Calibri"/>
              </a:rPr>
              <a:t>o</a:t>
            </a:r>
            <a:r>
              <a:rPr sz="1600" spc="-20" dirty="0">
                <a:latin typeface="Times New Roman"/>
                <a:cs typeface="Times New Roman"/>
              </a:rPr>
              <a:t> </a:t>
            </a:r>
            <a:r>
              <a:rPr sz="1600" spc="-15" dirty="0">
                <a:solidFill>
                  <a:srgbClr val="FF0000"/>
                </a:solidFill>
                <a:latin typeface="Calibri"/>
                <a:cs typeface="Calibri"/>
              </a:rPr>
              <a:t>37</a:t>
            </a:r>
            <a:r>
              <a:rPr sz="1600" spc="-10" dirty="0">
                <a:solidFill>
                  <a:srgbClr val="FF0000"/>
                </a:solidFill>
                <a:latin typeface="Calibri"/>
                <a:cs typeface="Calibri"/>
              </a:rPr>
              <a:t>5</a:t>
            </a:r>
            <a:r>
              <a:rPr sz="1600" spc="-25" dirty="0">
                <a:solidFill>
                  <a:srgbClr val="FF0000"/>
                </a:solidFill>
                <a:latin typeface="Times New Roman"/>
                <a:cs typeface="Times New Roman"/>
              </a:rPr>
              <a:t> </a:t>
            </a:r>
            <a:r>
              <a:rPr sz="1600" spc="-20" dirty="0">
                <a:latin typeface="Calibri"/>
                <a:cs typeface="Calibri"/>
              </a:rPr>
              <a:t>m</a:t>
            </a:r>
            <a:r>
              <a:rPr sz="1600" spc="-10" dirty="0">
                <a:latin typeface="Calibri"/>
                <a:cs typeface="Calibri"/>
              </a:rPr>
              <a:t>a</a:t>
            </a:r>
            <a:r>
              <a:rPr sz="1600" dirty="0">
                <a:latin typeface="Calibri"/>
                <a:cs typeface="Calibri"/>
              </a:rPr>
              <a:t>li</a:t>
            </a:r>
            <a:r>
              <a:rPr sz="1600" spc="-10" dirty="0">
                <a:latin typeface="Calibri"/>
                <a:cs typeface="Calibri"/>
              </a:rPr>
              <a:t>h</a:t>
            </a:r>
            <a:r>
              <a:rPr sz="1600" spc="-65" dirty="0">
                <a:latin typeface="Times New Roman"/>
                <a:cs typeface="Times New Roman"/>
              </a:rPr>
              <a:t> </a:t>
            </a:r>
            <a:r>
              <a:rPr sz="1600" spc="-10" dirty="0">
                <a:latin typeface="Calibri"/>
                <a:cs typeface="Calibri"/>
              </a:rPr>
              <a:t>h</a:t>
            </a:r>
            <a:r>
              <a:rPr sz="1600" dirty="0">
                <a:latin typeface="Calibri"/>
                <a:cs typeface="Calibri"/>
              </a:rPr>
              <a:t>i</a:t>
            </a:r>
            <a:r>
              <a:rPr sz="1600" spc="-10" dirty="0">
                <a:latin typeface="Calibri"/>
                <a:cs typeface="Calibri"/>
              </a:rPr>
              <a:t>d</a:t>
            </a:r>
            <a:r>
              <a:rPr sz="1600" spc="-40" dirty="0">
                <a:latin typeface="Calibri"/>
                <a:cs typeface="Calibri"/>
              </a:rPr>
              <a:t>r</a:t>
            </a:r>
            <a:r>
              <a:rPr sz="1600" spc="-15" dirty="0">
                <a:latin typeface="Calibri"/>
                <a:cs typeface="Calibri"/>
              </a:rPr>
              <a:t>oe</a:t>
            </a:r>
            <a:r>
              <a:rPr sz="1600" dirty="0">
                <a:latin typeface="Calibri"/>
                <a:cs typeface="Calibri"/>
              </a:rPr>
              <a:t>l</a:t>
            </a:r>
            <a:r>
              <a:rPr sz="1600" spc="-15" dirty="0">
                <a:latin typeface="Calibri"/>
                <a:cs typeface="Calibri"/>
              </a:rPr>
              <a:t>e</a:t>
            </a:r>
            <a:r>
              <a:rPr sz="1600" spc="-30" dirty="0">
                <a:latin typeface="Calibri"/>
                <a:cs typeface="Calibri"/>
              </a:rPr>
              <a:t>k</a:t>
            </a:r>
            <a:r>
              <a:rPr sz="1600" spc="-5" dirty="0">
                <a:latin typeface="Calibri"/>
                <a:cs typeface="Calibri"/>
              </a:rPr>
              <a:t>t</a:t>
            </a:r>
            <a:r>
              <a:rPr sz="1600" spc="-55" dirty="0">
                <a:latin typeface="Calibri"/>
                <a:cs typeface="Calibri"/>
              </a:rPr>
              <a:t>r</a:t>
            </a:r>
            <a:r>
              <a:rPr sz="1600" spc="-10" dirty="0">
                <a:latin typeface="Calibri"/>
                <a:cs typeface="Calibri"/>
              </a:rPr>
              <a:t>ana</a:t>
            </a:r>
            <a:r>
              <a:rPr sz="1600" spc="-15" dirty="0">
                <a:latin typeface="Times New Roman"/>
                <a:cs typeface="Times New Roman"/>
              </a:rPr>
              <a:t> </a:t>
            </a:r>
            <a:r>
              <a:rPr sz="1600" spc="-10" dirty="0">
                <a:latin typeface="Calibri"/>
                <a:cs typeface="Calibri"/>
              </a:rPr>
              <a:t>sa</a:t>
            </a:r>
            <a:r>
              <a:rPr sz="1600" spc="-5" dirty="0">
                <a:latin typeface="Times New Roman"/>
                <a:cs typeface="Times New Roman"/>
              </a:rPr>
              <a:t> </a:t>
            </a:r>
            <a:r>
              <a:rPr sz="1600" spc="-10" dirty="0">
                <a:latin typeface="Calibri"/>
                <a:cs typeface="Calibri"/>
              </a:rPr>
              <a:t>u</a:t>
            </a:r>
            <a:r>
              <a:rPr sz="1600" spc="-40" dirty="0">
                <a:latin typeface="Calibri"/>
                <a:cs typeface="Calibri"/>
              </a:rPr>
              <a:t>k</a:t>
            </a:r>
            <a:r>
              <a:rPr sz="1600" spc="-10" dirty="0">
                <a:latin typeface="Calibri"/>
                <a:cs typeface="Calibri"/>
              </a:rPr>
              <a:t>upn</a:t>
            </a:r>
            <a:r>
              <a:rPr sz="1600" spc="-15" dirty="0">
                <a:latin typeface="Calibri"/>
                <a:cs typeface="Calibri"/>
              </a:rPr>
              <a:t>om</a:t>
            </a:r>
            <a:r>
              <a:rPr sz="1600" spc="-35" dirty="0">
                <a:latin typeface="Times New Roman"/>
                <a:cs typeface="Times New Roman"/>
              </a:rPr>
              <a:t> </a:t>
            </a:r>
            <a:r>
              <a:rPr sz="1600" dirty="0">
                <a:latin typeface="Calibri"/>
                <a:cs typeface="Calibri"/>
              </a:rPr>
              <a:t>i</a:t>
            </a:r>
            <a:r>
              <a:rPr sz="1600" spc="-10" dirty="0">
                <a:latin typeface="Calibri"/>
                <a:cs typeface="Calibri"/>
              </a:rPr>
              <a:t>n</a:t>
            </a:r>
            <a:r>
              <a:rPr sz="1600" spc="-25" dirty="0">
                <a:latin typeface="Calibri"/>
                <a:cs typeface="Calibri"/>
              </a:rPr>
              <a:t>s</a:t>
            </a:r>
            <a:r>
              <a:rPr sz="1600" spc="-30" dirty="0">
                <a:latin typeface="Calibri"/>
                <a:cs typeface="Calibri"/>
              </a:rPr>
              <a:t>t</a:t>
            </a:r>
            <a:r>
              <a:rPr sz="1600" spc="-10" dirty="0">
                <a:latin typeface="Calibri"/>
                <a:cs typeface="Calibri"/>
              </a:rPr>
              <a:t>a</a:t>
            </a:r>
            <a:r>
              <a:rPr sz="1600" dirty="0">
                <a:latin typeface="Calibri"/>
                <a:cs typeface="Calibri"/>
              </a:rPr>
              <a:t>li</a:t>
            </a:r>
            <a:r>
              <a:rPr sz="1600" spc="-10" dirty="0">
                <a:latin typeface="Calibri"/>
                <a:cs typeface="Calibri"/>
              </a:rPr>
              <a:t>s</a:t>
            </a:r>
            <a:r>
              <a:rPr sz="1600" spc="-20" dirty="0">
                <a:latin typeface="Calibri"/>
                <a:cs typeface="Calibri"/>
              </a:rPr>
              <a:t>a</a:t>
            </a:r>
            <a:r>
              <a:rPr sz="1600" spc="-10" dirty="0">
                <a:latin typeface="Calibri"/>
                <a:cs typeface="Calibri"/>
              </a:rPr>
              <a:t>n</a:t>
            </a:r>
            <a:r>
              <a:rPr sz="1600" spc="-15" dirty="0">
                <a:latin typeface="Calibri"/>
                <a:cs typeface="Calibri"/>
              </a:rPr>
              <a:t>om</a:t>
            </a:r>
            <a:r>
              <a:rPr sz="1600" spc="-55" dirty="0">
                <a:latin typeface="Times New Roman"/>
                <a:cs typeface="Times New Roman"/>
              </a:rPr>
              <a:t> </a:t>
            </a:r>
            <a:r>
              <a:rPr sz="1600" spc="-10" dirty="0">
                <a:latin typeface="Calibri"/>
                <a:cs typeface="Calibri"/>
              </a:rPr>
              <a:t>sna</a:t>
            </a:r>
            <a:r>
              <a:rPr sz="1600" spc="-20" dirty="0">
                <a:latin typeface="Calibri"/>
                <a:cs typeface="Calibri"/>
              </a:rPr>
              <a:t>g</a:t>
            </a:r>
            <a:r>
              <a:rPr sz="1600" spc="-15" dirty="0">
                <a:latin typeface="Calibri"/>
                <a:cs typeface="Calibri"/>
              </a:rPr>
              <a:t>om</a:t>
            </a:r>
            <a:r>
              <a:rPr sz="1600" spc="-45" dirty="0">
                <a:latin typeface="Times New Roman"/>
                <a:cs typeface="Times New Roman"/>
              </a:rPr>
              <a:t> </a:t>
            </a:r>
            <a:r>
              <a:rPr sz="1600" spc="-15" dirty="0">
                <a:latin typeface="Calibri"/>
                <a:cs typeface="Calibri"/>
              </a:rPr>
              <a:t>o</a:t>
            </a:r>
            <a:r>
              <a:rPr sz="1600" spc="-10" dirty="0">
                <a:latin typeface="Calibri"/>
                <a:cs typeface="Calibri"/>
              </a:rPr>
              <a:t>d</a:t>
            </a:r>
            <a:r>
              <a:rPr sz="1600" spc="-30" dirty="0">
                <a:latin typeface="Times New Roman"/>
                <a:cs typeface="Times New Roman"/>
              </a:rPr>
              <a:t> </a:t>
            </a:r>
            <a:r>
              <a:rPr sz="1600" spc="-15" dirty="0">
                <a:latin typeface="Calibri"/>
                <a:cs typeface="Calibri"/>
              </a:rPr>
              <a:t>o</a:t>
            </a:r>
            <a:r>
              <a:rPr sz="1600" spc="-65" dirty="0">
                <a:latin typeface="Calibri"/>
                <a:cs typeface="Calibri"/>
              </a:rPr>
              <a:t>k</a:t>
            </a:r>
            <a:r>
              <a:rPr sz="1600" spc="-10" dirty="0">
                <a:latin typeface="Calibri"/>
                <a:cs typeface="Calibri"/>
              </a:rPr>
              <a:t>o</a:t>
            </a:r>
            <a:r>
              <a:rPr sz="1600" spc="-20" dirty="0">
                <a:latin typeface="Times New Roman"/>
                <a:cs typeface="Times New Roman"/>
              </a:rPr>
              <a:t> </a:t>
            </a:r>
            <a:r>
              <a:rPr sz="1600" spc="-15" dirty="0">
                <a:solidFill>
                  <a:srgbClr val="FF0000"/>
                </a:solidFill>
                <a:latin typeface="Calibri"/>
                <a:cs typeface="Calibri"/>
              </a:rPr>
              <a:t>15</a:t>
            </a:r>
            <a:r>
              <a:rPr sz="1600" spc="-10" dirty="0">
                <a:solidFill>
                  <a:srgbClr val="FF0000"/>
                </a:solidFill>
                <a:latin typeface="Calibri"/>
                <a:cs typeface="Calibri"/>
              </a:rPr>
              <a:t>5</a:t>
            </a:r>
            <a:r>
              <a:rPr sz="1600" spc="-25" dirty="0">
                <a:solidFill>
                  <a:srgbClr val="FF0000"/>
                </a:solidFill>
                <a:latin typeface="Times New Roman"/>
                <a:cs typeface="Times New Roman"/>
              </a:rPr>
              <a:t> </a:t>
            </a:r>
            <a:r>
              <a:rPr sz="1600" spc="-15" dirty="0">
                <a:solidFill>
                  <a:srgbClr val="FF0000"/>
                </a:solidFill>
                <a:latin typeface="Calibri"/>
                <a:cs typeface="Calibri"/>
              </a:rPr>
              <a:t>MW</a:t>
            </a:r>
            <a:endParaRPr sz="1600">
              <a:latin typeface="Calibri"/>
              <a:cs typeface="Calibri"/>
            </a:endParaRPr>
          </a:p>
        </p:txBody>
      </p:sp>
      <p:graphicFrame>
        <p:nvGraphicFramePr>
          <p:cNvPr id="11" name="object 11"/>
          <p:cNvGraphicFramePr>
            <a:graphicFrameLocks noGrp="1"/>
          </p:cNvGraphicFramePr>
          <p:nvPr>
            <p:extLst>
              <p:ext uri="{D42A27DB-BD31-4B8C-83A1-F6EECF244321}">
                <p14:modId xmlns:p14="http://schemas.microsoft.com/office/powerpoint/2010/main" val="543045904"/>
              </p:ext>
            </p:extLst>
          </p:nvPr>
        </p:nvGraphicFramePr>
        <p:xfrm>
          <a:off x="1371600" y="2638169"/>
          <a:ext cx="6441945" cy="3491098"/>
        </p:xfrm>
        <a:graphic>
          <a:graphicData uri="http://schemas.openxmlformats.org/drawingml/2006/table">
            <a:tbl>
              <a:tblPr firstRow="1" bandRow="1">
                <a:tableStyleId>{2D5ABB26-0587-4C30-8999-92F81FD0307C}</a:tableStyleId>
              </a:tblPr>
              <a:tblGrid>
                <a:gridCol w="2172895"/>
                <a:gridCol w="2160776"/>
                <a:gridCol w="2108274"/>
              </a:tblGrid>
              <a:tr h="644905">
                <a:tc>
                  <a:txBody>
                    <a:bodyPr/>
                    <a:lstStyle/>
                    <a:p>
                      <a:pPr marL="656590" marR="672465" algn="ctr">
                        <a:lnSpc>
                          <a:spcPts val="2720"/>
                        </a:lnSpc>
                      </a:pPr>
                      <a:r>
                        <a:rPr sz="1800" spc="-5" dirty="0">
                          <a:latin typeface="Calibri"/>
                          <a:cs typeface="Calibri"/>
                        </a:rPr>
                        <a:t>A</a:t>
                      </a:r>
                      <a:r>
                        <a:rPr sz="1800" dirty="0">
                          <a:latin typeface="Calibri"/>
                          <a:cs typeface="Calibri"/>
                        </a:rPr>
                        <a:t>u</a:t>
                      </a:r>
                      <a:r>
                        <a:rPr sz="1800" spc="-10" dirty="0">
                          <a:latin typeface="Calibri"/>
                          <a:cs typeface="Calibri"/>
                        </a:rPr>
                        <a:t>s</a:t>
                      </a:r>
                      <a:r>
                        <a:rPr sz="1800" dirty="0">
                          <a:latin typeface="Calibri"/>
                          <a:cs typeface="Calibri"/>
                        </a:rPr>
                        <a:t>tr</a:t>
                      </a:r>
                      <a:r>
                        <a:rPr sz="1800" spc="-5" dirty="0">
                          <a:latin typeface="Calibri"/>
                          <a:cs typeface="Calibri"/>
                        </a:rPr>
                        <a:t>i</a:t>
                      </a:r>
                      <a:r>
                        <a:rPr sz="1800" dirty="0">
                          <a:latin typeface="Calibri"/>
                          <a:cs typeface="Calibri"/>
                        </a:rPr>
                        <a:t>ja</a:t>
                      </a:r>
                      <a:r>
                        <a:rPr sz="1800" dirty="0">
                          <a:latin typeface="Times New Roman"/>
                          <a:cs typeface="Times New Roman"/>
                        </a:rPr>
                        <a:t> </a:t>
                      </a:r>
                      <a:r>
                        <a:rPr sz="1800" spc="-5" dirty="0">
                          <a:latin typeface="Calibri"/>
                          <a:cs typeface="Calibri"/>
                        </a:rPr>
                        <a:t>Če</a:t>
                      </a:r>
                      <a:r>
                        <a:rPr sz="1800" spc="-10" dirty="0">
                          <a:latin typeface="Calibri"/>
                          <a:cs typeface="Calibri"/>
                        </a:rPr>
                        <a:t>š</a:t>
                      </a:r>
                      <a:r>
                        <a:rPr sz="1800" dirty="0">
                          <a:latin typeface="Calibri"/>
                          <a:cs typeface="Calibri"/>
                        </a:rPr>
                        <a:t>ka</a:t>
                      </a:r>
                    </a:p>
                  </a:txBody>
                  <a:tcPr marL="0" marR="0" marT="0" marB="0">
                    <a:solidFill>
                      <a:srgbClr val="C6D9F1"/>
                    </a:solidFill>
                  </a:tcPr>
                </a:tc>
                <a:tc>
                  <a:txBody>
                    <a:bodyPr/>
                    <a:lstStyle/>
                    <a:p>
                      <a:pPr marR="46355" algn="ctr">
                        <a:lnSpc>
                          <a:spcPct val="100000"/>
                        </a:lnSpc>
                      </a:pPr>
                      <a:r>
                        <a:rPr sz="1800" spc="-5" dirty="0">
                          <a:latin typeface="Calibri"/>
                          <a:cs typeface="Calibri"/>
                        </a:rPr>
                        <a:t>67</a:t>
                      </a:r>
                      <a:r>
                        <a:rPr sz="1800" dirty="0">
                          <a:latin typeface="Calibri"/>
                          <a:cs typeface="Calibri"/>
                        </a:rPr>
                        <a:t>0</a:t>
                      </a:r>
                    </a:p>
                    <a:p>
                      <a:pPr>
                        <a:lnSpc>
                          <a:spcPts val="500"/>
                        </a:lnSpc>
                        <a:spcBef>
                          <a:spcPts val="23"/>
                        </a:spcBef>
                      </a:pPr>
                      <a:endParaRPr sz="1800" dirty="0"/>
                    </a:p>
                    <a:p>
                      <a:pPr>
                        <a:lnSpc>
                          <a:spcPts val="1000"/>
                        </a:lnSpc>
                      </a:pPr>
                      <a:endParaRPr sz="1800" dirty="0"/>
                    </a:p>
                    <a:p>
                      <a:pPr marR="46355" algn="ctr">
                        <a:lnSpc>
                          <a:spcPct val="100000"/>
                        </a:lnSpc>
                      </a:pPr>
                      <a:r>
                        <a:rPr sz="1800" spc="-5" dirty="0">
                          <a:latin typeface="Calibri"/>
                          <a:cs typeface="Calibri"/>
                        </a:rPr>
                        <a:t>20</a:t>
                      </a:r>
                      <a:r>
                        <a:rPr sz="1800" dirty="0">
                          <a:latin typeface="Calibri"/>
                          <a:cs typeface="Calibri"/>
                        </a:rPr>
                        <a:t>0</a:t>
                      </a:r>
                    </a:p>
                  </a:txBody>
                  <a:tcPr marL="0" marR="0" marT="0" marB="0">
                    <a:solidFill>
                      <a:srgbClr val="C6D9F1"/>
                    </a:solidFill>
                  </a:tcPr>
                </a:tc>
                <a:tc>
                  <a:txBody>
                    <a:bodyPr/>
                    <a:lstStyle/>
                    <a:p>
                      <a:pPr marR="26034" algn="ctr">
                        <a:lnSpc>
                          <a:spcPct val="100000"/>
                        </a:lnSpc>
                      </a:pPr>
                      <a:r>
                        <a:rPr sz="1800" spc="-5" dirty="0">
                          <a:latin typeface="Calibri"/>
                          <a:cs typeface="Calibri"/>
                        </a:rPr>
                        <a:t>172</a:t>
                      </a:r>
                      <a:r>
                        <a:rPr sz="1800" dirty="0">
                          <a:latin typeface="Calibri"/>
                          <a:cs typeface="Calibri"/>
                        </a:rPr>
                        <a:t>0</a:t>
                      </a:r>
                      <a:endParaRPr sz="1800">
                        <a:latin typeface="Calibri"/>
                        <a:cs typeface="Calibri"/>
                      </a:endParaRPr>
                    </a:p>
                    <a:p>
                      <a:pPr>
                        <a:lnSpc>
                          <a:spcPts val="500"/>
                        </a:lnSpc>
                        <a:spcBef>
                          <a:spcPts val="23"/>
                        </a:spcBef>
                      </a:pPr>
                      <a:endParaRPr sz="1800"/>
                    </a:p>
                    <a:p>
                      <a:pPr>
                        <a:lnSpc>
                          <a:spcPts val="1000"/>
                        </a:lnSpc>
                      </a:pPr>
                      <a:endParaRPr sz="1800"/>
                    </a:p>
                    <a:p>
                      <a:pPr marR="26034" algn="ctr">
                        <a:lnSpc>
                          <a:spcPct val="100000"/>
                        </a:lnSpc>
                      </a:pPr>
                      <a:r>
                        <a:rPr sz="1800" spc="-5" dirty="0">
                          <a:latin typeface="Calibri"/>
                          <a:cs typeface="Calibri"/>
                        </a:rPr>
                        <a:t>120</a:t>
                      </a:r>
                      <a:r>
                        <a:rPr sz="1800" dirty="0">
                          <a:latin typeface="Calibri"/>
                          <a:cs typeface="Calibri"/>
                        </a:rPr>
                        <a:t>0</a:t>
                      </a:r>
                      <a:endParaRPr sz="1800">
                        <a:latin typeface="Calibri"/>
                        <a:cs typeface="Calibri"/>
                      </a:endParaRPr>
                    </a:p>
                  </a:txBody>
                  <a:tcPr marL="0" marR="0" marT="0" marB="0">
                    <a:solidFill>
                      <a:srgbClr val="C6D9F1"/>
                    </a:solidFill>
                  </a:tcPr>
                </a:tc>
              </a:tr>
              <a:tr h="345185">
                <a:tc>
                  <a:txBody>
                    <a:bodyPr/>
                    <a:lstStyle/>
                    <a:p>
                      <a:pPr marR="15875" algn="ctr">
                        <a:lnSpc>
                          <a:spcPct val="100000"/>
                        </a:lnSpc>
                      </a:pPr>
                      <a:r>
                        <a:rPr sz="1800" spc="-5" dirty="0">
                          <a:latin typeface="Calibri"/>
                          <a:cs typeface="Calibri"/>
                        </a:rPr>
                        <a:t>F</a:t>
                      </a:r>
                      <a:r>
                        <a:rPr sz="1800" dirty="0">
                          <a:latin typeface="Calibri"/>
                          <a:cs typeface="Calibri"/>
                        </a:rPr>
                        <a:t>ran</a:t>
                      </a:r>
                      <a:r>
                        <a:rPr sz="1800" spc="-5" dirty="0">
                          <a:latin typeface="Calibri"/>
                          <a:cs typeface="Calibri"/>
                        </a:rPr>
                        <a:t>c</a:t>
                      </a:r>
                      <a:r>
                        <a:rPr sz="1800" dirty="0">
                          <a:latin typeface="Calibri"/>
                          <a:cs typeface="Calibri"/>
                        </a:rPr>
                        <a:t>u</a:t>
                      </a:r>
                      <a:r>
                        <a:rPr sz="1800" spc="-10" dirty="0">
                          <a:latin typeface="Calibri"/>
                          <a:cs typeface="Calibri"/>
                        </a:rPr>
                        <a:t>s</a:t>
                      </a:r>
                      <a:r>
                        <a:rPr sz="1800" dirty="0">
                          <a:latin typeface="Calibri"/>
                          <a:cs typeface="Calibri"/>
                        </a:rPr>
                        <a:t>ka</a:t>
                      </a:r>
                      <a:endParaRPr sz="1800">
                        <a:latin typeface="Calibri"/>
                        <a:cs typeface="Calibri"/>
                      </a:endParaRPr>
                    </a:p>
                  </a:txBody>
                  <a:tcPr marL="0" marR="0" marT="0" marB="0">
                    <a:solidFill>
                      <a:srgbClr val="C6D9F1"/>
                    </a:solidFill>
                  </a:tcPr>
                </a:tc>
                <a:tc>
                  <a:txBody>
                    <a:bodyPr/>
                    <a:lstStyle/>
                    <a:p>
                      <a:pPr marR="46355" algn="ctr">
                        <a:lnSpc>
                          <a:spcPct val="100000"/>
                        </a:lnSpc>
                      </a:pPr>
                      <a:r>
                        <a:rPr sz="1800" spc="-5" dirty="0">
                          <a:latin typeface="Calibri"/>
                          <a:cs typeface="Calibri"/>
                        </a:rPr>
                        <a:t>197</a:t>
                      </a:r>
                      <a:r>
                        <a:rPr sz="1800" dirty="0">
                          <a:latin typeface="Calibri"/>
                          <a:cs typeface="Calibri"/>
                        </a:rPr>
                        <a:t>2</a:t>
                      </a:r>
                    </a:p>
                  </a:txBody>
                  <a:tcPr marL="0" marR="0" marT="0" marB="0">
                    <a:solidFill>
                      <a:srgbClr val="C6D9F1"/>
                    </a:solidFill>
                  </a:tcPr>
                </a:tc>
                <a:tc>
                  <a:txBody>
                    <a:bodyPr/>
                    <a:lstStyle/>
                    <a:p>
                      <a:pPr marR="26034" algn="ctr">
                        <a:lnSpc>
                          <a:spcPct val="100000"/>
                        </a:lnSpc>
                      </a:pPr>
                      <a:r>
                        <a:rPr sz="1800" spc="-5" dirty="0">
                          <a:latin typeface="Calibri"/>
                          <a:cs typeface="Calibri"/>
                        </a:rPr>
                        <a:t>171</a:t>
                      </a:r>
                      <a:r>
                        <a:rPr sz="1800" dirty="0">
                          <a:latin typeface="Calibri"/>
                          <a:cs typeface="Calibri"/>
                        </a:rPr>
                        <a:t>7</a:t>
                      </a:r>
                    </a:p>
                  </a:txBody>
                  <a:tcPr marL="0" marR="0" marT="0" marB="0">
                    <a:solidFill>
                      <a:srgbClr val="C6D9F1"/>
                    </a:solidFill>
                  </a:tcPr>
                </a:tc>
              </a:tr>
              <a:tr h="345947">
                <a:tc>
                  <a:txBody>
                    <a:bodyPr/>
                    <a:lstStyle/>
                    <a:p>
                      <a:pPr marR="15875" algn="ctr">
                        <a:lnSpc>
                          <a:spcPct val="100000"/>
                        </a:lnSpc>
                      </a:pPr>
                      <a:r>
                        <a:rPr sz="1800" dirty="0">
                          <a:latin typeface="Calibri"/>
                          <a:cs typeface="Calibri"/>
                        </a:rPr>
                        <a:t>Nj</a:t>
                      </a:r>
                      <a:r>
                        <a:rPr sz="1800" spc="-5" dirty="0">
                          <a:latin typeface="Calibri"/>
                          <a:cs typeface="Calibri"/>
                        </a:rPr>
                        <a:t>em</a:t>
                      </a:r>
                      <a:r>
                        <a:rPr sz="1800" dirty="0">
                          <a:latin typeface="Calibri"/>
                          <a:cs typeface="Calibri"/>
                        </a:rPr>
                        <a:t>a</a:t>
                      </a:r>
                      <a:r>
                        <a:rPr sz="1800" spc="-5" dirty="0">
                          <a:latin typeface="Calibri"/>
                          <a:cs typeface="Calibri"/>
                        </a:rPr>
                        <a:t>č</a:t>
                      </a:r>
                      <a:r>
                        <a:rPr sz="1800" dirty="0">
                          <a:latin typeface="Calibri"/>
                          <a:cs typeface="Calibri"/>
                        </a:rPr>
                        <a:t>ka</a:t>
                      </a:r>
                      <a:endParaRPr sz="1800">
                        <a:latin typeface="Calibri"/>
                        <a:cs typeface="Calibri"/>
                      </a:endParaRPr>
                    </a:p>
                  </a:txBody>
                  <a:tcPr marL="0" marR="0" marT="0" marB="0">
                    <a:solidFill>
                      <a:srgbClr val="C6D9F1"/>
                    </a:solidFill>
                  </a:tcPr>
                </a:tc>
                <a:tc>
                  <a:txBody>
                    <a:bodyPr/>
                    <a:lstStyle/>
                    <a:p>
                      <a:pPr marR="46355" algn="ctr">
                        <a:lnSpc>
                          <a:spcPct val="100000"/>
                        </a:lnSpc>
                      </a:pPr>
                      <a:r>
                        <a:rPr sz="1800" spc="-5" dirty="0">
                          <a:latin typeface="Calibri"/>
                          <a:cs typeface="Calibri"/>
                        </a:rPr>
                        <a:t>130</a:t>
                      </a:r>
                      <a:r>
                        <a:rPr sz="1800" dirty="0">
                          <a:latin typeface="Calibri"/>
                          <a:cs typeface="Calibri"/>
                        </a:rPr>
                        <a:t>0</a:t>
                      </a:r>
                      <a:endParaRPr sz="1800">
                        <a:latin typeface="Calibri"/>
                        <a:cs typeface="Calibri"/>
                      </a:endParaRPr>
                    </a:p>
                  </a:txBody>
                  <a:tcPr marL="0" marR="0" marT="0" marB="0">
                    <a:solidFill>
                      <a:srgbClr val="C6D9F1"/>
                    </a:solidFill>
                  </a:tcPr>
                </a:tc>
                <a:tc>
                  <a:txBody>
                    <a:bodyPr/>
                    <a:lstStyle/>
                    <a:p>
                      <a:pPr marR="26034" algn="ctr">
                        <a:lnSpc>
                          <a:spcPct val="100000"/>
                        </a:lnSpc>
                      </a:pPr>
                      <a:r>
                        <a:rPr sz="1800" spc="-5" dirty="0">
                          <a:latin typeface="Calibri"/>
                          <a:cs typeface="Calibri"/>
                        </a:rPr>
                        <a:t>600</a:t>
                      </a:r>
                      <a:r>
                        <a:rPr sz="1800" dirty="0">
                          <a:latin typeface="Calibri"/>
                          <a:cs typeface="Calibri"/>
                        </a:rPr>
                        <a:t>0</a:t>
                      </a:r>
                    </a:p>
                  </a:txBody>
                  <a:tcPr marL="0" marR="0" marT="0" marB="0">
                    <a:solidFill>
                      <a:srgbClr val="C6D9F1"/>
                    </a:solidFill>
                  </a:tcPr>
                </a:tc>
              </a:tr>
              <a:tr h="345185">
                <a:tc>
                  <a:txBody>
                    <a:bodyPr/>
                    <a:lstStyle/>
                    <a:p>
                      <a:pPr marR="13970" algn="ctr">
                        <a:lnSpc>
                          <a:spcPct val="100000"/>
                        </a:lnSpc>
                      </a:pPr>
                      <a:r>
                        <a:rPr sz="1800" dirty="0">
                          <a:latin typeface="Calibri"/>
                          <a:cs typeface="Calibri"/>
                        </a:rPr>
                        <a:t>Ita</a:t>
                      </a:r>
                      <a:r>
                        <a:rPr sz="1800" spc="-5" dirty="0">
                          <a:latin typeface="Calibri"/>
                          <a:cs typeface="Calibri"/>
                        </a:rPr>
                        <a:t>li</a:t>
                      </a:r>
                      <a:r>
                        <a:rPr sz="1800" dirty="0">
                          <a:latin typeface="Calibri"/>
                          <a:cs typeface="Calibri"/>
                        </a:rPr>
                        <a:t>ja</a:t>
                      </a:r>
                      <a:endParaRPr sz="1800">
                        <a:latin typeface="Calibri"/>
                        <a:cs typeface="Calibri"/>
                      </a:endParaRPr>
                    </a:p>
                  </a:txBody>
                  <a:tcPr marL="0" marR="0" marT="0" marB="0">
                    <a:solidFill>
                      <a:srgbClr val="C6D9F1"/>
                    </a:solidFill>
                  </a:tcPr>
                </a:tc>
                <a:tc>
                  <a:txBody>
                    <a:bodyPr/>
                    <a:lstStyle/>
                    <a:p>
                      <a:pPr marR="46355" algn="ctr">
                        <a:lnSpc>
                          <a:spcPct val="100000"/>
                        </a:lnSpc>
                      </a:pPr>
                      <a:r>
                        <a:rPr sz="1800" spc="-5" dirty="0">
                          <a:latin typeface="Calibri"/>
                          <a:cs typeface="Calibri"/>
                        </a:rPr>
                        <a:t>200</a:t>
                      </a:r>
                      <a:r>
                        <a:rPr sz="1800" dirty="0">
                          <a:latin typeface="Calibri"/>
                          <a:cs typeface="Calibri"/>
                        </a:rPr>
                        <a:t>0</a:t>
                      </a:r>
                      <a:endParaRPr sz="1800">
                        <a:latin typeface="Calibri"/>
                        <a:cs typeface="Calibri"/>
                      </a:endParaRPr>
                    </a:p>
                  </a:txBody>
                  <a:tcPr marL="0" marR="0" marT="0" marB="0">
                    <a:solidFill>
                      <a:srgbClr val="C6D9F1"/>
                    </a:solidFill>
                  </a:tcPr>
                </a:tc>
                <a:tc>
                  <a:txBody>
                    <a:bodyPr/>
                    <a:lstStyle/>
                    <a:p>
                      <a:pPr marR="26034" algn="ctr">
                        <a:lnSpc>
                          <a:spcPct val="100000"/>
                        </a:lnSpc>
                      </a:pPr>
                      <a:r>
                        <a:rPr sz="1800" spc="-5" dirty="0">
                          <a:latin typeface="Calibri"/>
                          <a:cs typeface="Calibri"/>
                        </a:rPr>
                        <a:t>151</a:t>
                      </a:r>
                      <a:r>
                        <a:rPr sz="1800" dirty="0">
                          <a:latin typeface="Calibri"/>
                          <a:cs typeface="Calibri"/>
                        </a:rPr>
                        <a:t>0</a:t>
                      </a:r>
                    </a:p>
                  </a:txBody>
                  <a:tcPr marL="0" marR="0" marT="0" marB="0">
                    <a:solidFill>
                      <a:srgbClr val="C6D9F1"/>
                    </a:solidFill>
                  </a:tcPr>
                </a:tc>
              </a:tr>
              <a:tr h="345185">
                <a:tc>
                  <a:txBody>
                    <a:bodyPr/>
                    <a:lstStyle/>
                    <a:p>
                      <a:pPr marR="13970" algn="ctr">
                        <a:lnSpc>
                          <a:spcPct val="100000"/>
                        </a:lnSpc>
                      </a:pPr>
                      <a:r>
                        <a:rPr sz="1800" spc="5" dirty="0">
                          <a:latin typeface="Calibri"/>
                          <a:cs typeface="Calibri"/>
                        </a:rPr>
                        <a:t>N</a:t>
                      </a:r>
                      <a:r>
                        <a:rPr sz="1800" dirty="0">
                          <a:latin typeface="Calibri"/>
                          <a:cs typeface="Calibri"/>
                        </a:rPr>
                        <a:t>or</a:t>
                      </a:r>
                      <a:r>
                        <a:rPr sz="1800" spc="-10" dirty="0">
                          <a:latin typeface="Calibri"/>
                          <a:cs typeface="Calibri"/>
                        </a:rPr>
                        <a:t>v</a:t>
                      </a:r>
                      <a:r>
                        <a:rPr sz="1800" spc="-5" dirty="0">
                          <a:latin typeface="Calibri"/>
                          <a:cs typeface="Calibri"/>
                        </a:rPr>
                        <a:t>e</a:t>
                      </a:r>
                      <a:r>
                        <a:rPr sz="1800" spc="-10" dirty="0">
                          <a:latin typeface="Calibri"/>
                          <a:cs typeface="Calibri"/>
                        </a:rPr>
                        <a:t>š</a:t>
                      </a:r>
                      <a:r>
                        <a:rPr sz="1800" dirty="0">
                          <a:latin typeface="Calibri"/>
                          <a:cs typeface="Calibri"/>
                        </a:rPr>
                        <a:t>ka</a:t>
                      </a:r>
                      <a:endParaRPr sz="1800">
                        <a:latin typeface="Calibri"/>
                        <a:cs typeface="Calibri"/>
                      </a:endParaRPr>
                    </a:p>
                  </a:txBody>
                  <a:tcPr marL="0" marR="0" marT="0" marB="0">
                    <a:solidFill>
                      <a:srgbClr val="C6D9F1"/>
                    </a:solidFill>
                  </a:tcPr>
                </a:tc>
                <a:tc>
                  <a:txBody>
                    <a:bodyPr/>
                    <a:lstStyle/>
                    <a:p>
                      <a:pPr marR="46355" algn="ctr">
                        <a:lnSpc>
                          <a:spcPct val="100000"/>
                        </a:lnSpc>
                      </a:pPr>
                      <a:r>
                        <a:rPr sz="1800" spc="-5" dirty="0">
                          <a:latin typeface="Calibri"/>
                          <a:cs typeface="Calibri"/>
                        </a:rPr>
                        <a:t>95</a:t>
                      </a:r>
                      <a:r>
                        <a:rPr sz="1800" dirty="0">
                          <a:latin typeface="Calibri"/>
                          <a:cs typeface="Calibri"/>
                        </a:rPr>
                        <a:t>0</a:t>
                      </a:r>
                      <a:endParaRPr sz="1800">
                        <a:latin typeface="Calibri"/>
                        <a:cs typeface="Calibri"/>
                      </a:endParaRPr>
                    </a:p>
                  </a:txBody>
                  <a:tcPr marL="0" marR="0" marT="0" marB="0">
                    <a:solidFill>
                      <a:srgbClr val="C6D9F1"/>
                    </a:solidFill>
                  </a:tcPr>
                </a:tc>
                <a:tc>
                  <a:txBody>
                    <a:bodyPr/>
                    <a:lstStyle/>
                    <a:p>
                      <a:pPr marR="26034" algn="ctr">
                        <a:lnSpc>
                          <a:spcPct val="100000"/>
                        </a:lnSpc>
                      </a:pPr>
                      <a:r>
                        <a:rPr sz="1800" spc="-5" dirty="0">
                          <a:latin typeface="Calibri"/>
                          <a:cs typeface="Calibri"/>
                        </a:rPr>
                        <a:t>55</a:t>
                      </a:r>
                      <a:r>
                        <a:rPr sz="1800" dirty="0">
                          <a:latin typeface="Calibri"/>
                          <a:cs typeface="Calibri"/>
                        </a:rPr>
                        <a:t>0</a:t>
                      </a:r>
                    </a:p>
                  </a:txBody>
                  <a:tcPr marL="0" marR="0" marT="0" marB="0">
                    <a:solidFill>
                      <a:srgbClr val="C6D9F1"/>
                    </a:solidFill>
                  </a:tcPr>
                </a:tc>
              </a:tr>
              <a:tr h="345947">
                <a:tc>
                  <a:txBody>
                    <a:bodyPr/>
                    <a:lstStyle/>
                    <a:p>
                      <a:pPr marR="13970" algn="ctr">
                        <a:lnSpc>
                          <a:spcPct val="100000"/>
                        </a:lnSpc>
                      </a:pPr>
                      <a:r>
                        <a:rPr sz="1800" spc="-5" dirty="0">
                          <a:latin typeface="Calibri"/>
                          <a:cs typeface="Calibri"/>
                        </a:rPr>
                        <a:t>Š</a:t>
                      </a:r>
                      <a:r>
                        <a:rPr sz="1800" dirty="0">
                          <a:latin typeface="Calibri"/>
                          <a:cs typeface="Calibri"/>
                        </a:rPr>
                        <a:t>pan</a:t>
                      </a:r>
                      <a:r>
                        <a:rPr sz="1800" spc="-5" dirty="0">
                          <a:latin typeface="Calibri"/>
                          <a:cs typeface="Calibri"/>
                        </a:rPr>
                        <a:t>i</a:t>
                      </a:r>
                      <a:r>
                        <a:rPr sz="1800" dirty="0">
                          <a:latin typeface="Calibri"/>
                          <a:cs typeface="Calibri"/>
                        </a:rPr>
                        <a:t>ja</a:t>
                      </a:r>
                      <a:endParaRPr sz="1800">
                        <a:latin typeface="Calibri"/>
                        <a:cs typeface="Calibri"/>
                      </a:endParaRPr>
                    </a:p>
                  </a:txBody>
                  <a:tcPr marL="0" marR="0" marT="0" marB="0">
                    <a:solidFill>
                      <a:srgbClr val="C6D9F1"/>
                    </a:solidFill>
                  </a:tcPr>
                </a:tc>
                <a:tc>
                  <a:txBody>
                    <a:bodyPr/>
                    <a:lstStyle/>
                    <a:p>
                      <a:pPr marR="46355" algn="ctr">
                        <a:lnSpc>
                          <a:spcPct val="100000"/>
                        </a:lnSpc>
                      </a:pPr>
                      <a:r>
                        <a:rPr sz="1800" spc="-5" dirty="0">
                          <a:latin typeface="Calibri"/>
                          <a:cs typeface="Calibri"/>
                        </a:rPr>
                        <a:t>192</a:t>
                      </a:r>
                      <a:r>
                        <a:rPr sz="1800" dirty="0">
                          <a:latin typeface="Calibri"/>
                          <a:cs typeface="Calibri"/>
                        </a:rPr>
                        <a:t>0</a:t>
                      </a:r>
                      <a:endParaRPr sz="1800">
                        <a:latin typeface="Calibri"/>
                        <a:cs typeface="Calibri"/>
                      </a:endParaRPr>
                    </a:p>
                  </a:txBody>
                  <a:tcPr marL="0" marR="0" marT="0" marB="0">
                    <a:solidFill>
                      <a:srgbClr val="C6D9F1"/>
                    </a:solidFill>
                  </a:tcPr>
                </a:tc>
                <a:tc>
                  <a:txBody>
                    <a:bodyPr/>
                    <a:lstStyle/>
                    <a:p>
                      <a:pPr marR="26034" algn="ctr">
                        <a:lnSpc>
                          <a:spcPct val="100000"/>
                        </a:lnSpc>
                      </a:pPr>
                      <a:r>
                        <a:rPr sz="1800" spc="-5" dirty="0">
                          <a:latin typeface="Calibri"/>
                          <a:cs typeface="Calibri"/>
                        </a:rPr>
                        <a:t>77</a:t>
                      </a:r>
                      <a:r>
                        <a:rPr sz="1800" dirty="0">
                          <a:latin typeface="Calibri"/>
                          <a:cs typeface="Calibri"/>
                        </a:rPr>
                        <a:t>0</a:t>
                      </a:r>
                    </a:p>
                  </a:txBody>
                  <a:tcPr marL="0" marR="0" marT="0" marB="0">
                    <a:solidFill>
                      <a:srgbClr val="C6D9F1"/>
                    </a:solidFill>
                  </a:tcPr>
                </a:tc>
              </a:tr>
              <a:tr h="345185">
                <a:tc>
                  <a:txBody>
                    <a:bodyPr/>
                    <a:lstStyle/>
                    <a:p>
                      <a:pPr marR="15875" algn="ctr">
                        <a:lnSpc>
                          <a:spcPct val="100000"/>
                        </a:lnSpc>
                      </a:pPr>
                      <a:r>
                        <a:rPr sz="1800" spc="-5" dirty="0">
                          <a:latin typeface="Calibri"/>
                          <a:cs typeface="Calibri"/>
                        </a:rPr>
                        <a:t>Š</a:t>
                      </a:r>
                      <a:r>
                        <a:rPr sz="1800" spc="-10" dirty="0">
                          <a:latin typeface="Calibri"/>
                          <a:cs typeface="Calibri"/>
                        </a:rPr>
                        <a:t>v</a:t>
                      </a:r>
                      <a:r>
                        <a:rPr sz="1800" spc="-5" dirty="0">
                          <a:latin typeface="Calibri"/>
                          <a:cs typeface="Calibri"/>
                        </a:rPr>
                        <a:t>e</a:t>
                      </a:r>
                      <a:r>
                        <a:rPr sz="1800" dirty="0">
                          <a:latin typeface="Calibri"/>
                          <a:cs typeface="Calibri"/>
                        </a:rPr>
                        <a:t>d</a:t>
                      </a:r>
                      <a:r>
                        <a:rPr sz="1800" spc="-10" dirty="0">
                          <a:latin typeface="Calibri"/>
                          <a:cs typeface="Calibri"/>
                        </a:rPr>
                        <a:t>s</a:t>
                      </a:r>
                      <a:r>
                        <a:rPr sz="1800" dirty="0">
                          <a:latin typeface="Calibri"/>
                          <a:cs typeface="Calibri"/>
                        </a:rPr>
                        <a:t>ka</a:t>
                      </a:r>
                      <a:endParaRPr sz="1800">
                        <a:latin typeface="Calibri"/>
                        <a:cs typeface="Calibri"/>
                      </a:endParaRPr>
                    </a:p>
                  </a:txBody>
                  <a:tcPr marL="0" marR="0" marT="0" marB="0">
                    <a:solidFill>
                      <a:srgbClr val="C6D9F1"/>
                    </a:solidFill>
                  </a:tcPr>
                </a:tc>
                <a:tc>
                  <a:txBody>
                    <a:bodyPr/>
                    <a:lstStyle/>
                    <a:p>
                      <a:pPr marR="46355" algn="ctr">
                        <a:lnSpc>
                          <a:spcPct val="100000"/>
                        </a:lnSpc>
                      </a:pPr>
                      <a:r>
                        <a:rPr sz="1800" spc="-5" dirty="0">
                          <a:latin typeface="Calibri"/>
                          <a:cs typeface="Calibri"/>
                        </a:rPr>
                        <a:t>105</a:t>
                      </a:r>
                      <a:r>
                        <a:rPr sz="1800" dirty="0">
                          <a:latin typeface="Calibri"/>
                          <a:cs typeface="Calibri"/>
                        </a:rPr>
                        <a:t>0</a:t>
                      </a:r>
                      <a:endParaRPr sz="1800">
                        <a:latin typeface="Calibri"/>
                        <a:cs typeface="Calibri"/>
                      </a:endParaRPr>
                    </a:p>
                  </a:txBody>
                  <a:tcPr marL="0" marR="0" marT="0" marB="0">
                    <a:solidFill>
                      <a:srgbClr val="C6D9F1"/>
                    </a:solidFill>
                  </a:tcPr>
                </a:tc>
                <a:tc>
                  <a:txBody>
                    <a:bodyPr/>
                    <a:lstStyle/>
                    <a:p>
                      <a:pPr marR="26034" algn="ctr">
                        <a:lnSpc>
                          <a:spcPct val="100000"/>
                        </a:lnSpc>
                      </a:pPr>
                      <a:r>
                        <a:rPr sz="1800" spc="-5" dirty="0">
                          <a:latin typeface="Calibri"/>
                          <a:cs typeface="Calibri"/>
                        </a:rPr>
                        <a:t>161</a:t>
                      </a:r>
                      <a:r>
                        <a:rPr sz="1800" dirty="0">
                          <a:latin typeface="Calibri"/>
                          <a:cs typeface="Calibri"/>
                        </a:rPr>
                        <a:t>5</a:t>
                      </a:r>
                    </a:p>
                  </a:txBody>
                  <a:tcPr marL="0" marR="0" marT="0" marB="0">
                    <a:solidFill>
                      <a:srgbClr val="C6D9F1"/>
                    </a:solidFill>
                  </a:tcPr>
                </a:tc>
              </a:tr>
              <a:tr h="345185">
                <a:tc>
                  <a:txBody>
                    <a:bodyPr/>
                    <a:lstStyle/>
                    <a:p>
                      <a:pPr marR="13970" algn="ctr">
                        <a:lnSpc>
                          <a:spcPct val="100000"/>
                        </a:lnSpc>
                      </a:pPr>
                      <a:r>
                        <a:rPr sz="1800" spc="-5" dirty="0">
                          <a:latin typeface="Calibri"/>
                          <a:cs typeface="Calibri"/>
                        </a:rPr>
                        <a:t>Š</a:t>
                      </a:r>
                      <a:r>
                        <a:rPr sz="1800" spc="-10" dirty="0">
                          <a:latin typeface="Calibri"/>
                          <a:cs typeface="Calibri"/>
                        </a:rPr>
                        <a:t>v</a:t>
                      </a:r>
                      <a:r>
                        <a:rPr sz="1800" dirty="0">
                          <a:latin typeface="Calibri"/>
                          <a:cs typeface="Calibri"/>
                        </a:rPr>
                        <a:t>aj</a:t>
                      </a:r>
                      <a:r>
                        <a:rPr sz="1800" spc="-5" dirty="0">
                          <a:latin typeface="Calibri"/>
                          <a:cs typeface="Calibri"/>
                        </a:rPr>
                        <a:t>c</a:t>
                      </a:r>
                      <a:r>
                        <a:rPr sz="1800" dirty="0">
                          <a:latin typeface="Calibri"/>
                          <a:cs typeface="Calibri"/>
                        </a:rPr>
                        <a:t>ar</a:t>
                      </a:r>
                      <a:r>
                        <a:rPr sz="1800" spc="-10" dirty="0">
                          <a:latin typeface="Calibri"/>
                          <a:cs typeface="Calibri"/>
                        </a:rPr>
                        <a:t>s</a:t>
                      </a:r>
                      <a:r>
                        <a:rPr sz="1800" dirty="0">
                          <a:latin typeface="Calibri"/>
                          <a:cs typeface="Calibri"/>
                        </a:rPr>
                        <a:t>ka</a:t>
                      </a:r>
                      <a:endParaRPr sz="1800">
                        <a:latin typeface="Calibri"/>
                        <a:cs typeface="Calibri"/>
                      </a:endParaRPr>
                    </a:p>
                  </a:txBody>
                  <a:tcPr marL="0" marR="0" marT="0" marB="0">
                    <a:solidFill>
                      <a:srgbClr val="C6D9F1"/>
                    </a:solidFill>
                  </a:tcPr>
                </a:tc>
                <a:tc>
                  <a:txBody>
                    <a:bodyPr/>
                    <a:lstStyle/>
                    <a:p>
                      <a:pPr marR="46355" algn="ctr">
                        <a:lnSpc>
                          <a:spcPct val="100000"/>
                        </a:lnSpc>
                      </a:pPr>
                      <a:r>
                        <a:rPr sz="1800" spc="-5" dirty="0">
                          <a:latin typeface="Calibri"/>
                          <a:cs typeface="Calibri"/>
                        </a:rPr>
                        <a:t>75</a:t>
                      </a:r>
                      <a:r>
                        <a:rPr sz="1800" dirty="0">
                          <a:latin typeface="Calibri"/>
                          <a:cs typeface="Calibri"/>
                        </a:rPr>
                        <a:t>0</a:t>
                      </a:r>
                      <a:endParaRPr sz="1800">
                        <a:latin typeface="Calibri"/>
                        <a:cs typeface="Calibri"/>
                      </a:endParaRPr>
                    </a:p>
                  </a:txBody>
                  <a:tcPr marL="0" marR="0" marT="0" marB="0">
                    <a:solidFill>
                      <a:srgbClr val="C6D9F1"/>
                    </a:solidFill>
                  </a:tcPr>
                </a:tc>
                <a:tc>
                  <a:txBody>
                    <a:bodyPr/>
                    <a:lstStyle/>
                    <a:p>
                      <a:pPr marR="26034" algn="ctr">
                        <a:lnSpc>
                          <a:spcPct val="100000"/>
                        </a:lnSpc>
                      </a:pPr>
                      <a:r>
                        <a:rPr sz="1800" spc="-5" dirty="0">
                          <a:latin typeface="Calibri"/>
                          <a:cs typeface="Calibri"/>
                        </a:rPr>
                        <a:t>100</a:t>
                      </a:r>
                      <a:r>
                        <a:rPr sz="1800" dirty="0">
                          <a:latin typeface="Calibri"/>
                          <a:cs typeface="Calibri"/>
                        </a:rPr>
                        <a:t>0</a:t>
                      </a:r>
                    </a:p>
                  </a:txBody>
                  <a:tcPr marL="0" marR="0" marT="0" marB="0">
                    <a:solidFill>
                      <a:srgbClr val="C6D9F1"/>
                    </a:solidFill>
                  </a:tcPr>
                </a:tc>
              </a:tr>
              <a:tr h="334139">
                <a:tc>
                  <a:txBody>
                    <a:bodyPr/>
                    <a:lstStyle/>
                    <a:p>
                      <a:pPr marR="13970" algn="ctr">
                        <a:lnSpc>
                          <a:spcPct val="100000"/>
                        </a:lnSpc>
                      </a:pPr>
                      <a:r>
                        <a:rPr sz="1800" spc="-5" dirty="0">
                          <a:latin typeface="Calibri"/>
                          <a:cs typeface="Calibri"/>
                        </a:rPr>
                        <a:t>U</a:t>
                      </a:r>
                      <a:r>
                        <a:rPr sz="1800" dirty="0">
                          <a:latin typeface="Calibri"/>
                          <a:cs typeface="Calibri"/>
                        </a:rPr>
                        <a:t>kupno</a:t>
                      </a:r>
                    </a:p>
                  </a:txBody>
                  <a:tcPr marL="0" marR="0" marT="0" marB="0">
                    <a:solidFill>
                      <a:srgbClr val="C6D9F1"/>
                    </a:solidFill>
                  </a:tcPr>
                </a:tc>
                <a:tc>
                  <a:txBody>
                    <a:bodyPr/>
                    <a:lstStyle/>
                    <a:p>
                      <a:pPr marR="46355" algn="ctr">
                        <a:lnSpc>
                          <a:spcPct val="100000"/>
                        </a:lnSpc>
                      </a:pPr>
                      <a:r>
                        <a:rPr sz="1800" spc="-5" dirty="0">
                          <a:latin typeface="Calibri"/>
                          <a:cs typeface="Calibri"/>
                        </a:rPr>
                        <a:t>10</a:t>
                      </a:r>
                      <a:r>
                        <a:rPr sz="1800" dirty="0">
                          <a:latin typeface="Calibri"/>
                          <a:cs typeface="Calibri"/>
                        </a:rPr>
                        <a:t>.8</a:t>
                      </a:r>
                      <a:r>
                        <a:rPr sz="1800" dirty="0">
                          <a:latin typeface="Times New Roman"/>
                          <a:cs typeface="Times New Roman"/>
                        </a:rPr>
                        <a:t> </a:t>
                      </a:r>
                      <a:r>
                        <a:rPr sz="1800" spc="-5" dirty="0">
                          <a:latin typeface="Calibri"/>
                          <a:cs typeface="Calibri"/>
                        </a:rPr>
                        <a:t>G</a:t>
                      </a:r>
                      <a:r>
                        <a:rPr sz="1800" dirty="0">
                          <a:latin typeface="Calibri"/>
                          <a:cs typeface="Calibri"/>
                        </a:rPr>
                        <a:t>W</a:t>
                      </a:r>
                      <a:endParaRPr sz="1800">
                        <a:latin typeface="Calibri"/>
                        <a:cs typeface="Calibri"/>
                      </a:endParaRPr>
                    </a:p>
                  </a:txBody>
                  <a:tcPr marL="0" marR="0" marT="0" marB="0">
                    <a:solidFill>
                      <a:srgbClr val="C6D9F1"/>
                    </a:solidFill>
                  </a:tcPr>
                </a:tc>
                <a:tc>
                  <a:txBody>
                    <a:bodyPr/>
                    <a:lstStyle/>
                    <a:p>
                      <a:pPr marR="26034" algn="ctr">
                        <a:lnSpc>
                          <a:spcPct val="100000"/>
                        </a:lnSpc>
                      </a:pPr>
                      <a:r>
                        <a:rPr sz="1800" spc="-5" dirty="0">
                          <a:latin typeface="Calibri"/>
                          <a:cs typeface="Calibri"/>
                        </a:rPr>
                        <a:t>1608</a:t>
                      </a:r>
                      <a:r>
                        <a:rPr sz="1800" dirty="0">
                          <a:latin typeface="Calibri"/>
                          <a:cs typeface="Calibri"/>
                        </a:rPr>
                        <a:t>2</a:t>
                      </a:r>
                    </a:p>
                  </a:txBody>
                  <a:tcPr marL="0" marR="0" marT="0" marB="0">
                    <a:solidFill>
                      <a:srgbClr val="C6D9F1"/>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669241" y="1019461"/>
            <a:ext cx="6522720" cy="3017520"/>
          </a:xfrm>
          <a:prstGeom prst="rect">
            <a:avLst/>
          </a:prstGeom>
        </p:spPr>
        <p:txBody>
          <a:bodyPr vert="horz" wrap="square" lIns="0" tIns="0" rIns="0" bIns="0" rtlCol="0">
            <a:spAutoFit/>
          </a:bodyPr>
          <a:lstStyle/>
          <a:p>
            <a:pPr marL="1577340" marR="268605" indent="-1306195">
              <a:lnSpc>
                <a:spcPct val="100000"/>
              </a:lnSpc>
            </a:pPr>
            <a:r>
              <a:rPr sz="2800" spc="-20" dirty="0">
                <a:latin typeface="Calibri"/>
                <a:cs typeface="Calibri"/>
              </a:rPr>
              <a:t>An</a:t>
            </a:r>
            <a:r>
              <a:rPr sz="2800" spc="-15" dirty="0">
                <a:latin typeface="Calibri"/>
                <a:cs typeface="Calibri"/>
              </a:rPr>
              <a:t>a</a:t>
            </a:r>
            <a:r>
              <a:rPr sz="2800" spc="-10" dirty="0">
                <a:latin typeface="Calibri"/>
                <a:cs typeface="Calibri"/>
              </a:rPr>
              <a:t>li</a:t>
            </a:r>
            <a:r>
              <a:rPr sz="2800" spc="-65" dirty="0">
                <a:latin typeface="Calibri"/>
                <a:cs typeface="Calibri"/>
              </a:rPr>
              <a:t>z</a:t>
            </a:r>
            <a:r>
              <a:rPr sz="2800" spc="-15" dirty="0">
                <a:latin typeface="Calibri"/>
                <a:cs typeface="Calibri"/>
              </a:rPr>
              <a:t>a</a:t>
            </a:r>
            <a:r>
              <a:rPr sz="2800" spc="-60" dirty="0">
                <a:latin typeface="Times New Roman"/>
                <a:cs typeface="Times New Roman"/>
              </a:rPr>
              <a:t> </a:t>
            </a:r>
            <a:r>
              <a:rPr sz="2800" spc="-20" dirty="0">
                <a:latin typeface="Calibri"/>
                <a:cs typeface="Calibri"/>
              </a:rPr>
              <a:t>us</a:t>
            </a:r>
            <a:r>
              <a:rPr sz="2800" spc="-10" dirty="0">
                <a:latin typeface="Calibri"/>
                <a:cs typeface="Calibri"/>
              </a:rPr>
              <a:t>l</a:t>
            </a:r>
            <a:r>
              <a:rPr sz="2800" spc="-30" dirty="0">
                <a:latin typeface="Calibri"/>
                <a:cs typeface="Calibri"/>
              </a:rPr>
              <a:t>o</a:t>
            </a:r>
            <a:r>
              <a:rPr sz="2800" spc="-55" dirty="0">
                <a:latin typeface="Calibri"/>
                <a:cs typeface="Calibri"/>
              </a:rPr>
              <a:t>v</a:t>
            </a:r>
            <a:r>
              <a:rPr sz="2800" spc="-15" dirty="0">
                <a:latin typeface="Calibri"/>
                <a:cs typeface="Calibri"/>
              </a:rPr>
              <a:t>a</a:t>
            </a:r>
            <a:r>
              <a:rPr sz="2800" spc="-50" dirty="0">
                <a:latin typeface="Times New Roman"/>
                <a:cs typeface="Times New Roman"/>
              </a:rPr>
              <a:t> </a:t>
            </a:r>
            <a:r>
              <a:rPr sz="2800" dirty="0">
                <a:latin typeface="Calibri"/>
                <a:cs typeface="Calibri"/>
              </a:rPr>
              <a:t>i</a:t>
            </a:r>
            <a:r>
              <a:rPr sz="2800" spc="-60" dirty="0">
                <a:latin typeface="Times New Roman"/>
                <a:cs typeface="Times New Roman"/>
              </a:rPr>
              <a:t> </a:t>
            </a:r>
            <a:r>
              <a:rPr sz="2800" spc="-20" dirty="0">
                <a:latin typeface="Calibri"/>
                <a:cs typeface="Calibri"/>
              </a:rPr>
              <a:t>p</a:t>
            </a:r>
            <a:r>
              <a:rPr sz="2800" spc="-15" dirty="0">
                <a:latin typeface="Calibri"/>
                <a:cs typeface="Calibri"/>
              </a:rPr>
              <a:t>o</a:t>
            </a:r>
            <a:r>
              <a:rPr sz="2800" spc="-35" dirty="0">
                <a:latin typeface="Calibri"/>
                <a:cs typeface="Calibri"/>
              </a:rPr>
              <a:t>t</a:t>
            </a:r>
            <a:r>
              <a:rPr sz="2800" spc="-15" dirty="0">
                <a:latin typeface="Calibri"/>
                <a:cs typeface="Calibri"/>
              </a:rPr>
              <a:t>e</a:t>
            </a:r>
            <a:r>
              <a:rPr sz="2800" spc="-20" dirty="0">
                <a:latin typeface="Calibri"/>
                <a:cs typeface="Calibri"/>
              </a:rPr>
              <a:t>n</a:t>
            </a:r>
            <a:r>
              <a:rPr sz="2800" spc="-10" dirty="0">
                <a:latin typeface="Calibri"/>
                <a:cs typeface="Calibri"/>
              </a:rPr>
              <a:t>cijal</a:t>
            </a:r>
            <a:r>
              <a:rPr sz="2800" spc="-15" dirty="0">
                <a:latin typeface="Calibri"/>
                <a:cs typeface="Calibri"/>
              </a:rPr>
              <a:t>a</a:t>
            </a:r>
            <a:r>
              <a:rPr sz="2800" spc="-60" dirty="0">
                <a:latin typeface="Times New Roman"/>
                <a:cs typeface="Times New Roman"/>
              </a:rPr>
              <a:t> </a:t>
            </a:r>
            <a:r>
              <a:rPr sz="2800" spc="-110" dirty="0">
                <a:latin typeface="Calibri"/>
                <a:cs typeface="Calibri"/>
              </a:rPr>
              <a:t>k</a:t>
            </a:r>
            <a:r>
              <a:rPr sz="2800" spc="-15" dirty="0">
                <a:latin typeface="Calibri"/>
                <a:cs typeface="Calibri"/>
              </a:rPr>
              <a:t>or</a:t>
            </a:r>
            <a:r>
              <a:rPr sz="2800" spc="-10" dirty="0">
                <a:latin typeface="Calibri"/>
                <a:cs typeface="Calibri"/>
              </a:rPr>
              <a:t>i</a:t>
            </a:r>
            <a:r>
              <a:rPr sz="2800" spc="-20" dirty="0">
                <a:latin typeface="Calibri"/>
                <a:cs typeface="Calibri"/>
              </a:rPr>
              <a:t>š</a:t>
            </a:r>
            <a:r>
              <a:rPr sz="2800" spc="-10" dirty="0">
                <a:latin typeface="Calibri"/>
                <a:cs typeface="Calibri"/>
              </a:rPr>
              <a:t>ć</a:t>
            </a:r>
            <a:r>
              <a:rPr sz="2800" spc="-15" dirty="0">
                <a:latin typeface="Calibri"/>
                <a:cs typeface="Calibri"/>
              </a:rPr>
              <a:t>e</a:t>
            </a:r>
            <a:r>
              <a:rPr sz="2800" spc="-25" dirty="0">
                <a:latin typeface="Calibri"/>
                <a:cs typeface="Calibri"/>
              </a:rPr>
              <a:t>n</a:t>
            </a:r>
            <a:r>
              <a:rPr sz="2800" spc="-10" dirty="0">
                <a:latin typeface="Calibri"/>
                <a:cs typeface="Calibri"/>
              </a:rPr>
              <a:t>ja</a:t>
            </a:r>
            <a:r>
              <a:rPr sz="2800" spc="-40" dirty="0">
                <a:latin typeface="Times New Roman"/>
                <a:cs typeface="Times New Roman"/>
              </a:rPr>
              <a:t> </a:t>
            </a:r>
            <a:r>
              <a:rPr sz="2800" spc="-25" dirty="0">
                <a:latin typeface="Calibri"/>
                <a:cs typeface="Calibri"/>
              </a:rPr>
              <a:t>O</a:t>
            </a:r>
            <a:r>
              <a:rPr sz="2800" spc="-15" dirty="0">
                <a:latin typeface="Calibri"/>
                <a:cs typeface="Calibri"/>
              </a:rPr>
              <a:t>IE</a:t>
            </a:r>
            <a:r>
              <a:rPr sz="2800" spc="-10" dirty="0">
                <a:latin typeface="Times New Roman"/>
                <a:cs typeface="Times New Roman"/>
              </a:rPr>
              <a:t> </a:t>
            </a:r>
            <a:r>
              <a:rPr sz="2800" spc="-20" dirty="0">
                <a:latin typeface="Calibri"/>
                <a:cs typeface="Calibri"/>
              </a:rPr>
              <a:t>C</a:t>
            </a:r>
            <a:r>
              <a:rPr sz="2800" spc="-15" dirty="0">
                <a:latin typeface="Calibri"/>
                <a:cs typeface="Calibri"/>
              </a:rPr>
              <a:t>r</a:t>
            </a:r>
            <a:r>
              <a:rPr sz="2800" spc="-20" dirty="0">
                <a:latin typeface="Calibri"/>
                <a:cs typeface="Calibri"/>
              </a:rPr>
              <a:t>n</a:t>
            </a:r>
            <a:r>
              <a:rPr sz="2800" spc="-15" dirty="0">
                <a:latin typeface="Calibri"/>
                <a:cs typeface="Calibri"/>
              </a:rPr>
              <a:t>e</a:t>
            </a:r>
            <a:r>
              <a:rPr sz="2800" spc="-55" dirty="0">
                <a:latin typeface="Times New Roman"/>
                <a:cs typeface="Times New Roman"/>
              </a:rPr>
              <a:t> </a:t>
            </a:r>
            <a:r>
              <a:rPr sz="2800" spc="-20" dirty="0">
                <a:latin typeface="Calibri"/>
                <a:cs typeface="Calibri"/>
              </a:rPr>
              <a:t>Go</a:t>
            </a:r>
            <a:r>
              <a:rPr sz="2800" spc="-50" dirty="0">
                <a:latin typeface="Calibri"/>
                <a:cs typeface="Calibri"/>
              </a:rPr>
              <a:t>r</a:t>
            </a:r>
            <a:r>
              <a:rPr sz="2800" spc="-15" dirty="0">
                <a:latin typeface="Calibri"/>
                <a:cs typeface="Calibri"/>
              </a:rPr>
              <a:t>e</a:t>
            </a:r>
            <a:r>
              <a:rPr sz="2800" spc="-65" dirty="0">
                <a:latin typeface="Times New Roman"/>
                <a:cs typeface="Times New Roman"/>
              </a:rPr>
              <a:t> </a:t>
            </a:r>
            <a:r>
              <a:rPr sz="2800" spc="-20" dirty="0">
                <a:latin typeface="Calibri"/>
                <a:cs typeface="Calibri"/>
              </a:rPr>
              <a:t>p</a:t>
            </a:r>
            <a:r>
              <a:rPr sz="2800" spc="-15" dirty="0">
                <a:latin typeface="Calibri"/>
                <a:cs typeface="Calibri"/>
              </a:rPr>
              <a:t>o</a:t>
            </a:r>
            <a:r>
              <a:rPr sz="2800" spc="-65" dirty="0">
                <a:latin typeface="Calibri"/>
                <a:cs typeface="Calibri"/>
              </a:rPr>
              <a:t>k</a:t>
            </a:r>
            <a:r>
              <a:rPr sz="2800" spc="-15" dirty="0">
                <a:latin typeface="Calibri"/>
                <a:cs typeface="Calibri"/>
              </a:rPr>
              <a:t>a</a:t>
            </a:r>
            <a:r>
              <a:rPr sz="2800" spc="-30" dirty="0">
                <a:latin typeface="Calibri"/>
                <a:cs typeface="Calibri"/>
              </a:rPr>
              <a:t>z</a:t>
            </a:r>
            <a:r>
              <a:rPr sz="2800" spc="-25" dirty="0">
                <a:latin typeface="Calibri"/>
                <a:cs typeface="Calibri"/>
              </a:rPr>
              <a:t>u</a:t>
            </a:r>
            <a:r>
              <a:rPr sz="2800" spc="-15" dirty="0">
                <a:latin typeface="Calibri"/>
                <a:cs typeface="Calibri"/>
              </a:rPr>
              <a:t>je</a:t>
            </a:r>
            <a:r>
              <a:rPr sz="2800" spc="-55" dirty="0">
                <a:latin typeface="Times New Roman"/>
                <a:cs typeface="Times New Roman"/>
              </a:rPr>
              <a:t> </a:t>
            </a:r>
            <a:r>
              <a:rPr sz="2800" spc="-20" dirty="0">
                <a:latin typeface="Calibri"/>
                <a:cs typeface="Calibri"/>
              </a:rPr>
              <a:t>d</a:t>
            </a:r>
            <a:r>
              <a:rPr sz="2800" spc="-15" dirty="0">
                <a:latin typeface="Calibri"/>
                <a:cs typeface="Calibri"/>
              </a:rPr>
              <a:t>a:</a:t>
            </a:r>
            <a:endParaRPr sz="2800" dirty="0">
              <a:latin typeface="Calibri"/>
              <a:cs typeface="Calibri"/>
            </a:endParaRPr>
          </a:p>
          <a:p>
            <a:pPr>
              <a:lnSpc>
                <a:spcPts val="1000"/>
              </a:lnSpc>
            </a:pPr>
            <a:endParaRPr sz="1000" dirty="0"/>
          </a:p>
          <a:p>
            <a:pPr>
              <a:lnSpc>
                <a:spcPts val="1000"/>
              </a:lnSpc>
            </a:pPr>
            <a:endParaRPr sz="1000" dirty="0"/>
          </a:p>
          <a:p>
            <a:pPr>
              <a:lnSpc>
                <a:spcPts val="1300"/>
              </a:lnSpc>
              <a:spcBef>
                <a:spcPts val="59"/>
              </a:spcBef>
            </a:pPr>
            <a:endParaRPr sz="1300" dirty="0"/>
          </a:p>
          <a:p>
            <a:pPr marL="299085" marR="6350" indent="-287020" algn="just">
              <a:lnSpc>
                <a:spcPct val="100000"/>
              </a:lnSpc>
              <a:buFont typeface="Arial"/>
              <a:buChar char="•"/>
              <a:tabLst>
                <a:tab pos="299085" algn="l"/>
              </a:tabLst>
            </a:pPr>
            <a:r>
              <a:rPr sz="2800" spc="-20" dirty="0">
                <a:latin typeface="Calibri"/>
                <a:cs typeface="Calibri"/>
              </a:rPr>
              <a:t>C</a:t>
            </a:r>
            <a:r>
              <a:rPr sz="2800" spc="-15" dirty="0">
                <a:latin typeface="Calibri"/>
                <a:cs typeface="Calibri"/>
              </a:rPr>
              <a:t>r</a:t>
            </a:r>
            <a:r>
              <a:rPr sz="2800" spc="-20" dirty="0">
                <a:latin typeface="Calibri"/>
                <a:cs typeface="Calibri"/>
              </a:rPr>
              <a:t>n</a:t>
            </a:r>
            <a:r>
              <a:rPr sz="2800" spc="-15" dirty="0">
                <a:latin typeface="Calibri"/>
                <a:cs typeface="Calibri"/>
              </a:rPr>
              <a:t>a</a:t>
            </a:r>
            <a:r>
              <a:rPr sz="2800" spc="215" dirty="0">
                <a:latin typeface="Times New Roman"/>
                <a:cs typeface="Times New Roman"/>
              </a:rPr>
              <a:t> </a:t>
            </a:r>
            <a:r>
              <a:rPr sz="2800" spc="-20" dirty="0">
                <a:latin typeface="Calibri"/>
                <a:cs typeface="Calibri"/>
              </a:rPr>
              <a:t>Go</a:t>
            </a:r>
            <a:r>
              <a:rPr sz="2800" spc="-75" dirty="0">
                <a:latin typeface="Calibri"/>
                <a:cs typeface="Calibri"/>
              </a:rPr>
              <a:t>r</a:t>
            </a:r>
            <a:r>
              <a:rPr sz="2800" spc="-15" dirty="0">
                <a:latin typeface="Calibri"/>
                <a:cs typeface="Calibri"/>
              </a:rPr>
              <a:t>a</a:t>
            </a:r>
            <a:r>
              <a:rPr sz="2800" spc="215" dirty="0">
                <a:latin typeface="Times New Roman"/>
                <a:cs typeface="Times New Roman"/>
              </a:rPr>
              <a:t> </a:t>
            </a:r>
            <a:r>
              <a:rPr sz="2800" spc="-10" dirty="0">
                <a:latin typeface="Calibri"/>
                <a:cs typeface="Calibri"/>
              </a:rPr>
              <a:t>i</a:t>
            </a:r>
            <a:r>
              <a:rPr sz="2800" spc="-30" dirty="0">
                <a:latin typeface="Calibri"/>
                <a:cs typeface="Calibri"/>
              </a:rPr>
              <a:t>m</a:t>
            </a:r>
            <a:r>
              <a:rPr sz="2800" spc="-15" dirty="0">
                <a:latin typeface="Calibri"/>
                <a:cs typeface="Calibri"/>
              </a:rPr>
              <a:t>a</a:t>
            </a:r>
            <a:r>
              <a:rPr sz="2800" spc="215" dirty="0">
                <a:latin typeface="Times New Roman"/>
                <a:cs typeface="Times New Roman"/>
              </a:rPr>
              <a:t> </a:t>
            </a:r>
            <a:r>
              <a:rPr sz="2800" spc="-20" dirty="0">
                <a:latin typeface="Calibri"/>
                <a:cs typeface="Calibri"/>
              </a:rPr>
              <a:t>s</a:t>
            </a:r>
            <a:r>
              <a:rPr sz="2800" spc="-15" dirty="0">
                <a:latin typeface="Calibri"/>
                <a:cs typeface="Calibri"/>
              </a:rPr>
              <a:t>o</a:t>
            </a:r>
            <a:r>
              <a:rPr sz="2800" spc="-10" dirty="0">
                <a:latin typeface="Calibri"/>
                <a:cs typeface="Calibri"/>
              </a:rPr>
              <a:t>l</a:t>
            </a:r>
            <a:r>
              <a:rPr sz="2800" spc="5" dirty="0">
                <a:latin typeface="Calibri"/>
                <a:cs typeface="Calibri"/>
              </a:rPr>
              <a:t>i</a:t>
            </a:r>
            <a:r>
              <a:rPr sz="2800" spc="-10" dirty="0">
                <a:latin typeface="Calibri"/>
                <a:cs typeface="Calibri"/>
              </a:rPr>
              <a:t>d</a:t>
            </a:r>
            <a:r>
              <a:rPr sz="2800" spc="-15" dirty="0">
                <a:latin typeface="Calibri"/>
                <a:cs typeface="Calibri"/>
              </a:rPr>
              <a:t>an</a:t>
            </a:r>
            <a:r>
              <a:rPr sz="2800" spc="204" dirty="0">
                <a:latin typeface="Times New Roman"/>
                <a:cs typeface="Times New Roman"/>
              </a:rPr>
              <a:t> </a:t>
            </a:r>
            <a:r>
              <a:rPr sz="2800" spc="-20" dirty="0">
                <a:latin typeface="Calibri"/>
                <a:cs typeface="Calibri"/>
              </a:rPr>
              <a:t>p</a:t>
            </a:r>
            <a:r>
              <a:rPr sz="2800" spc="-15" dirty="0">
                <a:latin typeface="Calibri"/>
                <a:cs typeface="Calibri"/>
              </a:rPr>
              <a:t>o</a:t>
            </a:r>
            <a:r>
              <a:rPr sz="2800" spc="-35" dirty="0">
                <a:latin typeface="Calibri"/>
                <a:cs typeface="Calibri"/>
              </a:rPr>
              <a:t>t</a:t>
            </a:r>
            <a:r>
              <a:rPr sz="2800" spc="-15" dirty="0">
                <a:latin typeface="Calibri"/>
                <a:cs typeface="Calibri"/>
              </a:rPr>
              <a:t>e</a:t>
            </a:r>
            <a:r>
              <a:rPr sz="2800" spc="-20" dirty="0">
                <a:latin typeface="Calibri"/>
                <a:cs typeface="Calibri"/>
              </a:rPr>
              <a:t>n</a:t>
            </a:r>
            <a:r>
              <a:rPr sz="2800" spc="-10" dirty="0">
                <a:latin typeface="Calibri"/>
                <a:cs typeface="Calibri"/>
              </a:rPr>
              <a:t>c</a:t>
            </a:r>
            <a:r>
              <a:rPr sz="2800" spc="5" dirty="0">
                <a:latin typeface="Calibri"/>
                <a:cs typeface="Calibri"/>
              </a:rPr>
              <a:t>i</a:t>
            </a:r>
            <a:r>
              <a:rPr sz="2800" spc="-10" dirty="0">
                <a:latin typeface="Calibri"/>
                <a:cs typeface="Calibri"/>
              </a:rPr>
              <a:t>ja</a:t>
            </a:r>
            <a:r>
              <a:rPr sz="2800" dirty="0">
                <a:latin typeface="Calibri"/>
                <a:cs typeface="Calibri"/>
              </a:rPr>
              <a:t>l</a:t>
            </a:r>
            <a:r>
              <a:rPr sz="2800" spc="204" dirty="0">
                <a:latin typeface="Times New Roman"/>
                <a:cs typeface="Times New Roman"/>
              </a:rPr>
              <a:t> </a:t>
            </a:r>
            <a:r>
              <a:rPr sz="2800" spc="-65" dirty="0">
                <a:latin typeface="Calibri"/>
                <a:cs typeface="Calibri"/>
              </a:rPr>
              <a:t>z</a:t>
            </a:r>
            <a:r>
              <a:rPr sz="2800" spc="-15" dirty="0">
                <a:latin typeface="Calibri"/>
                <a:cs typeface="Calibri"/>
              </a:rPr>
              <a:t>a</a:t>
            </a:r>
            <a:r>
              <a:rPr sz="2800" spc="215" dirty="0">
                <a:latin typeface="Times New Roman"/>
                <a:cs typeface="Times New Roman"/>
              </a:rPr>
              <a:t> </a:t>
            </a:r>
            <a:r>
              <a:rPr sz="2800" spc="-75" dirty="0">
                <a:latin typeface="Calibri"/>
                <a:cs typeface="Calibri"/>
              </a:rPr>
              <a:t>r</a:t>
            </a:r>
            <a:r>
              <a:rPr sz="2800" spc="-15" dirty="0">
                <a:latin typeface="Calibri"/>
                <a:cs typeface="Calibri"/>
              </a:rPr>
              <a:t>a</a:t>
            </a:r>
            <a:r>
              <a:rPr sz="2800" spc="-40" dirty="0">
                <a:latin typeface="Calibri"/>
                <a:cs typeface="Calibri"/>
              </a:rPr>
              <a:t>z</a:t>
            </a:r>
            <a:r>
              <a:rPr sz="2800" spc="-55" dirty="0">
                <a:latin typeface="Calibri"/>
                <a:cs typeface="Calibri"/>
              </a:rPr>
              <a:t>v</a:t>
            </a:r>
            <a:r>
              <a:rPr sz="2800" spc="-15" dirty="0">
                <a:latin typeface="Calibri"/>
                <a:cs typeface="Calibri"/>
              </a:rPr>
              <a:t>oj</a:t>
            </a:r>
            <a:r>
              <a:rPr sz="2800" spc="-10" dirty="0">
                <a:latin typeface="Times New Roman"/>
                <a:cs typeface="Times New Roman"/>
              </a:rPr>
              <a:t> </a:t>
            </a:r>
            <a:r>
              <a:rPr sz="2800" spc="-15" dirty="0">
                <a:latin typeface="Calibri"/>
                <a:cs typeface="Calibri"/>
              </a:rPr>
              <a:t>e</a:t>
            </a:r>
            <a:r>
              <a:rPr sz="2800" spc="-20" dirty="0">
                <a:latin typeface="Calibri"/>
                <a:cs typeface="Calibri"/>
              </a:rPr>
              <a:t>n</a:t>
            </a:r>
            <a:r>
              <a:rPr sz="2800" spc="-15" dirty="0">
                <a:latin typeface="Calibri"/>
                <a:cs typeface="Calibri"/>
              </a:rPr>
              <a:t>e</a:t>
            </a:r>
            <a:r>
              <a:rPr sz="2800" spc="-50" dirty="0">
                <a:latin typeface="Calibri"/>
                <a:cs typeface="Calibri"/>
              </a:rPr>
              <a:t>r</a:t>
            </a:r>
            <a:r>
              <a:rPr sz="2800" spc="-35" dirty="0">
                <a:latin typeface="Calibri"/>
                <a:cs typeface="Calibri"/>
              </a:rPr>
              <a:t>g</a:t>
            </a:r>
            <a:r>
              <a:rPr sz="2800" spc="-30" dirty="0">
                <a:latin typeface="Calibri"/>
                <a:cs typeface="Calibri"/>
              </a:rPr>
              <a:t>e</a:t>
            </a:r>
            <a:r>
              <a:rPr sz="2800" spc="-15" dirty="0">
                <a:latin typeface="Calibri"/>
                <a:cs typeface="Calibri"/>
              </a:rPr>
              <a:t>t</a:t>
            </a:r>
            <a:r>
              <a:rPr sz="2800" spc="-20" dirty="0">
                <a:latin typeface="Calibri"/>
                <a:cs typeface="Calibri"/>
              </a:rPr>
              <a:t>s</a:t>
            </a:r>
            <a:r>
              <a:rPr sz="2800" spc="-15" dirty="0">
                <a:latin typeface="Calibri"/>
                <a:cs typeface="Calibri"/>
              </a:rPr>
              <a:t>k</a:t>
            </a:r>
            <a:r>
              <a:rPr sz="2800" spc="-10" dirty="0">
                <a:latin typeface="Calibri"/>
                <a:cs typeface="Calibri"/>
              </a:rPr>
              <a:t>i</a:t>
            </a:r>
            <a:r>
              <a:rPr sz="2800" spc="-15" dirty="0">
                <a:latin typeface="Calibri"/>
                <a:cs typeface="Calibri"/>
              </a:rPr>
              <a:t>h</a:t>
            </a:r>
            <a:r>
              <a:rPr sz="2800" dirty="0">
                <a:latin typeface="Times New Roman"/>
                <a:cs typeface="Times New Roman"/>
              </a:rPr>
              <a:t> </a:t>
            </a:r>
            <a:r>
              <a:rPr sz="2800" spc="-125" dirty="0">
                <a:latin typeface="Times New Roman"/>
                <a:cs typeface="Times New Roman"/>
              </a:rPr>
              <a:t> </a:t>
            </a:r>
            <a:r>
              <a:rPr sz="2800" spc="-20" dirty="0">
                <a:latin typeface="Calibri"/>
                <a:cs typeface="Calibri"/>
              </a:rPr>
              <a:t>s</a:t>
            </a:r>
            <a:r>
              <a:rPr sz="2800" spc="5" dirty="0">
                <a:latin typeface="Calibri"/>
                <a:cs typeface="Calibri"/>
              </a:rPr>
              <a:t>i</a:t>
            </a:r>
            <a:r>
              <a:rPr sz="2800" spc="-55" dirty="0">
                <a:latin typeface="Calibri"/>
                <a:cs typeface="Calibri"/>
              </a:rPr>
              <a:t>s</a:t>
            </a:r>
            <a:r>
              <a:rPr sz="2800" spc="-35" dirty="0">
                <a:latin typeface="Calibri"/>
                <a:cs typeface="Calibri"/>
              </a:rPr>
              <a:t>t</a:t>
            </a:r>
            <a:r>
              <a:rPr sz="2800" spc="-15" dirty="0">
                <a:latin typeface="Calibri"/>
                <a:cs typeface="Calibri"/>
              </a:rPr>
              <a:t>e</a:t>
            </a:r>
            <a:r>
              <a:rPr sz="2800" spc="-30" dirty="0">
                <a:latin typeface="Calibri"/>
                <a:cs typeface="Calibri"/>
              </a:rPr>
              <a:t>m</a:t>
            </a:r>
            <a:r>
              <a:rPr sz="2800" spc="-15" dirty="0">
                <a:latin typeface="Calibri"/>
                <a:cs typeface="Calibri"/>
              </a:rPr>
              <a:t>a</a:t>
            </a:r>
            <a:r>
              <a:rPr sz="2800" dirty="0">
                <a:latin typeface="Times New Roman"/>
                <a:cs typeface="Times New Roman"/>
              </a:rPr>
              <a:t> </a:t>
            </a:r>
            <a:r>
              <a:rPr sz="2800" spc="-125" dirty="0">
                <a:latin typeface="Times New Roman"/>
                <a:cs typeface="Times New Roman"/>
              </a:rPr>
              <a:t> </a:t>
            </a:r>
            <a:r>
              <a:rPr sz="2800" spc="-110" dirty="0">
                <a:latin typeface="Calibri"/>
                <a:cs typeface="Calibri"/>
              </a:rPr>
              <a:t>k</a:t>
            </a:r>
            <a:r>
              <a:rPr sz="2800" spc="-15" dirty="0">
                <a:latin typeface="Calibri"/>
                <a:cs typeface="Calibri"/>
              </a:rPr>
              <a:t>oj</a:t>
            </a:r>
            <a:r>
              <a:rPr sz="2800" dirty="0">
                <a:latin typeface="Calibri"/>
                <a:cs typeface="Calibri"/>
              </a:rPr>
              <a:t>i</a:t>
            </a:r>
            <a:r>
              <a:rPr sz="2800" dirty="0">
                <a:latin typeface="Times New Roman"/>
                <a:cs typeface="Times New Roman"/>
              </a:rPr>
              <a:t> </a:t>
            </a:r>
            <a:r>
              <a:rPr sz="2800" spc="-125" dirty="0">
                <a:latin typeface="Times New Roman"/>
                <a:cs typeface="Times New Roman"/>
              </a:rPr>
              <a:t> </a:t>
            </a:r>
            <a:r>
              <a:rPr sz="2800" spc="-20" dirty="0">
                <a:latin typeface="Calibri"/>
                <a:cs typeface="Calibri"/>
              </a:rPr>
              <a:t>b</a:t>
            </a:r>
            <a:r>
              <a:rPr sz="2800" dirty="0">
                <a:latin typeface="Calibri"/>
                <a:cs typeface="Calibri"/>
              </a:rPr>
              <a:t>i</a:t>
            </a:r>
            <a:r>
              <a:rPr sz="2800" dirty="0">
                <a:latin typeface="Times New Roman"/>
                <a:cs typeface="Times New Roman"/>
              </a:rPr>
              <a:t> </a:t>
            </a:r>
            <a:r>
              <a:rPr sz="2800" spc="-125" dirty="0">
                <a:latin typeface="Times New Roman"/>
                <a:cs typeface="Times New Roman"/>
              </a:rPr>
              <a:t> </a:t>
            </a:r>
            <a:r>
              <a:rPr sz="2800" spc="-20" dirty="0">
                <a:latin typeface="Calibri"/>
                <a:cs typeface="Calibri"/>
              </a:rPr>
              <a:t>b</a:t>
            </a:r>
            <a:r>
              <a:rPr sz="2800" spc="5" dirty="0">
                <a:latin typeface="Calibri"/>
                <a:cs typeface="Calibri"/>
              </a:rPr>
              <a:t>i</a:t>
            </a:r>
            <a:r>
              <a:rPr sz="2800" spc="-10" dirty="0">
                <a:latin typeface="Calibri"/>
                <a:cs typeface="Calibri"/>
              </a:rPr>
              <a:t>l</a:t>
            </a:r>
            <a:r>
              <a:rPr sz="2800" dirty="0">
                <a:latin typeface="Calibri"/>
                <a:cs typeface="Calibri"/>
              </a:rPr>
              <a:t>i</a:t>
            </a:r>
            <a:r>
              <a:rPr sz="2800" dirty="0">
                <a:latin typeface="Times New Roman"/>
                <a:cs typeface="Times New Roman"/>
              </a:rPr>
              <a:t> </a:t>
            </a:r>
            <a:r>
              <a:rPr sz="2800" spc="-135" dirty="0">
                <a:latin typeface="Times New Roman"/>
                <a:cs typeface="Times New Roman"/>
              </a:rPr>
              <a:t> </a:t>
            </a:r>
            <a:r>
              <a:rPr sz="2800" spc="-65" dirty="0">
                <a:latin typeface="Calibri"/>
                <a:cs typeface="Calibri"/>
              </a:rPr>
              <a:t>z</a:t>
            </a:r>
            <a:r>
              <a:rPr sz="2800" spc="-15" dirty="0">
                <a:latin typeface="Calibri"/>
                <a:cs typeface="Calibri"/>
              </a:rPr>
              <a:t>a</a:t>
            </a:r>
            <a:r>
              <a:rPr sz="2800" spc="-20" dirty="0">
                <a:latin typeface="Calibri"/>
                <a:cs typeface="Calibri"/>
              </a:rPr>
              <a:t>sn</a:t>
            </a:r>
            <a:r>
              <a:rPr sz="2800" spc="-30" dirty="0">
                <a:latin typeface="Calibri"/>
                <a:cs typeface="Calibri"/>
              </a:rPr>
              <a:t>o</a:t>
            </a:r>
            <a:r>
              <a:rPr sz="2800" spc="-55" dirty="0">
                <a:latin typeface="Calibri"/>
                <a:cs typeface="Calibri"/>
              </a:rPr>
              <a:t>v</a:t>
            </a:r>
            <a:r>
              <a:rPr sz="2800" spc="-15" dirty="0">
                <a:latin typeface="Calibri"/>
                <a:cs typeface="Calibri"/>
              </a:rPr>
              <a:t>a</a:t>
            </a:r>
            <a:r>
              <a:rPr sz="2800" spc="-10" dirty="0">
                <a:latin typeface="Calibri"/>
                <a:cs typeface="Calibri"/>
              </a:rPr>
              <a:t>n</a:t>
            </a:r>
            <a:r>
              <a:rPr sz="2800" dirty="0">
                <a:latin typeface="Calibri"/>
                <a:cs typeface="Calibri"/>
              </a:rPr>
              <a:t>i</a:t>
            </a:r>
            <a:r>
              <a:rPr sz="2800" dirty="0">
                <a:latin typeface="Times New Roman"/>
                <a:cs typeface="Times New Roman"/>
              </a:rPr>
              <a:t> </a:t>
            </a:r>
            <a:r>
              <a:rPr sz="2800" spc="-20" dirty="0">
                <a:latin typeface="Calibri"/>
                <a:cs typeface="Calibri"/>
              </a:rPr>
              <a:t>n</a:t>
            </a:r>
            <a:r>
              <a:rPr sz="2800" spc="-15" dirty="0">
                <a:latin typeface="Calibri"/>
                <a:cs typeface="Calibri"/>
              </a:rPr>
              <a:t>a</a:t>
            </a:r>
            <a:r>
              <a:rPr sz="2800" dirty="0">
                <a:latin typeface="Times New Roman"/>
                <a:cs typeface="Times New Roman"/>
              </a:rPr>
              <a:t> </a:t>
            </a:r>
            <a:r>
              <a:rPr sz="2800" spc="140" dirty="0">
                <a:latin typeface="Times New Roman"/>
                <a:cs typeface="Times New Roman"/>
              </a:rPr>
              <a:t> </a:t>
            </a:r>
            <a:r>
              <a:rPr sz="2800" spc="-110" dirty="0">
                <a:latin typeface="Calibri"/>
                <a:cs typeface="Calibri"/>
              </a:rPr>
              <a:t>k</a:t>
            </a:r>
            <a:r>
              <a:rPr sz="2800" spc="-15" dirty="0">
                <a:latin typeface="Calibri"/>
                <a:cs typeface="Calibri"/>
              </a:rPr>
              <a:t>or</a:t>
            </a:r>
            <a:r>
              <a:rPr sz="2800" spc="5" dirty="0">
                <a:latin typeface="Calibri"/>
                <a:cs typeface="Calibri"/>
              </a:rPr>
              <a:t>i</a:t>
            </a:r>
            <a:r>
              <a:rPr sz="2800" spc="-20" dirty="0">
                <a:latin typeface="Calibri"/>
                <a:cs typeface="Calibri"/>
              </a:rPr>
              <a:t>š</a:t>
            </a:r>
            <a:r>
              <a:rPr sz="2800" dirty="0">
                <a:latin typeface="Calibri"/>
                <a:cs typeface="Calibri"/>
              </a:rPr>
              <a:t>ć</a:t>
            </a:r>
            <a:r>
              <a:rPr sz="2800" spc="-15" dirty="0">
                <a:latin typeface="Calibri"/>
                <a:cs typeface="Calibri"/>
              </a:rPr>
              <a:t>e</a:t>
            </a:r>
            <a:r>
              <a:rPr sz="2800" spc="-25" dirty="0">
                <a:latin typeface="Calibri"/>
                <a:cs typeface="Calibri"/>
              </a:rPr>
              <a:t>n</a:t>
            </a:r>
            <a:r>
              <a:rPr sz="2800" spc="0" dirty="0">
                <a:latin typeface="Calibri"/>
                <a:cs typeface="Calibri"/>
              </a:rPr>
              <a:t>j</a:t>
            </a:r>
            <a:r>
              <a:rPr sz="2800" spc="-15" dirty="0">
                <a:latin typeface="Calibri"/>
                <a:cs typeface="Calibri"/>
              </a:rPr>
              <a:t>u</a:t>
            </a:r>
            <a:r>
              <a:rPr sz="2800" dirty="0">
                <a:latin typeface="Times New Roman"/>
                <a:cs typeface="Times New Roman"/>
              </a:rPr>
              <a:t> </a:t>
            </a:r>
            <a:r>
              <a:rPr sz="2800" spc="130" dirty="0">
                <a:latin typeface="Times New Roman"/>
                <a:cs typeface="Times New Roman"/>
              </a:rPr>
              <a:t> </a:t>
            </a:r>
            <a:r>
              <a:rPr sz="2800" spc="-5" dirty="0">
                <a:latin typeface="Calibri"/>
                <a:cs typeface="Calibri"/>
              </a:rPr>
              <a:t>o</a:t>
            </a:r>
            <a:r>
              <a:rPr sz="2800" spc="-10" dirty="0">
                <a:latin typeface="Calibri"/>
                <a:cs typeface="Calibri"/>
              </a:rPr>
              <a:t>bn</a:t>
            </a:r>
            <a:r>
              <a:rPr sz="2800" spc="-30" dirty="0">
                <a:latin typeface="Calibri"/>
                <a:cs typeface="Calibri"/>
              </a:rPr>
              <a:t>o</a:t>
            </a:r>
            <a:r>
              <a:rPr sz="2800" spc="-20" dirty="0">
                <a:latin typeface="Calibri"/>
                <a:cs typeface="Calibri"/>
              </a:rPr>
              <a:t>v</a:t>
            </a:r>
            <a:r>
              <a:rPr sz="2800" spc="-10" dirty="0">
                <a:latin typeface="Calibri"/>
                <a:cs typeface="Calibri"/>
              </a:rPr>
              <a:t>lji</a:t>
            </a:r>
            <a:r>
              <a:rPr sz="2800" spc="-20" dirty="0">
                <a:latin typeface="Calibri"/>
                <a:cs typeface="Calibri"/>
              </a:rPr>
              <a:t>v</a:t>
            </a:r>
            <a:r>
              <a:rPr sz="2800" spc="5" dirty="0">
                <a:latin typeface="Calibri"/>
                <a:cs typeface="Calibri"/>
              </a:rPr>
              <a:t>i</a:t>
            </a:r>
            <a:r>
              <a:rPr sz="2800" spc="-15" dirty="0">
                <a:latin typeface="Calibri"/>
                <a:cs typeface="Calibri"/>
              </a:rPr>
              <a:t>h</a:t>
            </a:r>
            <a:r>
              <a:rPr sz="2800" dirty="0">
                <a:latin typeface="Times New Roman"/>
                <a:cs typeface="Times New Roman"/>
              </a:rPr>
              <a:t> </a:t>
            </a:r>
            <a:r>
              <a:rPr sz="2800" spc="130" dirty="0">
                <a:latin typeface="Times New Roman"/>
                <a:cs typeface="Times New Roman"/>
              </a:rPr>
              <a:t> </a:t>
            </a:r>
            <a:r>
              <a:rPr sz="2800" spc="-10" dirty="0">
                <a:latin typeface="Calibri"/>
                <a:cs typeface="Calibri"/>
              </a:rPr>
              <a:t>i</a:t>
            </a:r>
            <a:r>
              <a:rPr sz="2800" spc="-30" dirty="0">
                <a:latin typeface="Calibri"/>
                <a:cs typeface="Calibri"/>
              </a:rPr>
              <a:t>z</a:t>
            </a:r>
            <a:r>
              <a:rPr sz="2800" spc="-45" dirty="0">
                <a:latin typeface="Calibri"/>
                <a:cs typeface="Calibri"/>
              </a:rPr>
              <a:t>v</a:t>
            </a:r>
            <a:r>
              <a:rPr sz="2800" spc="-15" dirty="0">
                <a:latin typeface="Calibri"/>
                <a:cs typeface="Calibri"/>
              </a:rPr>
              <a:t>o</a:t>
            </a:r>
            <a:r>
              <a:rPr sz="2800" spc="-75" dirty="0">
                <a:latin typeface="Calibri"/>
                <a:cs typeface="Calibri"/>
              </a:rPr>
              <a:t>r</a:t>
            </a:r>
            <a:r>
              <a:rPr sz="2800" spc="-15" dirty="0">
                <a:latin typeface="Calibri"/>
                <a:cs typeface="Calibri"/>
              </a:rPr>
              <a:t>a</a:t>
            </a:r>
            <a:r>
              <a:rPr sz="2800" dirty="0">
                <a:latin typeface="Times New Roman"/>
                <a:cs typeface="Times New Roman"/>
              </a:rPr>
              <a:t> </a:t>
            </a:r>
            <a:r>
              <a:rPr sz="2800" spc="140" dirty="0">
                <a:latin typeface="Times New Roman"/>
                <a:cs typeface="Times New Roman"/>
              </a:rPr>
              <a:t> </a:t>
            </a:r>
            <a:r>
              <a:rPr sz="2800" spc="-15" dirty="0">
                <a:latin typeface="Calibri"/>
                <a:cs typeface="Calibri"/>
              </a:rPr>
              <a:t>e</a:t>
            </a:r>
            <a:r>
              <a:rPr sz="2800" spc="-20" dirty="0">
                <a:latin typeface="Calibri"/>
                <a:cs typeface="Calibri"/>
              </a:rPr>
              <a:t>n</a:t>
            </a:r>
            <a:r>
              <a:rPr sz="2800" spc="-15" dirty="0">
                <a:latin typeface="Calibri"/>
                <a:cs typeface="Calibri"/>
              </a:rPr>
              <a:t>e</a:t>
            </a:r>
            <a:r>
              <a:rPr sz="2800" spc="-50" dirty="0">
                <a:latin typeface="Calibri"/>
                <a:cs typeface="Calibri"/>
              </a:rPr>
              <a:t>r</a:t>
            </a:r>
            <a:r>
              <a:rPr sz="2800" spc="-15" dirty="0">
                <a:latin typeface="Calibri"/>
                <a:cs typeface="Calibri"/>
              </a:rPr>
              <a:t>g</a:t>
            </a:r>
            <a:r>
              <a:rPr sz="2800" spc="-10" dirty="0">
                <a:latin typeface="Calibri"/>
                <a:cs typeface="Calibri"/>
              </a:rPr>
              <a:t>i</a:t>
            </a:r>
            <a:r>
              <a:rPr sz="2800" spc="-15" dirty="0">
                <a:latin typeface="Calibri"/>
                <a:cs typeface="Calibri"/>
              </a:rPr>
              <a:t>je</a:t>
            </a:r>
            <a:r>
              <a:rPr sz="2800" spc="-10" dirty="0">
                <a:latin typeface="Times New Roman"/>
                <a:cs typeface="Times New Roman"/>
              </a:rPr>
              <a:t> </a:t>
            </a:r>
            <a:r>
              <a:rPr sz="2800" spc="-10" dirty="0">
                <a:latin typeface="Calibri"/>
                <a:cs typeface="Calibri"/>
              </a:rPr>
              <a:t>(</a:t>
            </a:r>
            <a:r>
              <a:rPr sz="2800" spc="-45" dirty="0">
                <a:latin typeface="Calibri"/>
                <a:cs typeface="Calibri"/>
              </a:rPr>
              <a:t>v</a:t>
            </a:r>
            <a:r>
              <a:rPr sz="2800" spc="-15" dirty="0">
                <a:latin typeface="Calibri"/>
                <a:cs typeface="Calibri"/>
              </a:rPr>
              <a:t>o</a:t>
            </a:r>
            <a:r>
              <a:rPr sz="2800" spc="-20" dirty="0">
                <a:latin typeface="Calibri"/>
                <a:cs typeface="Calibri"/>
              </a:rPr>
              <a:t>d</a:t>
            </a:r>
            <a:r>
              <a:rPr sz="2800" spc="-15" dirty="0">
                <a:latin typeface="Calibri"/>
                <a:cs typeface="Calibri"/>
              </a:rPr>
              <a:t>a,</a:t>
            </a:r>
            <a:r>
              <a:rPr sz="2800" spc="-55" dirty="0">
                <a:latin typeface="Times New Roman"/>
                <a:cs typeface="Times New Roman"/>
              </a:rPr>
              <a:t> </a:t>
            </a:r>
            <a:r>
              <a:rPr sz="2800" spc="-20" dirty="0">
                <a:latin typeface="Calibri"/>
                <a:cs typeface="Calibri"/>
              </a:rPr>
              <a:t>v</a:t>
            </a:r>
            <a:r>
              <a:rPr sz="2800" spc="-10" dirty="0">
                <a:latin typeface="Calibri"/>
                <a:cs typeface="Calibri"/>
              </a:rPr>
              <a:t>j</a:t>
            </a:r>
            <a:r>
              <a:rPr sz="2800" spc="-30" dirty="0">
                <a:latin typeface="Calibri"/>
                <a:cs typeface="Calibri"/>
              </a:rPr>
              <a:t>e</a:t>
            </a:r>
            <a:r>
              <a:rPr sz="2800" spc="-50" dirty="0">
                <a:latin typeface="Calibri"/>
                <a:cs typeface="Calibri"/>
              </a:rPr>
              <a:t>t</a:t>
            </a:r>
            <a:r>
              <a:rPr sz="2800" spc="-15" dirty="0">
                <a:latin typeface="Calibri"/>
                <a:cs typeface="Calibri"/>
              </a:rPr>
              <a:t>a</a:t>
            </a:r>
            <a:r>
              <a:rPr sz="2800" spc="-254" dirty="0">
                <a:latin typeface="Calibri"/>
                <a:cs typeface="Calibri"/>
              </a:rPr>
              <a:t>r</a:t>
            </a:r>
            <a:r>
              <a:rPr sz="2800" spc="-10" dirty="0">
                <a:latin typeface="Calibri"/>
                <a:cs typeface="Calibri"/>
              </a:rPr>
              <a:t>,</a:t>
            </a:r>
            <a:r>
              <a:rPr sz="2800" spc="-70" dirty="0">
                <a:latin typeface="Times New Roman"/>
                <a:cs typeface="Times New Roman"/>
              </a:rPr>
              <a:t> </a:t>
            </a:r>
            <a:r>
              <a:rPr sz="2800" spc="-20" dirty="0">
                <a:latin typeface="Calibri"/>
                <a:cs typeface="Calibri"/>
              </a:rPr>
              <a:t>sun</a:t>
            </a:r>
            <a:r>
              <a:rPr sz="2800" spc="-10" dirty="0">
                <a:latin typeface="Calibri"/>
                <a:cs typeface="Calibri"/>
              </a:rPr>
              <a:t>c</a:t>
            </a:r>
            <a:r>
              <a:rPr sz="2800" spc="-15" dirty="0">
                <a:latin typeface="Calibri"/>
                <a:cs typeface="Calibri"/>
              </a:rPr>
              <a:t>e</a:t>
            </a:r>
            <a:r>
              <a:rPr sz="2800" spc="-40" dirty="0">
                <a:latin typeface="Times New Roman"/>
                <a:cs typeface="Times New Roman"/>
              </a:rPr>
              <a:t> </a:t>
            </a:r>
            <a:r>
              <a:rPr sz="2800" dirty="0">
                <a:latin typeface="Calibri"/>
                <a:cs typeface="Calibri"/>
              </a:rPr>
              <a:t>i</a:t>
            </a:r>
            <a:r>
              <a:rPr sz="2800" spc="-75" dirty="0">
                <a:latin typeface="Times New Roman"/>
                <a:cs typeface="Times New Roman"/>
              </a:rPr>
              <a:t> </a:t>
            </a:r>
            <a:r>
              <a:rPr sz="2800" spc="-20" dirty="0">
                <a:latin typeface="Calibri"/>
                <a:cs typeface="Calibri"/>
              </a:rPr>
              <a:t>b</a:t>
            </a:r>
            <a:r>
              <a:rPr sz="2800" spc="-10" dirty="0">
                <a:latin typeface="Calibri"/>
                <a:cs typeface="Calibri"/>
              </a:rPr>
              <a:t>i</a:t>
            </a:r>
            <a:r>
              <a:rPr sz="2800" spc="-15" dirty="0">
                <a:latin typeface="Calibri"/>
                <a:cs typeface="Calibri"/>
              </a:rPr>
              <a:t>o</a:t>
            </a:r>
            <a:r>
              <a:rPr sz="2800" spc="-30" dirty="0">
                <a:latin typeface="Calibri"/>
                <a:cs typeface="Calibri"/>
              </a:rPr>
              <a:t>m</a:t>
            </a:r>
            <a:r>
              <a:rPr sz="2800" spc="-15" dirty="0">
                <a:latin typeface="Calibri"/>
                <a:cs typeface="Calibri"/>
              </a:rPr>
              <a:t>a</a:t>
            </a:r>
            <a:r>
              <a:rPr sz="2800" spc="-20" dirty="0">
                <a:latin typeface="Calibri"/>
                <a:cs typeface="Calibri"/>
              </a:rPr>
              <a:t>s</a:t>
            </a:r>
            <a:r>
              <a:rPr sz="2800" spc="-15" dirty="0">
                <a:latin typeface="Calibri"/>
                <a:cs typeface="Calibri"/>
              </a:rPr>
              <a:t>a)</a:t>
            </a:r>
            <a:endParaRPr sz="2800" dirty="0">
              <a:latin typeface="Calibri"/>
              <a:cs typeface="Calibri"/>
            </a:endParaRPr>
          </a:p>
        </p:txBody>
      </p:sp>
      <p:sp>
        <p:nvSpPr>
          <p:cNvPr id="5" name="object 5"/>
          <p:cNvSpPr txBox="1"/>
          <p:nvPr/>
        </p:nvSpPr>
        <p:spPr>
          <a:xfrm>
            <a:off x="1568197" y="4800600"/>
            <a:ext cx="1708785" cy="457200"/>
          </a:xfrm>
          <a:prstGeom prst="rect">
            <a:avLst/>
          </a:prstGeom>
        </p:spPr>
        <p:txBody>
          <a:bodyPr vert="horz" wrap="square" lIns="0" tIns="0" rIns="0" bIns="0" rtlCol="0">
            <a:spAutoFit/>
          </a:bodyPr>
          <a:lstStyle/>
          <a:p>
            <a:pPr marL="299085" indent="-287020">
              <a:lnSpc>
                <a:spcPct val="100000"/>
              </a:lnSpc>
              <a:buFont typeface="Arial"/>
              <a:buChar char="•"/>
              <a:tabLst>
                <a:tab pos="299085" algn="l"/>
              </a:tabLst>
            </a:pPr>
            <a:r>
              <a:rPr sz="2800" spc="-15" dirty="0">
                <a:latin typeface="Calibri"/>
                <a:cs typeface="Calibri"/>
              </a:rPr>
              <a:t>o</a:t>
            </a:r>
            <a:r>
              <a:rPr sz="2800" spc="-10" dirty="0">
                <a:latin typeface="Calibri"/>
                <a:cs typeface="Calibri"/>
              </a:rPr>
              <a:t>b</a:t>
            </a:r>
            <a:r>
              <a:rPr sz="2800" spc="-20" dirty="0">
                <a:latin typeface="Calibri"/>
                <a:cs typeface="Calibri"/>
              </a:rPr>
              <a:t>n</a:t>
            </a:r>
            <a:r>
              <a:rPr sz="2800" spc="-30" dirty="0">
                <a:latin typeface="Calibri"/>
                <a:cs typeface="Calibri"/>
              </a:rPr>
              <a:t>o</a:t>
            </a:r>
            <a:r>
              <a:rPr sz="2800" spc="-20" dirty="0">
                <a:latin typeface="Calibri"/>
                <a:cs typeface="Calibri"/>
              </a:rPr>
              <a:t>v</a:t>
            </a:r>
            <a:r>
              <a:rPr sz="2800" spc="-10" dirty="0">
                <a:latin typeface="Calibri"/>
                <a:cs typeface="Calibri"/>
              </a:rPr>
              <a:t>lj</a:t>
            </a:r>
            <a:r>
              <a:rPr sz="2800" spc="5" dirty="0">
                <a:latin typeface="Calibri"/>
                <a:cs typeface="Calibri"/>
              </a:rPr>
              <a:t>i</a:t>
            </a:r>
            <a:r>
              <a:rPr sz="2800" spc="-20" dirty="0">
                <a:latin typeface="Calibri"/>
                <a:cs typeface="Calibri"/>
              </a:rPr>
              <a:t>v</a:t>
            </a:r>
            <a:r>
              <a:rPr sz="2800" dirty="0">
                <a:latin typeface="Calibri"/>
                <a:cs typeface="Calibri"/>
              </a:rPr>
              <a:t>i</a:t>
            </a:r>
            <a:endParaRPr sz="2800">
              <a:latin typeface="Calibri"/>
              <a:cs typeface="Calibri"/>
            </a:endParaRPr>
          </a:p>
        </p:txBody>
      </p:sp>
      <p:sp>
        <p:nvSpPr>
          <p:cNvPr id="6" name="object 6"/>
          <p:cNvSpPr txBox="1"/>
          <p:nvPr/>
        </p:nvSpPr>
        <p:spPr>
          <a:xfrm>
            <a:off x="3581400" y="4800600"/>
            <a:ext cx="3446145" cy="457200"/>
          </a:xfrm>
          <a:prstGeom prst="rect">
            <a:avLst/>
          </a:prstGeom>
        </p:spPr>
        <p:txBody>
          <a:bodyPr vert="horz" wrap="square" lIns="0" tIns="0" rIns="0" bIns="0" rtlCol="0">
            <a:spAutoFit/>
          </a:bodyPr>
          <a:lstStyle/>
          <a:p>
            <a:pPr marL="12700">
              <a:lnSpc>
                <a:spcPct val="100000"/>
              </a:lnSpc>
              <a:tabLst>
                <a:tab pos="1109345" algn="l"/>
                <a:tab pos="2607945" algn="l"/>
              </a:tabLst>
            </a:pPr>
            <a:r>
              <a:rPr sz="2800" spc="-10" dirty="0">
                <a:latin typeface="Calibri"/>
                <a:cs typeface="Calibri"/>
              </a:rPr>
              <a:t>i</a:t>
            </a:r>
            <a:r>
              <a:rPr sz="2800" spc="-40" dirty="0">
                <a:latin typeface="Calibri"/>
                <a:cs typeface="Calibri"/>
              </a:rPr>
              <a:t>z</a:t>
            </a:r>
            <a:r>
              <a:rPr sz="2800" spc="-45" dirty="0">
                <a:latin typeface="Calibri"/>
                <a:cs typeface="Calibri"/>
              </a:rPr>
              <a:t>v</a:t>
            </a:r>
            <a:r>
              <a:rPr sz="2800" spc="-15" dirty="0">
                <a:latin typeface="Calibri"/>
                <a:cs typeface="Calibri"/>
              </a:rPr>
              <a:t>or</a:t>
            </a:r>
            <a:r>
              <a:rPr sz="2800" dirty="0">
                <a:latin typeface="Calibri"/>
                <a:cs typeface="Calibri"/>
              </a:rPr>
              <a:t>i</a:t>
            </a:r>
            <a:r>
              <a:rPr sz="2800" dirty="0">
                <a:latin typeface="Times New Roman"/>
                <a:cs typeface="Times New Roman"/>
              </a:rPr>
              <a:t>	</a:t>
            </a:r>
            <a:r>
              <a:rPr sz="2800" spc="-15" dirty="0">
                <a:latin typeface="Calibri"/>
                <a:cs typeface="Calibri"/>
              </a:rPr>
              <a:t>e</a:t>
            </a:r>
            <a:r>
              <a:rPr sz="2800" spc="-20" dirty="0">
                <a:latin typeface="Calibri"/>
                <a:cs typeface="Calibri"/>
              </a:rPr>
              <a:t>n</a:t>
            </a:r>
            <a:r>
              <a:rPr sz="2800" spc="-15" dirty="0">
                <a:latin typeface="Calibri"/>
                <a:cs typeface="Calibri"/>
              </a:rPr>
              <a:t>e</a:t>
            </a:r>
            <a:r>
              <a:rPr sz="2800" spc="-50" dirty="0">
                <a:latin typeface="Calibri"/>
                <a:cs typeface="Calibri"/>
              </a:rPr>
              <a:t>r</a:t>
            </a:r>
            <a:r>
              <a:rPr sz="2800" spc="-15" dirty="0">
                <a:latin typeface="Calibri"/>
                <a:cs typeface="Calibri"/>
              </a:rPr>
              <a:t>g</a:t>
            </a:r>
            <a:r>
              <a:rPr sz="2800" spc="-10" dirty="0">
                <a:latin typeface="Calibri"/>
                <a:cs typeface="Calibri"/>
              </a:rPr>
              <a:t>i</a:t>
            </a:r>
            <a:r>
              <a:rPr sz="2800" spc="-15" dirty="0">
                <a:latin typeface="Calibri"/>
                <a:cs typeface="Calibri"/>
              </a:rPr>
              <a:t>je</a:t>
            </a:r>
            <a:r>
              <a:rPr sz="2800" dirty="0">
                <a:latin typeface="Times New Roman"/>
                <a:cs typeface="Times New Roman"/>
              </a:rPr>
              <a:t>	</a:t>
            </a:r>
            <a:r>
              <a:rPr sz="2800" spc="-30" dirty="0">
                <a:latin typeface="Calibri"/>
                <a:cs typeface="Calibri"/>
              </a:rPr>
              <a:t>m</a:t>
            </a:r>
            <a:r>
              <a:rPr sz="2800" spc="-15" dirty="0">
                <a:latin typeface="Calibri"/>
                <a:cs typeface="Calibri"/>
              </a:rPr>
              <a:t>ogu</a:t>
            </a:r>
            <a:endParaRPr sz="2800" dirty="0">
              <a:latin typeface="Calibri"/>
              <a:cs typeface="Calibri"/>
            </a:endParaRPr>
          </a:p>
        </p:txBody>
      </p:sp>
      <p:sp>
        <p:nvSpPr>
          <p:cNvPr id="7" name="object 7"/>
          <p:cNvSpPr txBox="1"/>
          <p:nvPr/>
        </p:nvSpPr>
        <p:spPr>
          <a:xfrm>
            <a:off x="7030211" y="4800600"/>
            <a:ext cx="1061085" cy="883919"/>
          </a:xfrm>
          <a:prstGeom prst="rect">
            <a:avLst/>
          </a:prstGeom>
        </p:spPr>
        <p:txBody>
          <a:bodyPr vert="horz" wrap="square" lIns="0" tIns="0" rIns="0" bIns="0" rtlCol="0">
            <a:spAutoFit/>
          </a:bodyPr>
          <a:lstStyle/>
          <a:p>
            <a:pPr marL="12700" marR="6350" indent="299720">
              <a:lnSpc>
                <a:spcPct val="100000"/>
              </a:lnSpc>
            </a:pPr>
            <a:r>
              <a:rPr sz="2800" spc="5" dirty="0">
                <a:latin typeface="Calibri"/>
                <a:cs typeface="Calibri"/>
              </a:rPr>
              <a:t>i</a:t>
            </a:r>
            <a:r>
              <a:rPr sz="2800" spc="-15" dirty="0">
                <a:latin typeface="Calibri"/>
                <a:cs typeface="Calibri"/>
              </a:rPr>
              <a:t>m</a:t>
            </a:r>
            <a:r>
              <a:rPr sz="2800" spc="-35" dirty="0">
                <a:latin typeface="Calibri"/>
                <a:cs typeface="Calibri"/>
              </a:rPr>
              <a:t>a</a:t>
            </a:r>
            <a:r>
              <a:rPr sz="2800" spc="-15" dirty="0">
                <a:latin typeface="Calibri"/>
                <a:cs typeface="Calibri"/>
              </a:rPr>
              <a:t>t</a:t>
            </a:r>
            <a:r>
              <a:rPr sz="2800" dirty="0">
                <a:latin typeface="Calibri"/>
                <a:cs typeface="Calibri"/>
              </a:rPr>
              <a:t>i</a:t>
            </a:r>
            <a:r>
              <a:rPr sz="2800" dirty="0">
                <a:latin typeface="Times New Roman"/>
                <a:cs typeface="Times New Roman"/>
              </a:rPr>
              <a:t> </a:t>
            </a:r>
            <a:r>
              <a:rPr sz="2800" spc="-20" dirty="0">
                <a:latin typeface="Calibri"/>
                <a:cs typeface="Calibri"/>
              </a:rPr>
              <a:t>b</a:t>
            </a:r>
            <a:r>
              <a:rPr sz="2800" spc="-10" dirty="0">
                <a:latin typeface="Calibri"/>
                <a:cs typeface="Calibri"/>
              </a:rPr>
              <a:t>il</a:t>
            </a:r>
            <a:r>
              <a:rPr sz="2800" spc="-15" dirty="0">
                <a:latin typeface="Calibri"/>
                <a:cs typeface="Calibri"/>
              </a:rPr>
              <a:t>a</a:t>
            </a:r>
            <a:r>
              <a:rPr sz="2800" spc="-10" dirty="0">
                <a:latin typeface="Calibri"/>
                <a:cs typeface="Calibri"/>
              </a:rPr>
              <a:t>n</a:t>
            </a:r>
            <a:r>
              <a:rPr sz="2800" spc="-5" dirty="0">
                <a:latin typeface="Calibri"/>
                <a:cs typeface="Calibri"/>
              </a:rPr>
              <a:t>s</a:t>
            </a:r>
            <a:r>
              <a:rPr sz="2800" spc="-15" dirty="0">
                <a:latin typeface="Calibri"/>
                <a:cs typeface="Calibri"/>
              </a:rPr>
              <a:t>u</a:t>
            </a:r>
            <a:endParaRPr sz="2800">
              <a:latin typeface="Calibri"/>
              <a:cs typeface="Calibri"/>
            </a:endParaRPr>
          </a:p>
        </p:txBody>
      </p:sp>
      <p:sp>
        <p:nvSpPr>
          <p:cNvPr id="8" name="object 8"/>
          <p:cNvSpPr txBox="1"/>
          <p:nvPr/>
        </p:nvSpPr>
        <p:spPr>
          <a:xfrm>
            <a:off x="1854709" y="5227320"/>
            <a:ext cx="4943475" cy="883919"/>
          </a:xfrm>
          <a:prstGeom prst="rect">
            <a:avLst/>
          </a:prstGeom>
        </p:spPr>
        <p:txBody>
          <a:bodyPr vert="horz" wrap="square" lIns="0" tIns="0" rIns="0" bIns="0" rtlCol="0">
            <a:spAutoFit/>
          </a:bodyPr>
          <a:lstStyle/>
          <a:p>
            <a:pPr marL="12700" marR="6350" indent="0">
              <a:lnSpc>
                <a:spcPct val="100000"/>
              </a:lnSpc>
              <a:tabLst>
                <a:tab pos="1543685" algn="l"/>
                <a:tab pos="2610485" algn="l"/>
                <a:tab pos="3054350" algn="l"/>
              </a:tabLst>
            </a:pPr>
            <a:r>
              <a:rPr sz="2800" spc="-20" dirty="0">
                <a:latin typeface="Calibri"/>
                <a:cs typeface="Calibri"/>
              </a:rPr>
              <a:t>zn</a:t>
            </a:r>
            <a:r>
              <a:rPr sz="2800" spc="-15" dirty="0">
                <a:latin typeface="Calibri"/>
                <a:cs typeface="Calibri"/>
              </a:rPr>
              <a:t>a</a:t>
            </a:r>
            <a:r>
              <a:rPr sz="2800" spc="-35" dirty="0">
                <a:latin typeface="Calibri"/>
                <a:cs typeface="Calibri"/>
              </a:rPr>
              <a:t>č</a:t>
            </a:r>
            <a:r>
              <a:rPr sz="2800" spc="-10" dirty="0">
                <a:latin typeface="Calibri"/>
                <a:cs typeface="Calibri"/>
              </a:rPr>
              <a:t>ajn</a:t>
            </a:r>
            <a:r>
              <a:rPr sz="2800" spc="-15" dirty="0">
                <a:latin typeface="Calibri"/>
                <a:cs typeface="Calibri"/>
              </a:rPr>
              <a:t>u</a:t>
            </a:r>
            <a:r>
              <a:rPr sz="2800" dirty="0">
                <a:latin typeface="Times New Roman"/>
                <a:cs typeface="Times New Roman"/>
              </a:rPr>
              <a:t>	</a:t>
            </a:r>
            <a:r>
              <a:rPr sz="2800" spc="-20" dirty="0">
                <a:latin typeface="Calibri"/>
                <a:cs typeface="Calibri"/>
              </a:rPr>
              <a:t>u</a:t>
            </a:r>
            <a:r>
              <a:rPr sz="2800" spc="-10" dirty="0">
                <a:latin typeface="Calibri"/>
                <a:cs typeface="Calibri"/>
              </a:rPr>
              <a:t>l</a:t>
            </a:r>
            <a:r>
              <a:rPr sz="2800" spc="-15" dirty="0">
                <a:latin typeface="Calibri"/>
                <a:cs typeface="Calibri"/>
              </a:rPr>
              <a:t>ogu</a:t>
            </a:r>
            <a:r>
              <a:rPr sz="2800" dirty="0">
                <a:latin typeface="Times New Roman"/>
                <a:cs typeface="Times New Roman"/>
              </a:rPr>
              <a:t>	</a:t>
            </a:r>
            <a:r>
              <a:rPr sz="2800" spc="-15" dirty="0">
                <a:latin typeface="Calibri"/>
                <a:cs typeface="Calibri"/>
              </a:rPr>
              <a:t>u</a:t>
            </a:r>
            <a:r>
              <a:rPr sz="2800" dirty="0">
                <a:latin typeface="Times New Roman"/>
                <a:cs typeface="Times New Roman"/>
              </a:rPr>
              <a:t>	</a:t>
            </a:r>
            <a:r>
              <a:rPr sz="2800" spc="-15" dirty="0">
                <a:latin typeface="Calibri"/>
                <a:cs typeface="Calibri"/>
              </a:rPr>
              <a:t>e</a:t>
            </a:r>
            <a:r>
              <a:rPr sz="2800" spc="-20" dirty="0">
                <a:latin typeface="Calibri"/>
                <a:cs typeface="Calibri"/>
              </a:rPr>
              <a:t>n</a:t>
            </a:r>
            <a:r>
              <a:rPr sz="2800" spc="-15" dirty="0">
                <a:latin typeface="Calibri"/>
                <a:cs typeface="Calibri"/>
              </a:rPr>
              <a:t>e</a:t>
            </a:r>
            <a:r>
              <a:rPr sz="2800" spc="-50" dirty="0">
                <a:latin typeface="Calibri"/>
                <a:cs typeface="Calibri"/>
              </a:rPr>
              <a:t>r</a:t>
            </a:r>
            <a:r>
              <a:rPr sz="2800" spc="-35" dirty="0">
                <a:latin typeface="Calibri"/>
                <a:cs typeface="Calibri"/>
              </a:rPr>
              <a:t>g</a:t>
            </a:r>
            <a:r>
              <a:rPr sz="2800" spc="-30" dirty="0">
                <a:latin typeface="Calibri"/>
                <a:cs typeface="Calibri"/>
              </a:rPr>
              <a:t>e</a:t>
            </a:r>
            <a:r>
              <a:rPr sz="2800" spc="-15" dirty="0">
                <a:latin typeface="Calibri"/>
                <a:cs typeface="Calibri"/>
              </a:rPr>
              <a:t>t</a:t>
            </a:r>
            <a:r>
              <a:rPr sz="2800" spc="-20" dirty="0">
                <a:latin typeface="Calibri"/>
                <a:cs typeface="Calibri"/>
              </a:rPr>
              <a:t>s</a:t>
            </a:r>
            <a:r>
              <a:rPr sz="2800" spc="-110" dirty="0">
                <a:latin typeface="Calibri"/>
                <a:cs typeface="Calibri"/>
              </a:rPr>
              <a:t>k</a:t>
            </a:r>
            <a:r>
              <a:rPr sz="2800" spc="-20" dirty="0">
                <a:latin typeface="Calibri"/>
                <a:cs typeface="Calibri"/>
              </a:rPr>
              <a:t>om</a:t>
            </a:r>
            <a:r>
              <a:rPr sz="2800" spc="-10" dirty="0">
                <a:latin typeface="Times New Roman"/>
                <a:cs typeface="Times New Roman"/>
              </a:rPr>
              <a:t> </a:t>
            </a:r>
            <a:r>
              <a:rPr sz="2800" spc="-20" dirty="0">
                <a:latin typeface="Calibri"/>
                <a:cs typeface="Calibri"/>
              </a:rPr>
              <a:t>C</a:t>
            </a:r>
            <a:r>
              <a:rPr sz="2800" spc="-15" dirty="0">
                <a:latin typeface="Calibri"/>
                <a:cs typeface="Calibri"/>
              </a:rPr>
              <a:t>r</a:t>
            </a:r>
            <a:r>
              <a:rPr sz="2800" spc="-20" dirty="0">
                <a:latin typeface="Calibri"/>
                <a:cs typeface="Calibri"/>
              </a:rPr>
              <a:t>n</a:t>
            </a:r>
            <a:r>
              <a:rPr sz="2800" spc="-15" dirty="0">
                <a:latin typeface="Calibri"/>
                <a:cs typeface="Calibri"/>
              </a:rPr>
              <a:t>e</a:t>
            </a:r>
            <a:r>
              <a:rPr sz="2800" spc="-55" dirty="0">
                <a:latin typeface="Times New Roman"/>
                <a:cs typeface="Times New Roman"/>
              </a:rPr>
              <a:t> </a:t>
            </a:r>
            <a:r>
              <a:rPr sz="2800" spc="-20" dirty="0">
                <a:latin typeface="Calibri"/>
                <a:cs typeface="Calibri"/>
              </a:rPr>
              <a:t>Go</a:t>
            </a:r>
            <a:r>
              <a:rPr sz="2800" spc="-50" dirty="0">
                <a:latin typeface="Calibri"/>
                <a:cs typeface="Calibri"/>
              </a:rPr>
              <a:t>r</a:t>
            </a:r>
            <a:r>
              <a:rPr sz="2800" spc="-15" dirty="0">
                <a:latin typeface="Calibri"/>
                <a:cs typeface="Calibri"/>
              </a:rPr>
              <a:t>e</a:t>
            </a:r>
            <a:endParaRPr sz="2800">
              <a:latin typeface="Calibri"/>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p:nvPr/>
        </p:nvPicPr>
        <p:blipFill>
          <a:blip r:embed="rId2"/>
          <a:stretch>
            <a:fillRect/>
          </a:stretch>
        </p:blipFill>
        <p:spPr>
          <a:xfrm>
            <a:off x="1186543" y="457200"/>
            <a:ext cx="7620000" cy="2286000"/>
          </a:xfrm>
          <a:prstGeom prst="rect">
            <a:avLst/>
          </a:prstGeom>
        </p:spPr>
      </p:pic>
      <p:sp>
        <p:nvSpPr>
          <p:cNvPr id="2" name="Rectangle 1"/>
          <p:cNvSpPr/>
          <p:nvPr/>
        </p:nvSpPr>
        <p:spPr>
          <a:xfrm>
            <a:off x="1300843" y="2971800"/>
            <a:ext cx="7543800" cy="954107"/>
          </a:xfrm>
          <a:prstGeom prst="rect">
            <a:avLst/>
          </a:prstGeom>
        </p:spPr>
        <p:txBody>
          <a:bodyPr wrap="square">
            <a:spAutoFit/>
          </a:bodyPr>
          <a:lstStyle/>
          <a:p>
            <a:r>
              <a:rPr lang="sr-Latn-RS" sz="2800" dirty="0" smtClean="0"/>
              <a:t>Instalisani kapaciteti prema izvoru energije u Crnoj Gori -</a:t>
            </a:r>
            <a:r>
              <a:rPr lang="en-GB" sz="2800" dirty="0" smtClean="0"/>
              <a:t> 20</a:t>
            </a:r>
            <a:r>
              <a:rPr lang="sr-Latn-RS" sz="2800" dirty="0" smtClean="0"/>
              <a:t>22</a:t>
            </a:r>
            <a:r>
              <a:rPr lang="en-GB" sz="2800" dirty="0" smtClean="0"/>
              <a:t> </a:t>
            </a:r>
            <a:r>
              <a:rPr lang="en-GB" sz="2800" dirty="0"/>
              <a:t>(MW)</a:t>
            </a:r>
          </a:p>
        </p:txBody>
      </p:sp>
      <p:pic>
        <p:nvPicPr>
          <p:cNvPr id="10" name="Picture 9"/>
          <p:cNvPicPr/>
          <p:nvPr/>
        </p:nvPicPr>
        <p:blipFill>
          <a:blip r:embed="rId3"/>
          <a:stretch>
            <a:fillRect/>
          </a:stretch>
        </p:blipFill>
        <p:spPr>
          <a:xfrm>
            <a:off x="1189264" y="4234875"/>
            <a:ext cx="7766957" cy="1865293"/>
          </a:xfrm>
          <a:prstGeom prst="rect">
            <a:avLst/>
          </a:prstGeom>
        </p:spPr>
      </p:pic>
      <p:sp>
        <p:nvSpPr>
          <p:cNvPr id="3" name="Rectangle 2"/>
          <p:cNvSpPr/>
          <p:nvPr/>
        </p:nvSpPr>
        <p:spPr>
          <a:xfrm>
            <a:off x="1524000" y="6409136"/>
            <a:ext cx="7543800" cy="882678"/>
          </a:xfrm>
          <a:prstGeom prst="rect">
            <a:avLst/>
          </a:prstGeom>
        </p:spPr>
        <p:txBody>
          <a:bodyPr wrap="square">
            <a:spAutoFit/>
          </a:bodyPr>
          <a:lstStyle/>
          <a:p>
            <a:pPr algn="just">
              <a:lnSpc>
                <a:spcPct val="107000"/>
              </a:lnSpc>
              <a:spcAft>
                <a:spcPts val="0"/>
              </a:spcAft>
            </a:pPr>
            <a:r>
              <a:rPr lang="sr-Latn-RS" sz="2400" dirty="0" smtClean="0">
                <a:latin typeface="Calibri" panose="020F0502020204030204" pitchFamily="34" charset="0"/>
                <a:ea typeface="Calibri" panose="020F0502020204030204" pitchFamily="34" charset="0"/>
                <a:cs typeface="Calibri" panose="020F0502020204030204" pitchFamily="34" charset="0"/>
              </a:rPr>
              <a:t>Godišnja proizvodnja električne energije, prema izvoru energije u Crnoj Gori -</a:t>
            </a:r>
            <a:r>
              <a:rPr lang="en-GB" sz="2400" dirty="0" smtClean="0">
                <a:latin typeface="Calibri" panose="020F0502020204030204" pitchFamily="34" charset="0"/>
                <a:ea typeface="Calibri" panose="020F0502020204030204" pitchFamily="34" charset="0"/>
                <a:cs typeface="Calibri" panose="020F0502020204030204" pitchFamily="34" charset="0"/>
              </a:rPr>
              <a:t> </a:t>
            </a:r>
            <a:r>
              <a:rPr lang="sr-Latn-RS" sz="2400" dirty="0" smtClean="0">
                <a:latin typeface="Calibri" panose="020F0502020204030204" pitchFamily="34" charset="0"/>
                <a:ea typeface="Calibri" panose="020F0502020204030204" pitchFamily="34" charset="0"/>
                <a:cs typeface="Calibri" panose="020F0502020204030204" pitchFamily="34" charset="0"/>
              </a:rPr>
              <a:t>2022</a:t>
            </a:r>
            <a:r>
              <a:rPr lang="en-GB" sz="2400" dirty="0" smtClean="0">
                <a:latin typeface="Calibri" panose="020F0502020204030204" pitchFamily="34" charset="0"/>
                <a:ea typeface="Calibri" panose="020F0502020204030204" pitchFamily="34" charset="0"/>
                <a:cs typeface="Calibri" panose="020F0502020204030204" pitchFamily="34" charset="0"/>
              </a:rPr>
              <a:t> </a:t>
            </a:r>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dirty="0" err="1">
                <a:latin typeface="Calibri" panose="020F0502020204030204" pitchFamily="34" charset="0"/>
                <a:ea typeface="Calibri" panose="020F0502020204030204" pitchFamily="34" charset="0"/>
                <a:cs typeface="Calibri" panose="020F0502020204030204" pitchFamily="34" charset="0"/>
              </a:rPr>
              <a:t>GWh</a:t>
            </a:r>
            <a:r>
              <a:rPr lang="en-GB" sz="2400" dirty="0" smtClean="0">
                <a:latin typeface="Calibri" panose="020F0502020204030204" pitchFamily="34" charset="0"/>
                <a:ea typeface="Calibri" panose="020F0502020204030204" pitchFamily="34" charset="0"/>
                <a:cs typeface="Calibri" panose="020F0502020204030204" pitchFamily="34" charset="0"/>
              </a:rPr>
              <a:t>)</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9123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2324</TotalTime>
  <Words>2449</Words>
  <Application>Microsoft Office PowerPoint</Application>
  <PresentationFormat>Custom</PresentationFormat>
  <Paragraphs>760</Paragraphs>
  <Slides>63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63</vt:i4>
      </vt:variant>
    </vt:vector>
  </HeadingPairs>
  <TitlesOfParts>
    <vt:vector size="72" baseType="lpstr">
      <vt:lpstr>Arial</vt:lpstr>
      <vt:lpstr>Calibri</vt:lpstr>
      <vt:lpstr>Cambria Math</vt:lpstr>
      <vt:lpstr>Inter Var</vt:lpstr>
      <vt:lpstr>Montserrat</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mHE na postojećoj infrastrukturi</vt:lpstr>
      <vt:lpstr>PowerPoint Presentation</vt:lpstr>
      <vt:lpstr>PowerPoint Presentation</vt:lpstr>
      <vt:lpstr>Mogućnost izgradnje mHE u komunalnim sistemima</vt:lpstr>
      <vt:lpstr>mHE na vodovodnim sistemima </vt:lpstr>
      <vt:lpstr>mHE na vodovodnim sistemima </vt:lpstr>
      <vt:lpstr>mHE na vodovodnim sistemima </vt:lpstr>
      <vt:lpstr>mHE na vodovodnim sistemima </vt:lpstr>
      <vt:lpstr>mHE na vodovodnim sistemima </vt:lpstr>
      <vt:lpstr>mHE na vodovodnim sistemima </vt:lpstr>
      <vt:lpstr>mHE na vodovodnim sistemima </vt:lpstr>
      <vt:lpstr>mHE na vodovodnim sistemima </vt:lpstr>
      <vt:lpstr>mHE na vodovodnim sistemima </vt:lpstr>
      <vt:lpstr>mHE na vodovodnim sistemima </vt:lpstr>
      <vt:lpstr>mHE na vodovodnim sistemima </vt:lpstr>
      <vt:lpstr>mHE na vodovodnim sistemima </vt:lpstr>
      <vt:lpstr>mHE na vodovodnim sistemima </vt:lpstr>
      <vt:lpstr>mHE na vodovodnim sistemima </vt:lpstr>
      <vt:lpstr>mHE na postojećoj infrastrukturi</vt:lpstr>
      <vt:lpstr>mHE na vodovodnim sistemima </vt:lpstr>
      <vt:lpstr>mHE na vodovodnim sistemima </vt:lpstr>
      <vt:lpstr>mHE na vodovodnim sistemima </vt:lpstr>
      <vt:lpstr>mHE na vodovodnim sistemima </vt:lpstr>
      <vt:lpstr>mHE na vodovodnim sistemima </vt:lpstr>
      <vt:lpstr>mHE na vodovodnim sistemima </vt:lpstr>
      <vt:lpstr>mHE na vodovodnim sistemima </vt:lpstr>
      <vt:lpstr>mHE na vodovodnim sistemima </vt:lpstr>
      <vt:lpstr>mHE na vodovodnim sistemima </vt:lpstr>
      <vt:lpstr>mHE na postrojenjima za prečišćavanje otpadnih voda</vt:lpstr>
      <vt:lpstr>mHE na postrojenjima za prečišćavanje otpadnih voda</vt:lpstr>
      <vt:lpstr>mHE na postrojenjima za prečišćavanje otpadnih voda</vt:lpstr>
      <vt:lpstr>mHE na postrojenjima za prečišćavanje otpadnih voda</vt:lpstr>
      <vt:lpstr>mHE na postrojenjima za prečišćavanje otpadnih voda</vt:lpstr>
      <vt:lpstr>mHE na postrojenjima za prečišćavanje otpadnih voda</vt:lpstr>
      <vt:lpstr>mHE na postrojenjima za prečišćavanje otpadnih voda</vt:lpstr>
      <vt:lpstr>mHE na postrojenjima za prečišćavanje otpadnih voda</vt:lpstr>
      <vt:lpstr>mHE u termoelektrana</vt:lpstr>
      <vt:lpstr>mHE u termoelektrana</vt:lpstr>
      <vt:lpstr>mHE u sistemima za navodnjavanje</vt:lpstr>
      <vt:lpstr>mHE u sistemima za navodnjavanje</vt:lpstr>
      <vt:lpstr>ZAKLJUČCI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mENADZERI Hidroenergija OIE</dc:title>
  <dc:creator>esad.tombarevic</dc:creator>
  <cp:lastModifiedBy>Microsoft account</cp:lastModifiedBy>
  <cp:revision>66</cp:revision>
  <dcterms:created xsi:type="dcterms:W3CDTF">2024-01-25T17:37:02Z</dcterms:created>
  <dcterms:modified xsi:type="dcterms:W3CDTF">2024-02-22T13:56:46Z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2020-04-18T00:00:00Z</vt:filetime>
  </property>
  <property fmtid="{D5CDD505-2E9C-101B-9397-08002B2CF9AE}" pid="3" name="LastSaved">
    <vt:filetime>2024-01-25T00:00:00Z</vt:filetime>
  </property>
</Properties>
</file>