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907" r:id="rId4"/>
  </p:sldMasterIdLst>
  <p:notesMasterIdLst>
    <p:notesMasterId r:id="rId30"/>
  </p:notesMasterIdLst>
  <p:handoutMasterIdLst>
    <p:handoutMasterId r:id="rId31"/>
  </p:handoutMasterIdLst>
  <p:sldIdLst>
    <p:sldId id="256" r:id="rId5"/>
    <p:sldId id="261" r:id="rId6"/>
    <p:sldId id="301" r:id="rId7"/>
    <p:sldId id="302" r:id="rId8"/>
    <p:sldId id="303" r:id="rId9"/>
    <p:sldId id="304" r:id="rId10"/>
    <p:sldId id="305" r:id="rId11"/>
    <p:sldId id="324" r:id="rId12"/>
    <p:sldId id="306" r:id="rId13"/>
    <p:sldId id="322" r:id="rId14"/>
    <p:sldId id="323" r:id="rId15"/>
    <p:sldId id="308" r:id="rId16"/>
    <p:sldId id="313" r:id="rId17"/>
    <p:sldId id="275" r:id="rId18"/>
    <p:sldId id="309" r:id="rId19"/>
    <p:sldId id="310" r:id="rId20"/>
    <p:sldId id="321" r:id="rId21"/>
    <p:sldId id="312" r:id="rId22"/>
    <p:sldId id="314" r:id="rId23"/>
    <p:sldId id="318" r:id="rId24"/>
    <p:sldId id="325" r:id="rId25"/>
    <p:sldId id="317" r:id="rId26"/>
    <p:sldId id="315" r:id="rId27"/>
    <p:sldId id="319"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p:cViewPr varScale="1">
        <p:scale>
          <a:sx n="79" d="100"/>
          <a:sy n="79" d="100"/>
        </p:scale>
        <p:origin x="773" y="7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krstajic\Documents\Konferencije,%20&#269;lanci%20i%20predavanja\IKCG%202026\podaci%20za%20prezentaciju.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r>
              <a:rPr lang="sr-Latn-CS" sz="1500" b="1" dirty="0">
                <a:latin typeface="Noto Sans" panose="020B0502040504020204" pitchFamily="34" charset="0"/>
                <a:ea typeface="Noto Sans" panose="020B0502040504020204" pitchFamily="34" charset="0"/>
                <a:cs typeface="Noto Sans" panose="020B0502040504020204" pitchFamily="34" charset="0"/>
              </a:rPr>
              <a:t>COVID 19 - KORELACIJA</a:t>
            </a:r>
            <a:r>
              <a:rPr lang="sr-Latn-CS" sz="1500" b="1" baseline="0" dirty="0">
                <a:latin typeface="Noto Sans" panose="020B0502040504020204" pitchFamily="34" charset="0"/>
                <a:ea typeface="Noto Sans" panose="020B0502040504020204" pitchFamily="34" charset="0"/>
                <a:cs typeface="Noto Sans" panose="020B0502040504020204" pitchFamily="34" charset="0"/>
              </a:rPr>
              <a:t> IZMEĐU BROJA HOSPITALIZOVANIH PACIJENATA U CG</a:t>
            </a:r>
          </a:p>
          <a:p>
            <a:pPr>
              <a:defRPr sz="1700"/>
            </a:pPr>
            <a:r>
              <a:rPr lang="sr-Latn-CS" sz="1500" b="1" baseline="0" dirty="0">
                <a:latin typeface="Noto Sans" panose="020B0502040504020204" pitchFamily="34" charset="0"/>
                <a:ea typeface="Noto Sans" panose="020B0502040504020204" pitchFamily="34" charset="0"/>
                <a:cs typeface="Noto Sans" panose="020B0502040504020204" pitchFamily="34" charset="0"/>
              </a:rPr>
              <a:t>I PROIZVODNJE MEDICINSKOG KISEONIKA ZA PERIOD JUN 2020 - APRIL 2022</a:t>
            </a:r>
            <a:endParaRPr lang="sr-Latn-CS" sz="1500" b="1" dirty="0">
              <a:latin typeface="Noto Sans" panose="020B0502040504020204" pitchFamily="34" charset="0"/>
              <a:ea typeface="Noto Sans" panose="020B0502040504020204" pitchFamily="34" charset="0"/>
              <a:cs typeface="Noto Sans" panose="020B0502040504020204" pitchFamily="34" charset="0"/>
            </a:endParaRP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1"/>
          <c:order val="1"/>
          <c:tx>
            <c:v>Mjesecna proizvodnja med. O2 [kg]</c:v>
          </c:tx>
          <c:spPr>
            <a:solidFill>
              <a:srgbClr val="00B0F0"/>
            </a:solidFill>
            <a:ln>
              <a:solidFill>
                <a:srgbClr val="00B0F0"/>
              </a:solidFill>
            </a:ln>
            <a:effectLst/>
          </c:spPr>
          <c:invertIfNegative val="0"/>
          <c:cat>
            <c:numRef>
              <c:f>'Hospitalizovani (3)'!$A$3:$A$687</c:f>
              <c:numCache>
                <c:formatCode>m/d/yyyy</c:formatCode>
                <c:ptCount val="685"/>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pt idx="28">
                  <c:v>44011</c:v>
                </c:pt>
                <c:pt idx="29">
                  <c:v>44012</c:v>
                </c:pt>
                <c:pt idx="30">
                  <c:v>44013</c:v>
                </c:pt>
                <c:pt idx="31">
                  <c:v>44014</c:v>
                </c:pt>
                <c:pt idx="32">
                  <c:v>44015</c:v>
                </c:pt>
                <c:pt idx="33">
                  <c:v>44016</c:v>
                </c:pt>
                <c:pt idx="34">
                  <c:v>44017</c:v>
                </c:pt>
                <c:pt idx="35">
                  <c:v>44018</c:v>
                </c:pt>
                <c:pt idx="36">
                  <c:v>44019</c:v>
                </c:pt>
                <c:pt idx="37">
                  <c:v>44020</c:v>
                </c:pt>
                <c:pt idx="38">
                  <c:v>44021</c:v>
                </c:pt>
                <c:pt idx="39">
                  <c:v>44022</c:v>
                </c:pt>
                <c:pt idx="40">
                  <c:v>44023</c:v>
                </c:pt>
                <c:pt idx="41">
                  <c:v>44024</c:v>
                </c:pt>
                <c:pt idx="42">
                  <c:v>44025</c:v>
                </c:pt>
                <c:pt idx="43">
                  <c:v>44026</c:v>
                </c:pt>
                <c:pt idx="44">
                  <c:v>44027</c:v>
                </c:pt>
                <c:pt idx="45">
                  <c:v>44028</c:v>
                </c:pt>
                <c:pt idx="46">
                  <c:v>44029</c:v>
                </c:pt>
                <c:pt idx="47">
                  <c:v>44030</c:v>
                </c:pt>
                <c:pt idx="48">
                  <c:v>44031</c:v>
                </c:pt>
                <c:pt idx="49">
                  <c:v>44032</c:v>
                </c:pt>
                <c:pt idx="50">
                  <c:v>44033</c:v>
                </c:pt>
                <c:pt idx="51">
                  <c:v>44034</c:v>
                </c:pt>
                <c:pt idx="52">
                  <c:v>44035</c:v>
                </c:pt>
                <c:pt idx="53">
                  <c:v>44036</c:v>
                </c:pt>
                <c:pt idx="54">
                  <c:v>44037</c:v>
                </c:pt>
                <c:pt idx="55">
                  <c:v>44038</c:v>
                </c:pt>
                <c:pt idx="56">
                  <c:v>44039</c:v>
                </c:pt>
                <c:pt idx="57">
                  <c:v>44040</c:v>
                </c:pt>
                <c:pt idx="58">
                  <c:v>44041</c:v>
                </c:pt>
                <c:pt idx="59">
                  <c:v>44042</c:v>
                </c:pt>
                <c:pt idx="60">
                  <c:v>44043</c:v>
                </c:pt>
                <c:pt idx="61">
                  <c:v>44044</c:v>
                </c:pt>
                <c:pt idx="62">
                  <c:v>44045</c:v>
                </c:pt>
                <c:pt idx="63">
                  <c:v>44046</c:v>
                </c:pt>
                <c:pt idx="64">
                  <c:v>44047</c:v>
                </c:pt>
                <c:pt idx="65">
                  <c:v>44048</c:v>
                </c:pt>
                <c:pt idx="66">
                  <c:v>44049</c:v>
                </c:pt>
                <c:pt idx="67">
                  <c:v>44050</c:v>
                </c:pt>
                <c:pt idx="68">
                  <c:v>44051</c:v>
                </c:pt>
                <c:pt idx="69">
                  <c:v>44052</c:v>
                </c:pt>
                <c:pt idx="70">
                  <c:v>44053</c:v>
                </c:pt>
                <c:pt idx="71">
                  <c:v>44054</c:v>
                </c:pt>
                <c:pt idx="72">
                  <c:v>44055</c:v>
                </c:pt>
                <c:pt idx="73">
                  <c:v>44056</c:v>
                </c:pt>
                <c:pt idx="74">
                  <c:v>44057</c:v>
                </c:pt>
                <c:pt idx="75">
                  <c:v>44058</c:v>
                </c:pt>
                <c:pt idx="76">
                  <c:v>44059</c:v>
                </c:pt>
                <c:pt idx="77">
                  <c:v>44060</c:v>
                </c:pt>
                <c:pt idx="78">
                  <c:v>44061</c:v>
                </c:pt>
                <c:pt idx="79">
                  <c:v>44062</c:v>
                </c:pt>
                <c:pt idx="80">
                  <c:v>44063</c:v>
                </c:pt>
                <c:pt idx="81">
                  <c:v>44064</c:v>
                </c:pt>
                <c:pt idx="82">
                  <c:v>44065</c:v>
                </c:pt>
                <c:pt idx="83">
                  <c:v>44066</c:v>
                </c:pt>
                <c:pt idx="84">
                  <c:v>44067</c:v>
                </c:pt>
                <c:pt idx="85">
                  <c:v>44068</c:v>
                </c:pt>
                <c:pt idx="86">
                  <c:v>44069</c:v>
                </c:pt>
                <c:pt idx="87">
                  <c:v>44070</c:v>
                </c:pt>
                <c:pt idx="88">
                  <c:v>44071</c:v>
                </c:pt>
                <c:pt idx="89">
                  <c:v>44072</c:v>
                </c:pt>
                <c:pt idx="90">
                  <c:v>44073</c:v>
                </c:pt>
                <c:pt idx="91">
                  <c:v>44074</c:v>
                </c:pt>
                <c:pt idx="92">
                  <c:v>44075</c:v>
                </c:pt>
                <c:pt idx="93">
                  <c:v>44076</c:v>
                </c:pt>
                <c:pt idx="94">
                  <c:v>44077</c:v>
                </c:pt>
                <c:pt idx="95">
                  <c:v>44078</c:v>
                </c:pt>
                <c:pt idx="96">
                  <c:v>44079</c:v>
                </c:pt>
                <c:pt idx="97">
                  <c:v>44080</c:v>
                </c:pt>
                <c:pt idx="98">
                  <c:v>44081</c:v>
                </c:pt>
                <c:pt idx="99">
                  <c:v>44082</c:v>
                </c:pt>
                <c:pt idx="100">
                  <c:v>44083</c:v>
                </c:pt>
                <c:pt idx="101">
                  <c:v>44084</c:v>
                </c:pt>
                <c:pt idx="102">
                  <c:v>44085</c:v>
                </c:pt>
                <c:pt idx="103">
                  <c:v>44086</c:v>
                </c:pt>
                <c:pt idx="104">
                  <c:v>44087</c:v>
                </c:pt>
                <c:pt idx="105">
                  <c:v>44088</c:v>
                </c:pt>
                <c:pt idx="106">
                  <c:v>44089</c:v>
                </c:pt>
                <c:pt idx="107">
                  <c:v>44090</c:v>
                </c:pt>
                <c:pt idx="108">
                  <c:v>44091</c:v>
                </c:pt>
                <c:pt idx="109">
                  <c:v>44092</c:v>
                </c:pt>
                <c:pt idx="110">
                  <c:v>44093</c:v>
                </c:pt>
                <c:pt idx="111">
                  <c:v>44094</c:v>
                </c:pt>
                <c:pt idx="112">
                  <c:v>44095</c:v>
                </c:pt>
                <c:pt idx="113">
                  <c:v>44096</c:v>
                </c:pt>
                <c:pt idx="114">
                  <c:v>44097</c:v>
                </c:pt>
                <c:pt idx="115">
                  <c:v>44098</c:v>
                </c:pt>
                <c:pt idx="116">
                  <c:v>44099</c:v>
                </c:pt>
                <c:pt idx="117">
                  <c:v>44100</c:v>
                </c:pt>
                <c:pt idx="118">
                  <c:v>44101</c:v>
                </c:pt>
                <c:pt idx="119">
                  <c:v>44102</c:v>
                </c:pt>
                <c:pt idx="120">
                  <c:v>44103</c:v>
                </c:pt>
                <c:pt idx="121">
                  <c:v>44104</c:v>
                </c:pt>
                <c:pt idx="122">
                  <c:v>44105</c:v>
                </c:pt>
                <c:pt idx="123">
                  <c:v>44106</c:v>
                </c:pt>
                <c:pt idx="124">
                  <c:v>44107</c:v>
                </c:pt>
                <c:pt idx="125">
                  <c:v>44108</c:v>
                </c:pt>
                <c:pt idx="126">
                  <c:v>44109</c:v>
                </c:pt>
                <c:pt idx="127">
                  <c:v>44110</c:v>
                </c:pt>
                <c:pt idx="128">
                  <c:v>44111</c:v>
                </c:pt>
                <c:pt idx="129">
                  <c:v>44112</c:v>
                </c:pt>
                <c:pt idx="130">
                  <c:v>44113</c:v>
                </c:pt>
                <c:pt idx="131">
                  <c:v>44114</c:v>
                </c:pt>
                <c:pt idx="132">
                  <c:v>44115</c:v>
                </c:pt>
                <c:pt idx="133">
                  <c:v>44116</c:v>
                </c:pt>
                <c:pt idx="134">
                  <c:v>44117</c:v>
                </c:pt>
                <c:pt idx="135">
                  <c:v>44118</c:v>
                </c:pt>
                <c:pt idx="136">
                  <c:v>44119</c:v>
                </c:pt>
                <c:pt idx="137">
                  <c:v>44120</c:v>
                </c:pt>
                <c:pt idx="138">
                  <c:v>44121</c:v>
                </c:pt>
                <c:pt idx="139">
                  <c:v>44122</c:v>
                </c:pt>
                <c:pt idx="140">
                  <c:v>44123</c:v>
                </c:pt>
                <c:pt idx="141">
                  <c:v>44124</c:v>
                </c:pt>
                <c:pt idx="142">
                  <c:v>44125</c:v>
                </c:pt>
                <c:pt idx="143">
                  <c:v>44126</c:v>
                </c:pt>
                <c:pt idx="144">
                  <c:v>44127</c:v>
                </c:pt>
                <c:pt idx="145">
                  <c:v>44128</c:v>
                </c:pt>
                <c:pt idx="146">
                  <c:v>44129</c:v>
                </c:pt>
                <c:pt idx="147">
                  <c:v>44130</c:v>
                </c:pt>
                <c:pt idx="148">
                  <c:v>44131</c:v>
                </c:pt>
                <c:pt idx="149">
                  <c:v>44132</c:v>
                </c:pt>
                <c:pt idx="150">
                  <c:v>44133</c:v>
                </c:pt>
                <c:pt idx="151">
                  <c:v>44134</c:v>
                </c:pt>
                <c:pt idx="152">
                  <c:v>44135</c:v>
                </c:pt>
                <c:pt idx="153">
                  <c:v>44136</c:v>
                </c:pt>
                <c:pt idx="154">
                  <c:v>44137</c:v>
                </c:pt>
                <c:pt idx="155">
                  <c:v>44138</c:v>
                </c:pt>
                <c:pt idx="156">
                  <c:v>44139</c:v>
                </c:pt>
                <c:pt idx="157">
                  <c:v>44140</c:v>
                </c:pt>
                <c:pt idx="158">
                  <c:v>44141</c:v>
                </c:pt>
                <c:pt idx="159">
                  <c:v>44142</c:v>
                </c:pt>
                <c:pt idx="160">
                  <c:v>44143</c:v>
                </c:pt>
                <c:pt idx="161">
                  <c:v>44144</c:v>
                </c:pt>
                <c:pt idx="162">
                  <c:v>44145</c:v>
                </c:pt>
                <c:pt idx="163">
                  <c:v>44146</c:v>
                </c:pt>
                <c:pt idx="164">
                  <c:v>44147</c:v>
                </c:pt>
                <c:pt idx="165">
                  <c:v>44148</c:v>
                </c:pt>
                <c:pt idx="166">
                  <c:v>44149</c:v>
                </c:pt>
                <c:pt idx="167">
                  <c:v>44150</c:v>
                </c:pt>
                <c:pt idx="168">
                  <c:v>44151</c:v>
                </c:pt>
                <c:pt idx="169">
                  <c:v>44152</c:v>
                </c:pt>
                <c:pt idx="170">
                  <c:v>44153</c:v>
                </c:pt>
                <c:pt idx="171">
                  <c:v>44154</c:v>
                </c:pt>
                <c:pt idx="172">
                  <c:v>44155</c:v>
                </c:pt>
                <c:pt idx="173">
                  <c:v>44156</c:v>
                </c:pt>
                <c:pt idx="174">
                  <c:v>44157</c:v>
                </c:pt>
                <c:pt idx="175">
                  <c:v>44158</c:v>
                </c:pt>
                <c:pt idx="176">
                  <c:v>44159</c:v>
                </c:pt>
                <c:pt idx="177">
                  <c:v>44160</c:v>
                </c:pt>
                <c:pt idx="178">
                  <c:v>44161</c:v>
                </c:pt>
                <c:pt idx="179">
                  <c:v>44162</c:v>
                </c:pt>
                <c:pt idx="180">
                  <c:v>44163</c:v>
                </c:pt>
                <c:pt idx="181">
                  <c:v>44164</c:v>
                </c:pt>
                <c:pt idx="182">
                  <c:v>44165</c:v>
                </c:pt>
                <c:pt idx="183">
                  <c:v>44166</c:v>
                </c:pt>
                <c:pt idx="184">
                  <c:v>44167</c:v>
                </c:pt>
                <c:pt idx="185">
                  <c:v>44168</c:v>
                </c:pt>
                <c:pt idx="186">
                  <c:v>44169</c:v>
                </c:pt>
                <c:pt idx="187">
                  <c:v>44170</c:v>
                </c:pt>
                <c:pt idx="188">
                  <c:v>44171</c:v>
                </c:pt>
                <c:pt idx="189">
                  <c:v>44172</c:v>
                </c:pt>
                <c:pt idx="190">
                  <c:v>44173</c:v>
                </c:pt>
                <c:pt idx="191">
                  <c:v>44174</c:v>
                </c:pt>
                <c:pt idx="192">
                  <c:v>44175</c:v>
                </c:pt>
                <c:pt idx="193">
                  <c:v>44176</c:v>
                </c:pt>
                <c:pt idx="194">
                  <c:v>44177</c:v>
                </c:pt>
                <c:pt idx="195">
                  <c:v>44178</c:v>
                </c:pt>
                <c:pt idx="196">
                  <c:v>44179</c:v>
                </c:pt>
                <c:pt idx="197">
                  <c:v>44180</c:v>
                </c:pt>
                <c:pt idx="198">
                  <c:v>44181</c:v>
                </c:pt>
                <c:pt idx="199">
                  <c:v>44182</c:v>
                </c:pt>
                <c:pt idx="200">
                  <c:v>44183</c:v>
                </c:pt>
                <c:pt idx="201">
                  <c:v>44184</c:v>
                </c:pt>
                <c:pt idx="202">
                  <c:v>44185</c:v>
                </c:pt>
                <c:pt idx="203">
                  <c:v>44186</c:v>
                </c:pt>
                <c:pt idx="204">
                  <c:v>44187</c:v>
                </c:pt>
                <c:pt idx="205">
                  <c:v>44188</c:v>
                </c:pt>
                <c:pt idx="206">
                  <c:v>44189</c:v>
                </c:pt>
                <c:pt idx="207">
                  <c:v>44190</c:v>
                </c:pt>
                <c:pt idx="208">
                  <c:v>44191</c:v>
                </c:pt>
                <c:pt idx="209">
                  <c:v>44192</c:v>
                </c:pt>
                <c:pt idx="210">
                  <c:v>44193</c:v>
                </c:pt>
                <c:pt idx="211">
                  <c:v>44194</c:v>
                </c:pt>
                <c:pt idx="212">
                  <c:v>44195</c:v>
                </c:pt>
                <c:pt idx="213">
                  <c:v>44196</c:v>
                </c:pt>
                <c:pt idx="214">
                  <c:v>44197</c:v>
                </c:pt>
                <c:pt idx="215">
                  <c:v>44198</c:v>
                </c:pt>
                <c:pt idx="216">
                  <c:v>44199</c:v>
                </c:pt>
                <c:pt idx="217">
                  <c:v>44200</c:v>
                </c:pt>
                <c:pt idx="218">
                  <c:v>44201</c:v>
                </c:pt>
                <c:pt idx="219">
                  <c:v>44202</c:v>
                </c:pt>
                <c:pt idx="220">
                  <c:v>44203</c:v>
                </c:pt>
                <c:pt idx="221">
                  <c:v>44204</c:v>
                </c:pt>
                <c:pt idx="222">
                  <c:v>44205</c:v>
                </c:pt>
                <c:pt idx="223">
                  <c:v>44206</c:v>
                </c:pt>
                <c:pt idx="224">
                  <c:v>44207</c:v>
                </c:pt>
                <c:pt idx="225">
                  <c:v>44208</c:v>
                </c:pt>
                <c:pt idx="226">
                  <c:v>44209</c:v>
                </c:pt>
                <c:pt idx="227">
                  <c:v>44210</c:v>
                </c:pt>
                <c:pt idx="228">
                  <c:v>44211</c:v>
                </c:pt>
                <c:pt idx="229">
                  <c:v>44212</c:v>
                </c:pt>
                <c:pt idx="230">
                  <c:v>44213</c:v>
                </c:pt>
                <c:pt idx="231">
                  <c:v>44214</c:v>
                </c:pt>
                <c:pt idx="232">
                  <c:v>44215</c:v>
                </c:pt>
                <c:pt idx="233">
                  <c:v>44216</c:v>
                </c:pt>
                <c:pt idx="234">
                  <c:v>44217</c:v>
                </c:pt>
                <c:pt idx="235">
                  <c:v>44218</c:v>
                </c:pt>
                <c:pt idx="236">
                  <c:v>44219</c:v>
                </c:pt>
                <c:pt idx="237">
                  <c:v>44220</c:v>
                </c:pt>
                <c:pt idx="238">
                  <c:v>44221</c:v>
                </c:pt>
                <c:pt idx="239">
                  <c:v>44222</c:v>
                </c:pt>
                <c:pt idx="240">
                  <c:v>44223</c:v>
                </c:pt>
                <c:pt idx="241">
                  <c:v>44224</c:v>
                </c:pt>
                <c:pt idx="242">
                  <c:v>44225</c:v>
                </c:pt>
                <c:pt idx="243">
                  <c:v>44226</c:v>
                </c:pt>
                <c:pt idx="244">
                  <c:v>44227</c:v>
                </c:pt>
                <c:pt idx="245">
                  <c:v>44228</c:v>
                </c:pt>
                <c:pt idx="246">
                  <c:v>44229</c:v>
                </c:pt>
                <c:pt idx="247">
                  <c:v>44230</c:v>
                </c:pt>
                <c:pt idx="248">
                  <c:v>44231</c:v>
                </c:pt>
                <c:pt idx="249">
                  <c:v>44232</c:v>
                </c:pt>
                <c:pt idx="250">
                  <c:v>44233</c:v>
                </c:pt>
                <c:pt idx="251">
                  <c:v>44234</c:v>
                </c:pt>
                <c:pt idx="252">
                  <c:v>44235</c:v>
                </c:pt>
                <c:pt idx="253">
                  <c:v>44236</c:v>
                </c:pt>
                <c:pt idx="254">
                  <c:v>44237</c:v>
                </c:pt>
                <c:pt idx="255">
                  <c:v>44238</c:v>
                </c:pt>
                <c:pt idx="256">
                  <c:v>44239</c:v>
                </c:pt>
                <c:pt idx="257">
                  <c:v>44240</c:v>
                </c:pt>
                <c:pt idx="258">
                  <c:v>44241</c:v>
                </c:pt>
                <c:pt idx="259">
                  <c:v>44242</c:v>
                </c:pt>
                <c:pt idx="260">
                  <c:v>44243</c:v>
                </c:pt>
                <c:pt idx="261">
                  <c:v>44244</c:v>
                </c:pt>
                <c:pt idx="262">
                  <c:v>44245</c:v>
                </c:pt>
                <c:pt idx="263">
                  <c:v>44246</c:v>
                </c:pt>
                <c:pt idx="264">
                  <c:v>44247</c:v>
                </c:pt>
                <c:pt idx="265">
                  <c:v>44248</c:v>
                </c:pt>
                <c:pt idx="266">
                  <c:v>44249</c:v>
                </c:pt>
                <c:pt idx="267">
                  <c:v>44250</c:v>
                </c:pt>
                <c:pt idx="268">
                  <c:v>44251</c:v>
                </c:pt>
                <c:pt idx="269">
                  <c:v>44252</c:v>
                </c:pt>
                <c:pt idx="270">
                  <c:v>44253</c:v>
                </c:pt>
                <c:pt idx="271">
                  <c:v>44254</c:v>
                </c:pt>
                <c:pt idx="272">
                  <c:v>44255</c:v>
                </c:pt>
                <c:pt idx="273">
                  <c:v>44256</c:v>
                </c:pt>
                <c:pt idx="274">
                  <c:v>44257</c:v>
                </c:pt>
                <c:pt idx="275">
                  <c:v>44258</c:v>
                </c:pt>
                <c:pt idx="276">
                  <c:v>44259</c:v>
                </c:pt>
                <c:pt idx="277">
                  <c:v>44260</c:v>
                </c:pt>
                <c:pt idx="278">
                  <c:v>44261</c:v>
                </c:pt>
                <c:pt idx="279">
                  <c:v>44262</c:v>
                </c:pt>
                <c:pt idx="280">
                  <c:v>44263</c:v>
                </c:pt>
                <c:pt idx="281">
                  <c:v>44264</c:v>
                </c:pt>
                <c:pt idx="282">
                  <c:v>44265</c:v>
                </c:pt>
                <c:pt idx="283">
                  <c:v>44266</c:v>
                </c:pt>
                <c:pt idx="284">
                  <c:v>44267</c:v>
                </c:pt>
                <c:pt idx="285">
                  <c:v>44268</c:v>
                </c:pt>
                <c:pt idx="286">
                  <c:v>44269</c:v>
                </c:pt>
                <c:pt idx="287">
                  <c:v>44270</c:v>
                </c:pt>
                <c:pt idx="288">
                  <c:v>44271</c:v>
                </c:pt>
                <c:pt idx="289">
                  <c:v>44272</c:v>
                </c:pt>
                <c:pt idx="290">
                  <c:v>44273</c:v>
                </c:pt>
                <c:pt idx="291">
                  <c:v>44274</c:v>
                </c:pt>
                <c:pt idx="292">
                  <c:v>44275</c:v>
                </c:pt>
                <c:pt idx="293">
                  <c:v>44276</c:v>
                </c:pt>
                <c:pt idx="294">
                  <c:v>44277</c:v>
                </c:pt>
                <c:pt idx="295">
                  <c:v>44278</c:v>
                </c:pt>
                <c:pt idx="296">
                  <c:v>44279</c:v>
                </c:pt>
                <c:pt idx="297">
                  <c:v>44280</c:v>
                </c:pt>
                <c:pt idx="298">
                  <c:v>44281</c:v>
                </c:pt>
                <c:pt idx="299">
                  <c:v>44282</c:v>
                </c:pt>
                <c:pt idx="300">
                  <c:v>44283</c:v>
                </c:pt>
                <c:pt idx="301">
                  <c:v>44284</c:v>
                </c:pt>
                <c:pt idx="302">
                  <c:v>44285</c:v>
                </c:pt>
                <c:pt idx="303">
                  <c:v>44286</c:v>
                </c:pt>
                <c:pt idx="304">
                  <c:v>44287</c:v>
                </c:pt>
                <c:pt idx="305">
                  <c:v>44288</c:v>
                </c:pt>
                <c:pt idx="306">
                  <c:v>44289</c:v>
                </c:pt>
                <c:pt idx="307">
                  <c:v>44290</c:v>
                </c:pt>
                <c:pt idx="308">
                  <c:v>44291</c:v>
                </c:pt>
                <c:pt idx="309">
                  <c:v>44292</c:v>
                </c:pt>
                <c:pt idx="310">
                  <c:v>44293</c:v>
                </c:pt>
                <c:pt idx="311">
                  <c:v>44294</c:v>
                </c:pt>
                <c:pt idx="312">
                  <c:v>44295</c:v>
                </c:pt>
                <c:pt idx="313">
                  <c:v>44296</c:v>
                </c:pt>
                <c:pt idx="314">
                  <c:v>44297</c:v>
                </c:pt>
                <c:pt idx="315">
                  <c:v>44298</c:v>
                </c:pt>
                <c:pt idx="316">
                  <c:v>44299</c:v>
                </c:pt>
                <c:pt idx="317">
                  <c:v>44300</c:v>
                </c:pt>
                <c:pt idx="318">
                  <c:v>44301</c:v>
                </c:pt>
                <c:pt idx="319">
                  <c:v>44302</c:v>
                </c:pt>
                <c:pt idx="320">
                  <c:v>44303</c:v>
                </c:pt>
                <c:pt idx="321">
                  <c:v>44304</c:v>
                </c:pt>
                <c:pt idx="322">
                  <c:v>44305</c:v>
                </c:pt>
                <c:pt idx="323">
                  <c:v>44306</c:v>
                </c:pt>
                <c:pt idx="324">
                  <c:v>44307</c:v>
                </c:pt>
                <c:pt idx="325">
                  <c:v>44308</c:v>
                </c:pt>
                <c:pt idx="326">
                  <c:v>44309</c:v>
                </c:pt>
                <c:pt idx="327">
                  <c:v>44310</c:v>
                </c:pt>
                <c:pt idx="328">
                  <c:v>44311</c:v>
                </c:pt>
                <c:pt idx="329">
                  <c:v>44312</c:v>
                </c:pt>
                <c:pt idx="330">
                  <c:v>44313</c:v>
                </c:pt>
                <c:pt idx="331">
                  <c:v>44314</c:v>
                </c:pt>
                <c:pt idx="332">
                  <c:v>44315</c:v>
                </c:pt>
                <c:pt idx="333">
                  <c:v>44316</c:v>
                </c:pt>
                <c:pt idx="334">
                  <c:v>44317</c:v>
                </c:pt>
                <c:pt idx="335">
                  <c:v>44318</c:v>
                </c:pt>
                <c:pt idx="336">
                  <c:v>44319</c:v>
                </c:pt>
                <c:pt idx="337">
                  <c:v>44320</c:v>
                </c:pt>
                <c:pt idx="338">
                  <c:v>44321</c:v>
                </c:pt>
                <c:pt idx="339">
                  <c:v>44322</c:v>
                </c:pt>
                <c:pt idx="340">
                  <c:v>44323</c:v>
                </c:pt>
                <c:pt idx="341">
                  <c:v>44324</c:v>
                </c:pt>
                <c:pt idx="342">
                  <c:v>44325</c:v>
                </c:pt>
                <c:pt idx="343">
                  <c:v>44326</c:v>
                </c:pt>
                <c:pt idx="344">
                  <c:v>44327</c:v>
                </c:pt>
                <c:pt idx="345">
                  <c:v>44328</c:v>
                </c:pt>
                <c:pt idx="346">
                  <c:v>44329</c:v>
                </c:pt>
                <c:pt idx="347">
                  <c:v>44330</c:v>
                </c:pt>
                <c:pt idx="348">
                  <c:v>44331</c:v>
                </c:pt>
                <c:pt idx="349">
                  <c:v>44332</c:v>
                </c:pt>
                <c:pt idx="350">
                  <c:v>44333</c:v>
                </c:pt>
                <c:pt idx="351">
                  <c:v>44334</c:v>
                </c:pt>
                <c:pt idx="352">
                  <c:v>44335</c:v>
                </c:pt>
                <c:pt idx="353">
                  <c:v>44336</c:v>
                </c:pt>
                <c:pt idx="354">
                  <c:v>44337</c:v>
                </c:pt>
                <c:pt idx="355">
                  <c:v>44338</c:v>
                </c:pt>
                <c:pt idx="356">
                  <c:v>44339</c:v>
                </c:pt>
                <c:pt idx="357">
                  <c:v>44340</c:v>
                </c:pt>
                <c:pt idx="358">
                  <c:v>44341</c:v>
                </c:pt>
                <c:pt idx="359">
                  <c:v>44342</c:v>
                </c:pt>
                <c:pt idx="360">
                  <c:v>44343</c:v>
                </c:pt>
                <c:pt idx="361">
                  <c:v>44344</c:v>
                </c:pt>
                <c:pt idx="362">
                  <c:v>44345</c:v>
                </c:pt>
                <c:pt idx="363">
                  <c:v>44346</c:v>
                </c:pt>
                <c:pt idx="364">
                  <c:v>44347</c:v>
                </c:pt>
                <c:pt idx="365">
                  <c:v>44348</c:v>
                </c:pt>
                <c:pt idx="366">
                  <c:v>44349</c:v>
                </c:pt>
                <c:pt idx="367">
                  <c:v>44350</c:v>
                </c:pt>
                <c:pt idx="368">
                  <c:v>44351</c:v>
                </c:pt>
                <c:pt idx="369">
                  <c:v>44352</c:v>
                </c:pt>
                <c:pt idx="370">
                  <c:v>44353</c:v>
                </c:pt>
                <c:pt idx="371">
                  <c:v>44354</c:v>
                </c:pt>
                <c:pt idx="372">
                  <c:v>44355</c:v>
                </c:pt>
                <c:pt idx="373">
                  <c:v>44356</c:v>
                </c:pt>
                <c:pt idx="374">
                  <c:v>44357</c:v>
                </c:pt>
                <c:pt idx="375">
                  <c:v>44358</c:v>
                </c:pt>
                <c:pt idx="376">
                  <c:v>44359</c:v>
                </c:pt>
                <c:pt idx="377">
                  <c:v>44360</c:v>
                </c:pt>
                <c:pt idx="378">
                  <c:v>44361</c:v>
                </c:pt>
                <c:pt idx="379">
                  <c:v>44362</c:v>
                </c:pt>
                <c:pt idx="380">
                  <c:v>44363</c:v>
                </c:pt>
                <c:pt idx="381">
                  <c:v>44364</c:v>
                </c:pt>
                <c:pt idx="382">
                  <c:v>44365</c:v>
                </c:pt>
                <c:pt idx="383">
                  <c:v>44366</c:v>
                </c:pt>
                <c:pt idx="384">
                  <c:v>44367</c:v>
                </c:pt>
                <c:pt idx="385">
                  <c:v>44368</c:v>
                </c:pt>
                <c:pt idx="386">
                  <c:v>44369</c:v>
                </c:pt>
                <c:pt idx="387">
                  <c:v>44370</c:v>
                </c:pt>
                <c:pt idx="388">
                  <c:v>44371</c:v>
                </c:pt>
                <c:pt idx="389">
                  <c:v>44372</c:v>
                </c:pt>
                <c:pt idx="390">
                  <c:v>44373</c:v>
                </c:pt>
                <c:pt idx="391">
                  <c:v>44374</c:v>
                </c:pt>
                <c:pt idx="392">
                  <c:v>44375</c:v>
                </c:pt>
                <c:pt idx="393">
                  <c:v>44376</c:v>
                </c:pt>
                <c:pt idx="394">
                  <c:v>44377</c:v>
                </c:pt>
                <c:pt idx="395">
                  <c:v>44378</c:v>
                </c:pt>
                <c:pt idx="396">
                  <c:v>44379</c:v>
                </c:pt>
                <c:pt idx="397">
                  <c:v>44380</c:v>
                </c:pt>
                <c:pt idx="398">
                  <c:v>44381</c:v>
                </c:pt>
                <c:pt idx="399">
                  <c:v>44382</c:v>
                </c:pt>
                <c:pt idx="400">
                  <c:v>44383</c:v>
                </c:pt>
                <c:pt idx="401">
                  <c:v>44384</c:v>
                </c:pt>
                <c:pt idx="402">
                  <c:v>44385</c:v>
                </c:pt>
                <c:pt idx="403">
                  <c:v>44386</c:v>
                </c:pt>
                <c:pt idx="404">
                  <c:v>44387</c:v>
                </c:pt>
                <c:pt idx="405">
                  <c:v>44388</c:v>
                </c:pt>
                <c:pt idx="406">
                  <c:v>44389</c:v>
                </c:pt>
                <c:pt idx="407">
                  <c:v>44390</c:v>
                </c:pt>
                <c:pt idx="408">
                  <c:v>44391</c:v>
                </c:pt>
                <c:pt idx="409">
                  <c:v>44392</c:v>
                </c:pt>
                <c:pt idx="410">
                  <c:v>44393</c:v>
                </c:pt>
                <c:pt idx="411">
                  <c:v>44394</c:v>
                </c:pt>
                <c:pt idx="412">
                  <c:v>44395</c:v>
                </c:pt>
                <c:pt idx="413">
                  <c:v>44396</c:v>
                </c:pt>
                <c:pt idx="414">
                  <c:v>44397</c:v>
                </c:pt>
                <c:pt idx="415">
                  <c:v>44398</c:v>
                </c:pt>
                <c:pt idx="416">
                  <c:v>44399</c:v>
                </c:pt>
                <c:pt idx="417">
                  <c:v>44400</c:v>
                </c:pt>
                <c:pt idx="418">
                  <c:v>44401</c:v>
                </c:pt>
                <c:pt idx="419">
                  <c:v>44402</c:v>
                </c:pt>
                <c:pt idx="420">
                  <c:v>44403</c:v>
                </c:pt>
                <c:pt idx="421">
                  <c:v>44404</c:v>
                </c:pt>
                <c:pt idx="422">
                  <c:v>44405</c:v>
                </c:pt>
                <c:pt idx="423">
                  <c:v>44406</c:v>
                </c:pt>
                <c:pt idx="424">
                  <c:v>44407</c:v>
                </c:pt>
                <c:pt idx="425">
                  <c:v>44408</c:v>
                </c:pt>
                <c:pt idx="426">
                  <c:v>44409</c:v>
                </c:pt>
                <c:pt idx="427">
                  <c:v>44410</c:v>
                </c:pt>
                <c:pt idx="428">
                  <c:v>44411</c:v>
                </c:pt>
                <c:pt idx="429">
                  <c:v>44412</c:v>
                </c:pt>
                <c:pt idx="430">
                  <c:v>44413</c:v>
                </c:pt>
                <c:pt idx="431">
                  <c:v>44414</c:v>
                </c:pt>
                <c:pt idx="432">
                  <c:v>44415</c:v>
                </c:pt>
                <c:pt idx="433">
                  <c:v>44416</c:v>
                </c:pt>
                <c:pt idx="434">
                  <c:v>44417</c:v>
                </c:pt>
                <c:pt idx="435">
                  <c:v>44418</c:v>
                </c:pt>
                <c:pt idx="436">
                  <c:v>44419</c:v>
                </c:pt>
                <c:pt idx="437">
                  <c:v>44420</c:v>
                </c:pt>
                <c:pt idx="438">
                  <c:v>44421</c:v>
                </c:pt>
                <c:pt idx="439">
                  <c:v>44422</c:v>
                </c:pt>
                <c:pt idx="440">
                  <c:v>44423</c:v>
                </c:pt>
                <c:pt idx="441">
                  <c:v>44424</c:v>
                </c:pt>
                <c:pt idx="442">
                  <c:v>44425</c:v>
                </c:pt>
                <c:pt idx="443">
                  <c:v>44426</c:v>
                </c:pt>
                <c:pt idx="444">
                  <c:v>44427</c:v>
                </c:pt>
                <c:pt idx="445">
                  <c:v>44428</c:v>
                </c:pt>
                <c:pt idx="446">
                  <c:v>44429</c:v>
                </c:pt>
                <c:pt idx="447">
                  <c:v>44430</c:v>
                </c:pt>
                <c:pt idx="448">
                  <c:v>44431</c:v>
                </c:pt>
                <c:pt idx="449">
                  <c:v>44432</c:v>
                </c:pt>
                <c:pt idx="450">
                  <c:v>44433</c:v>
                </c:pt>
                <c:pt idx="451">
                  <c:v>44434</c:v>
                </c:pt>
                <c:pt idx="452">
                  <c:v>44435</c:v>
                </c:pt>
                <c:pt idx="453">
                  <c:v>44436</c:v>
                </c:pt>
                <c:pt idx="454">
                  <c:v>44437</c:v>
                </c:pt>
                <c:pt idx="455">
                  <c:v>44438</c:v>
                </c:pt>
                <c:pt idx="456">
                  <c:v>44439</c:v>
                </c:pt>
                <c:pt idx="457">
                  <c:v>44440</c:v>
                </c:pt>
                <c:pt idx="458">
                  <c:v>44441</c:v>
                </c:pt>
                <c:pt idx="459">
                  <c:v>44442</c:v>
                </c:pt>
                <c:pt idx="460">
                  <c:v>44443</c:v>
                </c:pt>
                <c:pt idx="461">
                  <c:v>44444</c:v>
                </c:pt>
                <c:pt idx="462">
                  <c:v>44445</c:v>
                </c:pt>
                <c:pt idx="463">
                  <c:v>44446</c:v>
                </c:pt>
                <c:pt idx="464">
                  <c:v>44447</c:v>
                </c:pt>
                <c:pt idx="465">
                  <c:v>44448</c:v>
                </c:pt>
                <c:pt idx="466">
                  <c:v>44449</c:v>
                </c:pt>
                <c:pt idx="467">
                  <c:v>44450</c:v>
                </c:pt>
                <c:pt idx="468">
                  <c:v>44451</c:v>
                </c:pt>
                <c:pt idx="469">
                  <c:v>44452</c:v>
                </c:pt>
                <c:pt idx="470">
                  <c:v>44453</c:v>
                </c:pt>
                <c:pt idx="471">
                  <c:v>44454</c:v>
                </c:pt>
                <c:pt idx="472">
                  <c:v>44455</c:v>
                </c:pt>
                <c:pt idx="473">
                  <c:v>44456</c:v>
                </c:pt>
                <c:pt idx="474">
                  <c:v>44457</c:v>
                </c:pt>
                <c:pt idx="475">
                  <c:v>44458</c:v>
                </c:pt>
                <c:pt idx="476">
                  <c:v>44459</c:v>
                </c:pt>
                <c:pt idx="477">
                  <c:v>44460</c:v>
                </c:pt>
                <c:pt idx="478">
                  <c:v>44461</c:v>
                </c:pt>
                <c:pt idx="479">
                  <c:v>44462</c:v>
                </c:pt>
                <c:pt idx="480">
                  <c:v>44463</c:v>
                </c:pt>
                <c:pt idx="481">
                  <c:v>44464</c:v>
                </c:pt>
                <c:pt idx="482">
                  <c:v>44465</c:v>
                </c:pt>
                <c:pt idx="483">
                  <c:v>44466</c:v>
                </c:pt>
                <c:pt idx="484">
                  <c:v>44467</c:v>
                </c:pt>
                <c:pt idx="485">
                  <c:v>44468</c:v>
                </c:pt>
                <c:pt idx="486">
                  <c:v>44469</c:v>
                </c:pt>
                <c:pt idx="487">
                  <c:v>44470</c:v>
                </c:pt>
                <c:pt idx="488">
                  <c:v>44471</c:v>
                </c:pt>
                <c:pt idx="489">
                  <c:v>44472</c:v>
                </c:pt>
                <c:pt idx="490">
                  <c:v>44473</c:v>
                </c:pt>
                <c:pt idx="491">
                  <c:v>44474</c:v>
                </c:pt>
                <c:pt idx="492">
                  <c:v>44475</c:v>
                </c:pt>
                <c:pt idx="493">
                  <c:v>44476</c:v>
                </c:pt>
                <c:pt idx="494">
                  <c:v>44477</c:v>
                </c:pt>
                <c:pt idx="495">
                  <c:v>44478</c:v>
                </c:pt>
                <c:pt idx="496">
                  <c:v>44479</c:v>
                </c:pt>
                <c:pt idx="497">
                  <c:v>44480</c:v>
                </c:pt>
                <c:pt idx="498">
                  <c:v>44481</c:v>
                </c:pt>
                <c:pt idx="499">
                  <c:v>44482</c:v>
                </c:pt>
                <c:pt idx="500">
                  <c:v>44483</c:v>
                </c:pt>
                <c:pt idx="501">
                  <c:v>44484</c:v>
                </c:pt>
                <c:pt idx="502">
                  <c:v>44485</c:v>
                </c:pt>
                <c:pt idx="503">
                  <c:v>44486</c:v>
                </c:pt>
                <c:pt idx="504">
                  <c:v>44487</c:v>
                </c:pt>
                <c:pt idx="505">
                  <c:v>44488</c:v>
                </c:pt>
                <c:pt idx="506">
                  <c:v>44489</c:v>
                </c:pt>
                <c:pt idx="507">
                  <c:v>44490</c:v>
                </c:pt>
                <c:pt idx="508">
                  <c:v>44491</c:v>
                </c:pt>
                <c:pt idx="509">
                  <c:v>44492</c:v>
                </c:pt>
                <c:pt idx="510">
                  <c:v>44493</c:v>
                </c:pt>
                <c:pt idx="511">
                  <c:v>44494</c:v>
                </c:pt>
                <c:pt idx="512">
                  <c:v>44495</c:v>
                </c:pt>
                <c:pt idx="513">
                  <c:v>44496</c:v>
                </c:pt>
                <c:pt idx="514">
                  <c:v>44497</c:v>
                </c:pt>
                <c:pt idx="515">
                  <c:v>44498</c:v>
                </c:pt>
                <c:pt idx="516">
                  <c:v>44499</c:v>
                </c:pt>
                <c:pt idx="517">
                  <c:v>44500</c:v>
                </c:pt>
                <c:pt idx="518">
                  <c:v>44501</c:v>
                </c:pt>
                <c:pt idx="519">
                  <c:v>44502</c:v>
                </c:pt>
                <c:pt idx="520">
                  <c:v>44503</c:v>
                </c:pt>
                <c:pt idx="521">
                  <c:v>44504</c:v>
                </c:pt>
                <c:pt idx="522">
                  <c:v>44505</c:v>
                </c:pt>
                <c:pt idx="523">
                  <c:v>44506</c:v>
                </c:pt>
                <c:pt idx="524">
                  <c:v>44507</c:v>
                </c:pt>
                <c:pt idx="525">
                  <c:v>44508</c:v>
                </c:pt>
                <c:pt idx="526">
                  <c:v>44509</c:v>
                </c:pt>
                <c:pt idx="527">
                  <c:v>44510</c:v>
                </c:pt>
                <c:pt idx="528">
                  <c:v>44511</c:v>
                </c:pt>
                <c:pt idx="529">
                  <c:v>44512</c:v>
                </c:pt>
                <c:pt idx="530">
                  <c:v>44513</c:v>
                </c:pt>
                <c:pt idx="531">
                  <c:v>44514</c:v>
                </c:pt>
                <c:pt idx="532">
                  <c:v>44515</c:v>
                </c:pt>
                <c:pt idx="533">
                  <c:v>44516</c:v>
                </c:pt>
                <c:pt idx="534">
                  <c:v>44517</c:v>
                </c:pt>
                <c:pt idx="535">
                  <c:v>44518</c:v>
                </c:pt>
                <c:pt idx="536">
                  <c:v>44519</c:v>
                </c:pt>
                <c:pt idx="537">
                  <c:v>44520</c:v>
                </c:pt>
                <c:pt idx="538">
                  <c:v>44521</c:v>
                </c:pt>
                <c:pt idx="539">
                  <c:v>44522</c:v>
                </c:pt>
                <c:pt idx="540">
                  <c:v>44523</c:v>
                </c:pt>
                <c:pt idx="541">
                  <c:v>44524</c:v>
                </c:pt>
                <c:pt idx="542">
                  <c:v>44525</c:v>
                </c:pt>
                <c:pt idx="543">
                  <c:v>44526</c:v>
                </c:pt>
                <c:pt idx="544">
                  <c:v>44527</c:v>
                </c:pt>
                <c:pt idx="545">
                  <c:v>44528</c:v>
                </c:pt>
                <c:pt idx="546">
                  <c:v>44529</c:v>
                </c:pt>
                <c:pt idx="547">
                  <c:v>44530</c:v>
                </c:pt>
                <c:pt idx="548">
                  <c:v>44531</c:v>
                </c:pt>
                <c:pt idx="549">
                  <c:v>44532</c:v>
                </c:pt>
                <c:pt idx="550">
                  <c:v>44533</c:v>
                </c:pt>
                <c:pt idx="551">
                  <c:v>44534</c:v>
                </c:pt>
                <c:pt idx="552">
                  <c:v>44535</c:v>
                </c:pt>
                <c:pt idx="553">
                  <c:v>44536</c:v>
                </c:pt>
                <c:pt idx="554">
                  <c:v>44537</c:v>
                </c:pt>
                <c:pt idx="555">
                  <c:v>44538</c:v>
                </c:pt>
                <c:pt idx="556">
                  <c:v>44539</c:v>
                </c:pt>
                <c:pt idx="557">
                  <c:v>44540</c:v>
                </c:pt>
                <c:pt idx="558">
                  <c:v>44541</c:v>
                </c:pt>
                <c:pt idx="559">
                  <c:v>44542</c:v>
                </c:pt>
                <c:pt idx="560">
                  <c:v>44543</c:v>
                </c:pt>
                <c:pt idx="561">
                  <c:v>44544</c:v>
                </c:pt>
                <c:pt idx="562">
                  <c:v>44545</c:v>
                </c:pt>
                <c:pt idx="563">
                  <c:v>44546</c:v>
                </c:pt>
                <c:pt idx="564">
                  <c:v>44547</c:v>
                </c:pt>
                <c:pt idx="565">
                  <c:v>44548</c:v>
                </c:pt>
                <c:pt idx="566">
                  <c:v>44549</c:v>
                </c:pt>
                <c:pt idx="567">
                  <c:v>44550</c:v>
                </c:pt>
                <c:pt idx="568">
                  <c:v>44551</c:v>
                </c:pt>
                <c:pt idx="569">
                  <c:v>44552</c:v>
                </c:pt>
                <c:pt idx="570">
                  <c:v>44553</c:v>
                </c:pt>
                <c:pt idx="571">
                  <c:v>44554</c:v>
                </c:pt>
                <c:pt idx="572">
                  <c:v>44555</c:v>
                </c:pt>
                <c:pt idx="573">
                  <c:v>44556</c:v>
                </c:pt>
                <c:pt idx="574">
                  <c:v>44557</c:v>
                </c:pt>
                <c:pt idx="575">
                  <c:v>44558</c:v>
                </c:pt>
                <c:pt idx="576">
                  <c:v>44559</c:v>
                </c:pt>
                <c:pt idx="577">
                  <c:v>44560</c:v>
                </c:pt>
                <c:pt idx="578">
                  <c:v>44561</c:v>
                </c:pt>
                <c:pt idx="579">
                  <c:v>44562</c:v>
                </c:pt>
                <c:pt idx="580">
                  <c:v>44563</c:v>
                </c:pt>
                <c:pt idx="581">
                  <c:v>44564</c:v>
                </c:pt>
                <c:pt idx="582">
                  <c:v>44565</c:v>
                </c:pt>
                <c:pt idx="583">
                  <c:v>44566</c:v>
                </c:pt>
                <c:pt idx="584">
                  <c:v>44567</c:v>
                </c:pt>
                <c:pt idx="585">
                  <c:v>44568</c:v>
                </c:pt>
                <c:pt idx="586">
                  <c:v>44569</c:v>
                </c:pt>
                <c:pt idx="587">
                  <c:v>44570</c:v>
                </c:pt>
                <c:pt idx="588">
                  <c:v>44571</c:v>
                </c:pt>
                <c:pt idx="589">
                  <c:v>44572</c:v>
                </c:pt>
                <c:pt idx="590">
                  <c:v>44573</c:v>
                </c:pt>
                <c:pt idx="591">
                  <c:v>44574</c:v>
                </c:pt>
                <c:pt idx="592">
                  <c:v>44575</c:v>
                </c:pt>
                <c:pt idx="593">
                  <c:v>44576</c:v>
                </c:pt>
                <c:pt idx="594">
                  <c:v>44577</c:v>
                </c:pt>
                <c:pt idx="595">
                  <c:v>44578</c:v>
                </c:pt>
                <c:pt idx="596">
                  <c:v>44579</c:v>
                </c:pt>
                <c:pt idx="597">
                  <c:v>44580</c:v>
                </c:pt>
                <c:pt idx="598">
                  <c:v>44581</c:v>
                </c:pt>
                <c:pt idx="599">
                  <c:v>44582</c:v>
                </c:pt>
                <c:pt idx="600">
                  <c:v>44583</c:v>
                </c:pt>
                <c:pt idx="601">
                  <c:v>44584</c:v>
                </c:pt>
                <c:pt idx="602">
                  <c:v>44585</c:v>
                </c:pt>
                <c:pt idx="603">
                  <c:v>44586</c:v>
                </c:pt>
                <c:pt idx="604">
                  <c:v>44587</c:v>
                </c:pt>
                <c:pt idx="605">
                  <c:v>44588</c:v>
                </c:pt>
                <c:pt idx="606">
                  <c:v>44589</c:v>
                </c:pt>
                <c:pt idx="607">
                  <c:v>44590</c:v>
                </c:pt>
                <c:pt idx="608">
                  <c:v>44591</c:v>
                </c:pt>
                <c:pt idx="609">
                  <c:v>44592</c:v>
                </c:pt>
                <c:pt idx="610">
                  <c:v>44593</c:v>
                </c:pt>
                <c:pt idx="611">
                  <c:v>44594</c:v>
                </c:pt>
                <c:pt idx="612">
                  <c:v>44595</c:v>
                </c:pt>
                <c:pt idx="613">
                  <c:v>44596</c:v>
                </c:pt>
                <c:pt idx="614">
                  <c:v>44597</c:v>
                </c:pt>
                <c:pt idx="615">
                  <c:v>44598</c:v>
                </c:pt>
                <c:pt idx="616">
                  <c:v>44599</c:v>
                </c:pt>
                <c:pt idx="617">
                  <c:v>44600</c:v>
                </c:pt>
                <c:pt idx="618">
                  <c:v>44601</c:v>
                </c:pt>
                <c:pt idx="619">
                  <c:v>44602</c:v>
                </c:pt>
                <c:pt idx="620">
                  <c:v>44603</c:v>
                </c:pt>
                <c:pt idx="621">
                  <c:v>44604</c:v>
                </c:pt>
                <c:pt idx="622">
                  <c:v>44605</c:v>
                </c:pt>
                <c:pt idx="623">
                  <c:v>44606</c:v>
                </c:pt>
                <c:pt idx="624">
                  <c:v>44607</c:v>
                </c:pt>
                <c:pt idx="625">
                  <c:v>44608</c:v>
                </c:pt>
                <c:pt idx="626">
                  <c:v>44609</c:v>
                </c:pt>
                <c:pt idx="627">
                  <c:v>44610</c:v>
                </c:pt>
                <c:pt idx="628">
                  <c:v>44611</c:v>
                </c:pt>
                <c:pt idx="629">
                  <c:v>44612</c:v>
                </c:pt>
                <c:pt idx="630">
                  <c:v>44613</c:v>
                </c:pt>
                <c:pt idx="631">
                  <c:v>44614</c:v>
                </c:pt>
                <c:pt idx="632">
                  <c:v>44615</c:v>
                </c:pt>
                <c:pt idx="633">
                  <c:v>44616</c:v>
                </c:pt>
                <c:pt idx="634">
                  <c:v>44617</c:v>
                </c:pt>
                <c:pt idx="635">
                  <c:v>44618</c:v>
                </c:pt>
                <c:pt idx="636">
                  <c:v>44619</c:v>
                </c:pt>
                <c:pt idx="637">
                  <c:v>44620</c:v>
                </c:pt>
                <c:pt idx="638">
                  <c:v>44621</c:v>
                </c:pt>
                <c:pt idx="639">
                  <c:v>44622</c:v>
                </c:pt>
                <c:pt idx="640">
                  <c:v>44623</c:v>
                </c:pt>
                <c:pt idx="641">
                  <c:v>44624</c:v>
                </c:pt>
                <c:pt idx="642">
                  <c:v>44625</c:v>
                </c:pt>
                <c:pt idx="643">
                  <c:v>44626</c:v>
                </c:pt>
                <c:pt idx="644">
                  <c:v>44627</c:v>
                </c:pt>
                <c:pt idx="645">
                  <c:v>44628</c:v>
                </c:pt>
                <c:pt idx="646">
                  <c:v>44629</c:v>
                </c:pt>
                <c:pt idx="647">
                  <c:v>44630</c:v>
                </c:pt>
                <c:pt idx="648">
                  <c:v>44631</c:v>
                </c:pt>
                <c:pt idx="649">
                  <c:v>44632</c:v>
                </c:pt>
                <c:pt idx="650">
                  <c:v>44633</c:v>
                </c:pt>
                <c:pt idx="651">
                  <c:v>44634</c:v>
                </c:pt>
                <c:pt idx="652">
                  <c:v>44635</c:v>
                </c:pt>
                <c:pt idx="653">
                  <c:v>44636</c:v>
                </c:pt>
                <c:pt idx="654">
                  <c:v>44637</c:v>
                </c:pt>
                <c:pt idx="655">
                  <c:v>44638</c:v>
                </c:pt>
                <c:pt idx="656">
                  <c:v>44639</c:v>
                </c:pt>
                <c:pt idx="657">
                  <c:v>44640</c:v>
                </c:pt>
                <c:pt idx="658">
                  <c:v>44641</c:v>
                </c:pt>
                <c:pt idx="659">
                  <c:v>44642</c:v>
                </c:pt>
                <c:pt idx="660">
                  <c:v>44643</c:v>
                </c:pt>
                <c:pt idx="661">
                  <c:v>44644</c:v>
                </c:pt>
                <c:pt idx="662">
                  <c:v>44645</c:v>
                </c:pt>
                <c:pt idx="663">
                  <c:v>44646</c:v>
                </c:pt>
                <c:pt idx="664">
                  <c:v>44647</c:v>
                </c:pt>
                <c:pt idx="665">
                  <c:v>44648</c:v>
                </c:pt>
                <c:pt idx="666">
                  <c:v>44649</c:v>
                </c:pt>
                <c:pt idx="667">
                  <c:v>44650</c:v>
                </c:pt>
                <c:pt idx="668">
                  <c:v>44651</c:v>
                </c:pt>
                <c:pt idx="669">
                  <c:v>44652</c:v>
                </c:pt>
                <c:pt idx="670">
                  <c:v>44653</c:v>
                </c:pt>
                <c:pt idx="671">
                  <c:v>44654</c:v>
                </c:pt>
                <c:pt idx="672">
                  <c:v>44655</c:v>
                </c:pt>
                <c:pt idx="673">
                  <c:v>44656</c:v>
                </c:pt>
                <c:pt idx="674">
                  <c:v>44657</c:v>
                </c:pt>
                <c:pt idx="675">
                  <c:v>44658</c:v>
                </c:pt>
                <c:pt idx="676">
                  <c:v>44659</c:v>
                </c:pt>
                <c:pt idx="677">
                  <c:v>44660</c:v>
                </c:pt>
                <c:pt idx="678">
                  <c:v>44661</c:v>
                </c:pt>
                <c:pt idx="679">
                  <c:v>44662</c:v>
                </c:pt>
                <c:pt idx="680">
                  <c:v>44663</c:v>
                </c:pt>
                <c:pt idx="681">
                  <c:v>44664</c:v>
                </c:pt>
                <c:pt idx="682">
                  <c:v>44665</c:v>
                </c:pt>
                <c:pt idx="683">
                  <c:v>44666</c:v>
                </c:pt>
                <c:pt idx="684">
                  <c:v>44667</c:v>
                </c:pt>
              </c:numCache>
            </c:numRef>
          </c:cat>
          <c:val>
            <c:numRef>
              <c:f>'Hospitalizovani (3)'!$C$3:$C$687</c:f>
              <c:numCache>
                <c:formatCode>General</c:formatCode>
                <c:ptCount val="685"/>
                <c:pt idx="0">
                  <c:v>21207.980000000003</c:v>
                </c:pt>
                <c:pt idx="1">
                  <c:v>21207.980000000003</c:v>
                </c:pt>
                <c:pt idx="2">
                  <c:v>21207.980000000003</c:v>
                </c:pt>
                <c:pt idx="3">
                  <c:v>21207.980000000003</c:v>
                </c:pt>
                <c:pt idx="4">
                  <c:v>21207.980000000003</c:v>
                </c:pt>
                <c:pt idx="5">
                  <c:v>21207.980000000003</c:v>
                </c:pt>
                <c:pt idx="6">
                  <c:v>21207.980000000003</c:v>
                </c:pt>
                <c:pt idx="7">
                  <c:v>21207.980000000003</c:v>
                </c:pt>
                <c:pt idx="8">
                  <c:v>21207.980000000003</c:v>
                </c:pt>
                <c:pt idx="9">
                  <c:v>21207.980000000003</c:v>
                </c:pt>
                <c:pt idx="10">
                  <c:v>21207.980000000003</c:v>
                </c:pt>
                <c:pt idx="11">
                  <c:v>21207.980000000003</c:v>
                </c:pt>
                <c:pt idx="12">
                  <c:v>21207.980000000003</c:v>
                </c:pt>
                <c:pt idx="13">
                  <c:v>21207.980000000003</c:v>
                </c:pt>
                <c:pt idx="14">
                  <c:v>21207.980000000003</c:v>
                </c:pt>
                <c:pt idx="15">
                  <c:v>21207.980000000003</c:v>
                </c:pt>
                <c:pt idx="16">
                  <c:v>21207.980000000003</c:v>
                </c:pt>
                <c:pt idx="17">
                  <c:v>21207.980000000003</c:v>
                </c:pt>
                <c:pt idx="18">
                  <c:v>21207.980000000003</c:v>
                </c:pt>
                <c:pt idx="19">
                  <c:v>21207.980000000003</c:v>
                </c:pt>
                <c:pt idx="20">
                  <c:v>21207.980000000003</c:v>
                </c:pt>
                <c:pt idx="21">
                  <c:v>21207.980000000003</c:v>
                </c:pt>
                <c:pt idx="22">
                  <c:v>21207.980000000003</c:v>
                </c:pt>
                <c:pt idx="23">
                  <c:v>21207.980000000003</c:v>
                </c:pt>
                <c:pt idx="24">
                  <c:v>21207.980000000003</c:v>
                </c:pt>
                <c:pt idx="25">
                  <c:v>21207.980000000003</c:v>
                </c:pt>
                <c:pt idx="26">
                  <c:v>21207.980000000003</c:v>
                </c:pt>
                <c:pt idx="27">
                  <c:v>21207.980000000003</c:v>
                </c:pt>
                <c:pt idx="28">
                  <c:v>21207.980000000003</c:v>
                </c:pt>
                <c:pt idx="29">
                  <c:v>21207.980000000003</c:v>
                </c:pt>
                <c:pt idx="30">
                  <c:v>46253.43</c:v>
                </c:pt>
                <c:pt idx="31">
                  <c:v>46253.43</c:v>
                </c:pt>
                <c:pt idx="32">
                  <c:v>46253.43</c:v>
                </c:pt>
                <c:pt idx="33">
                  <c:v>46253.43</c:v>
                </c:pt>
                <c:pt idx="34">
                  <c:v>46253.43</c:v>
                </c:pt>
                <c:pt idx="35">
                  <c:v>46253.43</c:v>
                </c:pt>
                <c:pt idx="36">
                  <c:v>46253.43</c:v>
                </c:pt>
                <c:pt idx="37">
                  <c:v>46253.43</c:v>
                </c:pt>
                <c:pt idx="38">
                  <c:v>46253.43</c:v>
                </c:pt>
                <c:pt idx="39">
                  <c:v>46253.43</c:v>
                </c:pt>
                <c:pt idx="40">
                  <c:v>46253.43</c:v>
                </c:pt>
                <c:pt idx="41">
                  <c:v>46253.43</c:v>
                </c:pt>
                <c:pt idx="42">
                  <c:v>46253.43</c:v>
                </c:pt>
                <c:pt idx="43">
                  <c:v>46253.43</c:v>
                </c:pt>
                <c:pt idx="44">
                  <c:v>46253.43</c:v>
                </c:pt>
                <c:pt idx="45">
                  <c:v>46253.43</c:v>
                </c:pt>
                <c:pt idx="46">
                  <c:v>46253.43</c:v>
                </c:pt>
                <c:pt idx="47">
                  <c:v>46253.43</c:v>
                </c:pt>
                <c:pt idx="48">
                  <c:v>46253.43</c:v>
                </c:pt>
                <c:pt idx="49">
                  <c:v>46253.43</c:v>
                </c:pt>
                <c:pt idx="50">
                  <c:v>46253.43</c:v>
                </c:pt>
                <c:pt idx="51">
                  <c:v>46253.43</c:v>
                </c:pt>
                <c:pt idx="52">
                  <c:v>46253.43</c:v>
                </c:pt>
                <c:pt idx="53">
                  <c:v>46253.43</c:v>
                </c:pt>
                <c:pt idx="54">
                  <c:v>46253.43</c:v>
                </c:pt>
                <c:pt idx="55">
                  <c:v>46253.43</c:v>
                </c:pt>
                <c:pt idx="56">
                  <c:v>46253.43</c:v>
                </c:pt>
                <c:pt idx="57">
                  <c:v>46253.43</c:v>
                </c:pt>
                <c:pt idx="58">
                  <c:v>46253.43</c:v>
                </c:pt>
                <c:pt idx="59">
                  <c:v>46253.43</c:v>
                </c:pt>
                <c:pt idx="60">
                  <c:v>46253.43</c:v>
                </c:pt>
                <c:pt idx="61">
                  <c:v>60551.56</c:v>
                </c:pt>
                <c:pt idx="62">
                  <c:v>60551.56</c:v>
                </c:pt>
                <c:pt idx="63">
                  <c:v>60551.56</c:v>
                </c:pt>
                <c:pt idx="64">
                  <c:v>60551.56</c:v>
                </c:pt>
                <c:pt idx="65">
                  <c:v>60551.56</c:v>
                </c:pt>
                <c:pt idx="66">
                  <c:v>60551.56</c:v>
                </c:pt>
                <c:pt idx="67">
                  <c:v>60551.56</c:v>
                </c:pt>
                <c:pt idx="68">
                  <c:v>60551.56</c:v>
                </c:pt>
                <c:pt idx="69">
                  <c:v>60551.56</c:v>
                </c:pt>
                <c:pt idx="70">
                  <c:v>60551.56</c:v>
                </c:pt>
                <c:pt idx="71">
                  <c:v>60551.56</c:v>
                </c:pt>
                <c:pt idx="72">
                  <c:v>60551.56</c:v>
                </c:pt>
                <c:pt idx="73">
                  <c:v>60551.56</c:v>
                </c:pt>
                <c:pt idx="74">
                  <c:v>60551.56</c:v>
                </c:pt>
                <c:pt idx="75">
                  <c:v>60551.56</c:v>
                </c:pt>
                <c:pt idx="76">
                  <c:v>60551.56</c:v>
                </c:pt>
                <c:pt idx="77">
                  <c:v>60551.56</c:v>
                </c:pt>
                <c:pt idx="78">
                  <c:v>60551.56</c:v>
                </c:pt>
                <c:pt idx="79">
                  <c:v>60551.56</c:v>
                </c:pt>
                <c:pt idx="80">
                  <c:v>60551.56</c:v>
                </c:pt>
                <c:pt idx="81">
                  <c:v>60551.56</c:v>
                </c:pt>
                <c:pt idx="82">
                  <c:v>60551.56</c:v>
                </c:pt>
                <c:pt idx="83">
                  <c:v>60551.56</c:v>
                </c:pt>
                <c:pt idx="84">
                  <c:v>60551.56</c:v>
                </c:pt>
                <c:pt idx="85">
                  <c:v>60551.56</c:v>
                </c:pt>
                <c:pt idx="86">
                  <c:v>60551.56</c:v>
                </c:pt>
                <c:pt idx="87">
                  <c:v>60551.56</c:v>
                </c:pt>
                <c:pt idx="88">
                  <c:v>60551.56</c:v>
                </c:pt>
                <c:pt idx="89">
                  <c:v>60551.56</c:v>
                </c:pt>
                <c:pt idx="90">
                  <c:v>60551.56</c:v>
                </c:pt>
                <c:pt idx="91">
                  <c:v>60551.56</c:v>
                </c:pt>
                <c:pt idx="92">
                  <c:v>82682.59</c:v>
                </c:pt>
                <c:pt idx="93">
                  <c:v>82682.59</c:v>
                </c:pt>
                <c:pt idx="94">
                  <c:v>82682.59</c:v>
                </c:pt>
                <c:pt idx="95">
                  <c:v>82682.59</c:v>
                </c:pt>
                <c:pt idx="96">
                  <c:v>82682.59</c:v>
                </c:pt>
                <c:pt idx="97">
                  <c:v>82682.59</c:v>
                </c:pt>
                <c:pt idx="98">
                  <c:v>82682.59</c:v>
                </c:pt>
                <c:pt idx="99">
                  <c:v>82682.59</c:v>
                </c:pt>
                <c:pt idx="100">
                  <c:v>82682.59</c:v>
                </c:pt>
                <c:pt idx="101">
                  <c:v>82682.59</c:v>
                </c:pt>
                <c:pt idx="102">
                  <c:v>82682.59</c:v>
                </c:pt>
                <c:pt idx="103">
                  <c:v>82682.59</c:v>
                </c:pt>
                <c:pt idx="104">
                  <c:v>82682.59</c:v>
                </c:pt>
                <c:pt idx="105">
                  <c:v>82682.59</c:v>
                </c:pt>
                <c:pt idx="106">
                  <c:v>82682.59</c:v>
                </c:pt>
                <c:pt idx="107">
                  <c:v>82682.59</c:v>
                </c:pt>
                <c:pt idx="108">
                  <c:v>82682.59</c:v>
                </c:pt>
                <c:pt idx="109">
                  <c:v>82682.59</c:v>
                </c:pt>
                <c:pt idx="110">
                  <c:v>82682.59</c:v>
                </c:pt>
                <c:pt idx="111">
                  <c:v>82682.59</c:v>
                </c:pt>
                <c:pt idx="112">
                  <c:v>82682.59</c:v>
                </c:pt>
                <c:pt idx="113">
                  <c:v>82682.59</c:v>
                </c:pt>
                <c:pt idx="114">
                  <c:v>82682.59</c:v>
                </c:pt>
                <c:pt idx="115">
                  <c:v>82682.59</c:v>
                </c:pt>
                <c:pt idx="116">
                  <c:v>82682.59</c:v>
                </c:pt>
                <c:pt idx="117">
                  <c:v>82682.59</c:v>
                </c:pt>
                <c:pt idx="118">
                  <c:v>82682.59</c:v>
                </c:pt>
                <c:pt idx="119">
                  <c:v>82682.59</c:v>
                </c:pt>
                <c:pt idx="120">
                  <c:v>82682.59</c:v>
                </c:pt>
                <c:pt idx="121">
                  <c:v>82682.59</c:v>
                </c:pt>
                <c:pt idx="122">
                  <c:v>131580.53999999998</c:v>
                </c:pt>
                <c:pt idx="123">
                  <c:v>131580.53999999998</c:v>
                </c:pt>
                <c:pt idx="124">
                  <c:v>131580.53999999998</c:v>
                </c:pt>
                <c:pt idx="125">
                  <c:v>131580.53999999998</c:v>
                </c:pt>
                <c:pt idx="126">
                  <c:v>131580.53999999998</c:v>
                </c:pt>
                <c:pt idx="127">
                  <c:v>131580.53999999998</c:v>
                </c:pt>
                <c:pt idx="128">
                  <c:v>131580.53999999998</c:v>
                </c:pt>
                <c:pt idx="129">
                  <c:v>131580.53999999998</c:v>
                </c:pt>
                <c:pt idx="130">
                  <c:v>131580.53999999998</c:v>
                </c:pt>
                <c:pt idx="131">
                  <c:v>131580.53999999998</c:v>
                </c:pt>
                <c:pt idx="132">
                  <c:v>131580.53999999998</c:v>
                </c:pt>
                <c:pt idx="133">
                  <c:v>131580.53999999998</c:v>
                </c:pt>
                <c:pt idx="134">
                  <c:v>131580.53999999998</c:v>
                </c:pt>
                <c:pt idx="135">
                  <c:v>131580.53999999998</c:v>
                </c:pt>
                <c:pt idx="136">
                  <c:v>131580.53999999998</c:v>
                </c:pt>
                <c:pt idx="137">
                  <c:v>131580.53999999998</c:v>
                </c:pt>
                <c:pt idx="138">
                  <c:v>131580.53999999998</c:v>
                </c:pt>
                <c:pt idx="139">
                  <c:v>131580.53999999998</c:v>
                </c:pt>
                <c:pt idx="140">
                  <c:v>131580.53999999998</c:v>
                </c:pt>
                <c:pt idx="141">
                  <c:v>131580.53999999998</c:v>
                </c:pt>
                <c:pt idx="142">
                  <c:v>131580.53999999998</c:v>
                </c:pt>
                <c:pt idx="143">
                  <c:v>131580.53999999998</c:v>
                </c:pt>
                <c:pt idx="144">
                  <c:v>131580.53999999998</c:v>
                </c:pt>
                <c:pt idx="145">
                  <c:v>131580.53999999998</c:v>
                </c:pt>
                <c:pt idx="146">
                  <c:v>131580.53999999998</c:v>
                </c:pt>
                <c:pt idx="147">
                  <c:v>131580.53999999998</c:v>
                </c:pt>
                <c:pt idx="148">
                  <c:v>131580.53999999998</c:v>
                </c:pt>
                <c:pt idx="149">
                  <c:v>131580.53999999998</c:v>
                </c:pt>
                <c:pt idx="150">
                  <c:v>131580.53999999998</c:v>
                </c:pt>
                <c:pt idx="151">
                  <c:v>131580.53999999998</c:v>
                </c:pt>
                <c:pt idx="152">
                  <c:v>131580.53999999998</c:v>
                </c:pt>
                <c:pt idx="153">
                  <c:v>162496.43</c:v>
                </c:pt>
                <c:pt idx="154">
                  <c:v>162496.43</c:v>
                </c:pt>
                <c:pt idx="155">
                  <c:v>162496.43</c:v>
                </c:pt>
                <c:pt idx="156">
                  <c:v>162496.43</c:v>
                </c:pt>
                <c:pt idx="157">
                  <c:v>162496.43</c:v>
                </c:pt>
                <c:pt idx="158">
                  <c:v>162496.43</c:v>
                </c:pt>
                <c:pt idx="159">
                  <c:v>162496.43</c:v>
                </c:pt>
                <c:pt idx="160">
                  <c:v>162496.43</c:v>
                </c:pt>
                <c:pt idx="161">
                  <c:v>162496.43</c:v>
                </c:pt>
                <c:pt idx="162">
                  <c:v>162496.43</c:v>
                </c:pt>
                <c:pt idx="163">
                  <c:v>162496.43</c:v>
                </c:pt>
                <c:pt idx="164">
                  <c:v>162496.43</c:v>
                </c:pt>
                <c:pt idx="165">
                  <c:v>162496.43</c:v>
                </c:pt>
                <c:pt idx="166">
                  <c:v>162496.43</c:v>
                </c:pt>
                <c:pt idx="167">
                  <c:v>162496.43</c:v>
                </c:pt>
                <c:pt idx="168">
                  <c:v>162496.43</c:v>
                </c:pt>
                <c:pt idx="169">
                  <c:v>162496.43</c:v>
                </c:pt>
                <c:pt idx="170">
                  <c:v>162496.43</c:v>
                </c:pt>
                <c:pt idx="171">
                  <c:v>162496.43</c:v>
                </c:pt>
                <c:pt idx="172">
                  <c:v>162496.43</c:v>
                </c:pt>
                <c:pt idx="173">
                  <c:v>162496.43</c:v>
                </c:pt>
                <c:pt idx="174">
                  <c:v>162496.43</c:v>
                </c:pt>
                <c:pt idx="175">
                  <c:v>162496.43</c:v>
                </c:pt>
                <c:pt idx="176">
                  <c:v>162496.43</c:v>
                </c:pt>
                <c:pt idx="177">
                  <c:v>162496.43</c:v>
                </c:pt>
                <c:pt idx="178">
                  <c:v>162496.43</c:v>
                </c:pt>
                <c:pt idx="179">
                  <c:v>162496.43</c:v>
                </c:pt>
                <c:pt idx="180">
                  <c:v>162496.43</c:v>
                </c:pt>
                <c:pt idx="181">
                  <c:v>162496.43</c:v>
                </c:pt>
                <c:pt idx="182">
                  <c:v>162496.43</c:v>
                </c:pt>
                <c:pt idx="183">
                  <c:v>170115.24000000002</c:v>
                </c:pt>
                <c:pt idx="184">
                  <c:v>170115.24000000002</c:v>
                </c:pt>
                <c:pt idx="185">
                  <c:v>170115.24000000002</c:v>
                </c:pt>
                <c:pt idx="186">
                  <c:v>170115.24000000002</c:v>
                </c:pt>
                <c:pt idx="187">
                  <c:v>170115.24000000002</c:v>
                </c:pt>
                <c:pt idx="188">
                  <c:v>170115.24000000002</c:v>
                </c:pt>
                <c:pt idx="189">
                  <c:v>170115.24000000002</c:v>
                </c:pt>
                <c:pt idx="190">
                  <c:v>170115.24000000002</c:v>
                </c:pt>
                <c:pt idx="191">
                  <c:v>170115.24000000002</c:v>
                </c:pt>
                <c:pt idx="192">
                  <c:v>170115.24000000002</c:v>
                </c:pt>
                <c:pt idx="193">
                  <c:v>170115.24000000002</c:v>
                </c:pt>
                <c:pt idx="194">
                  <c:v>170115.24000000002</c:v>
                </c:pt>
                <c:pt idx="195">
                  <c:v>170115.24000000002</c:v>
                </c:pt>
                <c:pt idx="196">
                  <c:v>170115.24000000002</c:v>
                </c:pt>
                <c:pt idx="197">
                  <c:v>170115.24000000002</c:v>
                </c:pt>
                <c:pt idx="198">
                  <c:v>170115.24000000002</c:v>
                </c:pt>
                <c:pt idx="199">
                  <c:v>170115.24000000002</c:v>
                </c:pt>
                <c:pt idx="200">
                  <c:v>170115.24000000002</c:v>
                </c:pt>
                <c:pt idx="201">
                  <c:v>170115.24000000002</c:v>
                </c:pt>
                <c:pt idx="202">
                  <c:v>170115.24000000002</c:v>
                </c:pt>
                <c:pt idx="203">
                  <c:v>170115.24000000002</c:v>
                </c:pt>
                <c:pt idx="204">
                  <c:v>170115.24000000002</c:v>
                </c:pt>
                <c:pt idx="205">
                  <c:v>170115.24000000002</c:v>
                </c:pt>
                <c:pt idx="206">
                  <c:v>170115.24000000002</c:v>
                </c:pt>
                <c:pt idx="207">
                  <c:v>170115.24000000002</c:v>
                </c:pt>
                <c:pt idx="208">
                  <c:v>170115.24000000002</c:v>
                </c:pt>
                <c:pt idx="209">
                  <c:v>170115.24000000002</c:v>
                </c:pt>
                <c:pt idx="210">
                  <c:v>170115.24000000002</c:v>
                </c:pt>
                <c:pt idx="211">
                  <c:v>170115.24000000002</c:v>
                </c:pt>
                <c:pt idx="212">
                  <c:v>170115.24000000002</c:v>
                </c:pt>
                <c:pt idx="213">
                  <c:v>170115.24000000002</c:v>
                </c:pt>
                <c:pt idx="214">
                  <c:v>125684.56999999999</c:v>
                </c:pt>
                <c:pt idx="215">
                  <c:v>125684.56999999999</c:v>
                </c:pt>
                <c:pt idx="216">
                  <c:v>125684.56999999999</c:v>
                </c:pt>
                <c:pt idx="217">
                  <c:v>125684.56999999999</c:v>
                </c:pt>
                <c:pt idx="218">
                  <c:v>125684.56999999999</c:v>
                </c:pt>
                <c:pt idx="219">
                  <c:v>125684.56999999999</c:v>
                </c:pt>
                <c:pt idx="220">
                  <c:v>125684.56999999999</c:v>
                </c:pt>
                <c:pt idx="221">
                  <c:v>125684.56999999999</c:v>
                </c:pt>
                <c:pt idx="222">
                  <c:v>125684.56999999999</c:v>
                </c:pt>
                <c:pt idx="223">
                  <c:v>125684.56999999999</c:v>
                </c:pt>
                <c:pt idx="224">
                  <c:v>125684.56999999999</c:v>
                </c:pt>
                <c:pt idx="225">
                  <c:v>125684.56999999999</c:v>
                </c:pt>
                <c:pt idx="226">
                  <c:v>125684.56999999999</c:v>
                </c:pt>
                <c:pt idx="227">
                  <c:v>125684.56999999999</c:v>
                </c:pt>
                <c:pt idx="228">
                  <c:v>125684.56999999999</c:v>
                </c:pt>
                <c:pt idx="229">
                  <c:v>125684.56999999999</c:v>
                </c:pt>
                <c:pt idx="230">
                  <c:v>125684.56999999999</c:v>
                </c:pt>
                <c:pt idx="231">
                  <c:v>125684.56999999999</c:v>
                </c:pt>
                <c:pt idx="232">
                  <c:v>125684.56999999999</c:v>
                </c:pt>
                <c:pt idx="233">
                  <c:v>125684.56999999999</c:v>
                </c:pt>
                <c:pt idx="234">
                  <c:v>125684.56999999999</c:v>
                </c:pt>
                <c:pt idx="235">
                  <c:v>125684.56999999999</c:v>
                </c:pt>
                <c:pt idx="236">
                  <c:v>125684.56999999999</c:v>
                </c:pt>
                <c:pt idx="237">
                  <c:v>125684.56999999999</c:v>
                </c:pt>
                <c:pt idx="238">
                  <c:v>125684.56999999999</c:v>
                </c:pt>
                <c:pt idx="239">
                  <c:v>125684.56999999999</c:v>
                </c:pt>
                <c:pt idx="240">
                  <c:v>125684.56999999999</c:v>
                </c:pt>
                <c:pt idx="241">
                  <c:v>125684.56999999999</c:v>
                </c:pt>
                <c:pt idx="242">
                  <c:v>125684.56999999999</c:v>
                </c:pt>
                <c:pt idx="243">
                  <c:v>125684.56999999999</c:v>
                </c:pt>
                <c:pt idx="244">
                  <c:v>125684.56999999999</c:v>
                </c:pt>
                <c:pt idx="245">
                  <c:v>200592.55</c:v>
                </c:pt>
                <c:pt idx="246">
                  <c:v>200592.55</c:v>
                </c:pt>
                <c:pt idx="247">
                  <c:v>200592.55</c:v>
                </c:pt>
                <c:pt idx="248">
                  <c:v>200592.55</c:v>
                </c:pt>
                <c:pt idx="249">
                  <c:v>200592.55</c:v>
                </c:pt>
                <c:pt idx="250">
                  <c:v>200592.55</c:v>
                </c:pt>
                <c:pt idx="251">
                  <c:v>200592.55</c:v>
                </c:pt>
                <c:pt idx="252">
                  <c:v>200592.55</c:v>
                </c:pt>
                <c:pt idx="253">
                  <c:v>200592.55</c:v>
                </c:pt>
                <c:pt idx="254">
                  <c:v>200592.55</c:v>
                </c:pt>
                <c:pt idx="255">
                  <c:v>200592.55</c:v>
                </c:pt>
                <c:pt idx="256">
                  <c:v>200592.55</c:v>
                </c:pt>
                <c:pt idx="257">
                  <c:v>200592.55</c:v>
                </c:pt>
                <c:pt idx="258">
                  <c:v>200592.55</c:v>
                </c:pt>
                <c:pt idx="259">
                  <c:v>200592.55</c:v>
                </c:pt>
                <c:pt idx="260">
                  <c:v>200592.55</c:v>
                </c:pt>
                <c:pt idx="261">
                  <c:v>200592.55</c:v>
                </c:pt>
                <c:pt idx="262">
                  <c:v>200592.55</c:v>
                </c:pt>
                <c:pt idx="263">
                  <c:v>200592.55</c:v>
                </c:pt>
                <c:pt idx="264">
                  <c:v>200592.55</c:v>
                </c:pt>
                <c:pt idx="265">
                  <c:v>200592.55</c:v>
                </c:pt>
                <c:pt idx="266">
                  <c:v>200592.55</c:v>
                </c:pt>
                <c:pt idx="267">
                  <c:v>200592.55</c:v>
                </c:pt>
                <c:pt idx="268">
                  <c:v>200592.55</c:v>
                </c:pt>
                <c:pt idx="269">
                  <c:v>200592.55</c:v>
                </c:pt>
                <c:pt idx="270">
                  <c:v>200592.55</c:v>
                </c:pt>
                <c:pt idx="271">
                  <c:v>200592.55</c:v>
                </c:pt>
                <c:pt idx="272">
                  <c:v>200592.55</c:v>
                </c:pt>
                <c:pt idx="273">
                  <c:v>288409.60000000003</c:v>
                </c:pt>
                <c:pt idx="274">
                  <c:v>288409.60000000003</c:v>
                </c:pt>
                <c:pt idx="275">
                  <c:v>288409.60000000003</c:v>
                </c:pt>
                <c:pt idx="276">
                  <c:v>288409.60000000003</c:v>
                </c:pt>
                <c:pt idx="277">
                  <c:v>288409.60000000003</c:v>
                </c:pt>
                <c:pt idx="278">
                  <c:v>288409.60000000003</c:v>
                </c:pt>
                <c:pt idx="279">
                  <c:v>288409.60000000003</c:v>
                </c:pt>
                <c:pt idx="280">
                  <c:v>288409.60000000003</c:v>
                </c:pt>
                <c:pt idx="281">
                  <c:v>288409.60000000003</c:v>
                </c:pt>
                <c:pt idx="282">
                  <c:v>288409.60000000003</c:v>
                </c:pt>
                <c:pt idx="283">
                  <c:v>288409.60000000003</c:v>
                </c:pt>
                <c:pt idx="284">
                  <c:v>288409.60000000003</c:v>
                </c:pt>
                <c:pt idx="285">
                  <c:v>288409.60000000003</c:v>
                </c:pt>
                <c:pt idx="286">
                  <c:v>288409.60000000003</c:v>
                </c:pt>
                <c:pt idx="287">
                  <c:v>288409.60000000003</c:v>
                </c:pt>
                <c:pt idx="288">
                  <c:v>288409.60000000003</c:v>
                </c:pt>
                <c:pt idx="289">
                  <c:v>288409.60000000003</c:v>
                </c:pt>
                <c:pt idx="290">
                  <c:v>288409.60000000003</c:v>
                </c:pt>
                <c:pt idx="291">
                  <c:v>288409.60000000003</c:v>
                </c:pt>
                <c:pt idx="292">
                  <c:v>288409.60000000003</c:v>
                </c:pt>
                <c:pt idx="293">
                  <c:v>288409.60000000003</c:v>
                </c:pt>
                <c:pt idx="294">
                  <c:v>288409.60000000003</c:v>
                </c:pt>
                <c:pt idx="295">
                  <c:v>288409.60000000003</c:v>
                </c:pt>
                <c:pt idx="296">
                  <c:v>288409.60000000003</c:v>
                </c:pt>
                <c:pt idx="297">
                  <c:v>288409.60000000003</c:v>
                </c:pt>
                <c:pt idx="298">
                  <c:v>288409.60000000003</c:v>
                </c:pt>
                <c:pt idx="299">
                  <c:v>288409.60000000003</c:v>
                </c:pt>
                <c:pt idx="300">
                  <c:v>288409.60000000003</c:v>
                </c:pt>
                <c:pt idx="301">
                  <c:v>288409.60000000003</c:v>
                </c:pt>
                <c:pt idx="302">
                  <c:v>288409.60000000003</c:v>
                </c:pt>
                <c:pt idx="303">
                  <c:v>288409.60000000003</c:v>
                </c:pt>
                <c:pt idx="304">
                  <c:v>234368.41</c:v>
                </c:pt>
                <c:pt idx="305">
                  <c:v>234368.41</c:v>
                </c:pt>
                <c:pt idx="306">
                  <c:v>234368.41</c:v>
                </c:pt>
                <c:pt idx="307">
                  <c:v>234368.41</c:v>
                </c:pt>
                <c:pt idx="308">
                  <c:v>234368.41</c:v>
                </c:pt>
                <c:pt idx="309">
                  <c:v>234368.41</c:v>
                </c:pt>
                <c:pt idx="310">
                  <c:v>234368.41</c:v>
                </c:pt>
                <c:pt idx="311">
                  <c:v>234368.41</c:v>
                </c:pt>
                <c:pt idx="312">
                  <c:v>234368.41</c:v>
                </c:pt>
                <c:pt idx="313">
                  <c:v>234368.41</c:v>
                </c:pt>
                <c:pt idx="314">
                  <c:v>234368.41</c:v>
                </c:pt>
                <c:pt idx="315">
                  <c:v>234368.41</c:v>
                </c:pt>
                <c:pt idx="316">
                  <c:v>234368.41</c:v>
                </c:pt>
                <c:pt idx="317">
                  <c:v>234368.41</c:v>
                </c:pt>
                <c:pt idx="318">
                  <c:v>234368.41</c:v>
                </c:pt>
                <c:pt idx="319">
                  <c:v>234368.41</c:v>
                </c:pt>
                <c:pt idx="320">
                  <c:v>234368.41</c:v>
                </c:pt>
                <c:pt idx="321">
                  <c:v>234368.41</c:v>
                </c:pt>
                <c:pt idx="322">
                  <c:v>234368.41</c:v>
                </c:pt>
                <c:pt idx="323">
                  <c:v>234368.41</c:v>
                </c:pt>
                <c:pt idx="324">
                  <c:v>234368.41</c:v>
                </c:pt>
                <c:pt idx="325">
                  <c:v>234368.41</c:v>
                </c:pt>
                <c:pt idx="326">
                  <c:v>234368.41</c:v>
                </c:pt>
                <c:pt idx="327">
                  <c:v>234368.41</c:v>
                </c:pt>
                <c:pt idx="328">
                  <c:v>234368.41</c:v>
                </c:pt>
                <c:pt idx="329">
                  <c:v>234368.41</c:v>
                </c:pt>
                <c:pt idx="330">
                  <c:v>234368.41</c:v>
                </c:pt>
                <c:pt idx="331">
                  <c:v>234368.41</c:v>
                </c:pt>
                <c:pt idx="332">
                  <c:v>234368.41</c:v>
                </c:pt>
                <c:pt idx="333">
                  <c:v>234368.41</c:v>
                </c:pt>
                <c:pt idx="334">
                  <c:v>96815.700000000012</c:v>
                </c:pt>
                <c:pt idx="335">
                  <c:v>96815.700000000012</c:v>
                </c:pt>
                <c:pt idx="336">
                  <c:v>96815.700000000012</c:v>
                </c:pt>
                <c:pt idx="337">
                  <c:v>96815.700000000012</c:v>
                </c:pt>
                <c:pt idx="338">
                  <c:v>96815.700000000012</c:v>
                </c:pt>
                <c:pt idx="339">
                  <c:v>96815.700000000012</c:v>
                </c:pt>
                <c:pt idx="340">
                  <c:v>96815.700000000012</c:v>
                </c:pt>
                <c:pt idx="341">
                  <c:v>96815.700000000012</c:v>
                </c:pt>
                <c:pt idx="342">
                  <c:v>96815.700000000012</c:v>
                </c:pt>
                <c:pt idx="343">
                  <c:v>96815.700000000012</c:v>
                </c:pt>
                <c:pt idx="344">
                  <c:v>96815.700000000012</c:v>
                </c:pt>
                <c:pt idx="345">
                  <c:v>96815.700000000012</c:v>
                </c:pt>
                <c:pt idx="346">
                  <c:v>96815.700000000012</c:v>
                </c:pt>
                <c:pt idx="347">
                  <c:v>96815.700000000012</c:v>
                </c:pt>
                <c:pt idx="348">
                  <c:v>96815.700000000012</c:v>
                </c:pt>
                <c:pt idx="349">
                  <c:v>96815.700000000012</c:v>
                </c:pt>
                <c:pt idx="350">
                  <c:v>96815.700000000012</c:v>
                </c:pt>
                <c:pt idx="351">
                  <c:v>96815.700000000012</c:v>
                </c:pt>
                <c:pt idx="352">
                  <c:v>96815.700000000012</c:v>
                </c:pt>
                <c:pt idx="353">
                  <c:v>96815.700000000012</c:v>
                </c:pt>
                <c:pt idx="354">
                  <c:v>96815.700000000012</c:v>
                </c:pt>
                <c:pt idx="355">
                  <c:v>96815.700000000012</c:v>
                </c:pt>
                <c:pt idx="356">
                  <c:v>96815.700000000012</c:v>
                </c:pt>
                <c:pt idx="357">
                  <c:v>96815.700000000012</c:v>
                </c:pt>
                <c:pt idx="358">
                  <c:v>96815.700000000012</c:v>
                </c:pt>
                <c:pt idx="359">
                  <c:v>96815.700000000012</c:v>
                </c:pt>
                <c:pt idx="360">
                  <c:v>96815.700000000012</c:v>
                </c:pt>
                <c:pt idx="361">
                  <c:v>96815.700000000012</c:v>
                </c:pt>
                <c:pt idx="362">
                  <c:v>96815.700000000012</c:v>
                </c:pt>
                <c:pt idx="363">
                  <c:v>96815.700000000012</c:v>
                </c:pt>
                <c:pt idx="364">
                  <c:v>96815.700000000012</c:v>
                </c:pt>
                <c:pt idx="365">
                  <c:v>52207.72</c:v>
                </c:pt>
                <c:pt idx="366">
                  <c:v>52207.72</c:v>
                </c:pt>
                <c:pt idx="367">
                  <c:v>52207.72</c:v>
                </c:pt>
                <c:pt idx="368">
                  <c:v>52207.72</c:v>
                </c:pt>
                <c:pt idx="369">
                  <c:v>52207.72</c:v>
                </c:pt>
                <c:pt idx="370">
                  <c:v>52207.72</c:v>
                </c:pt>
                <c:pt idx="371">
                  <c:v>52207.72</c:v>
                </c:pt>
                <c:pt idx="372">
                  <c:v>52207.72</c:v>
                </c:pt>
                <c:pt idx="373">
                  <c:v>52207.72</c:v>
                </c:pt>
                <c:pt idx="374">
                  <c:v>52207.72</c:v>
                </c:pt>
                <c:pt idx="375">
                  <c:v>52207.72</c:v>
                </c:pt>
                <c:pt idx="376">
                  <c:v>52207.72</c:v>
                </c:pt>
                <c:pt idx="377">
                  <c:v>52207.72</c:v>
                </c:pt>
                <c:pt idx="378">
                  <c:v>52207.72</c:v>
                </c:pt>
                <c:pt idx="379">
                  <c:v>52207.72</c:v>
                </c:pt>
                <c:pt idx="380">
                  <c:v>52207.72</c:v>
                </c:pt>
                <c:pt idx="381">
                  <c:v>52207.72</c:v>
                </c:pt>
                <c:pt idx="382">
                  <c:v>52207.72</c:v>
                </c:pt>
                <c:pt idx="383">
                  <c:v>52207.72</c:v>
                </c:pt>
                <c:pt idx="384">
                  <c:v>52207.72</c:v>
                </c:pt>
                <c:pt idx="385">
                  <c:v>52207.72</c:v>
                </c:pt>
                <c:pt idx="386">
                  <c:v>52207.72</c:v>
                </c:pt>
                <c:pt idx="387">
                  <c:v>52207.72</c:v>
                </c:pt>
                <c:pt idx="388">
                  <c:v>52207.72</c:v>
                </c:pt>
                <c:pt idx="389">
                  <c:v>52207.72</c:v>
                </c:pt>
                <c:pt idx="390">
                  <c:v>52207.72</c:v>
                </c:pt>
                <c:pt idx="391">
                  <c:v>52207.72</c:v>
                </c:pt>
                <c:pt idx="392">
                  <c:v>52207.72</c:v>
                </c:pt>
                <c:pt idx="393">
                  <c:v>52207.72</c:v>
                </c:pt>
                <c:pt idx="394">
                  <c:v>52207.72</c:v>
                </c:pt>
                <c:pt idx="395">
                  <c:v>40940.620000000003</c:v>
                </c:pt>
                <c:pt idx="396">
                  <c:v>40940.620000000003</c:v>
                </c:pt>
                <c:pt idx="397">
                  <c:v>40940.620000000003</c:v>
                </c:pt>
                <c:pt idx="398">
                  <c:v>40940.620000000003</c:v>
                </c:pt>
                <c:pt idx="399">
                  <c:v>40940.620000000003</c:v>
                </c:pt>
                <c:pt idx="400">
                  <c:v>40940.620000000003</c:v>
                </c:pt>
                <c:pt idx="401">
                  <c:v>40940.620000000003</c:v>
                </c:pt>
                <c:pt idx="402">
                  <c:v>40940.620000000003</c:v>
                </c:pt>
                <c:pt idx="403">
                  <c:v>40940.620000000003</c:v>
                </c:pt>
                <c:pt idx="404">
                  <c:v>40940.620000000003</c:v>
                </c:pt>
                <c:pt idx="405">
                  <c:v>40940.620000000003</c:v>
                </c:pt>
                <c:pt idx="406">
                  <c:v>40940.620000000003</c:v>
                </c:pt>
                <c:pt idx="407">
                  <c:v>40940.620000000003</c:v>
                </c:pt>
                <c:pt idx="408">
                  <c:v>40940.620000000003</c:v>
                </c:pt>
                <c:pt idx="409">
                  <c:v>40940.620000000003</c:v>
                </c:pt>
                <c:pt idx="410">
                  <c:v>40940.620000000003</c:v>
                </c:pt>
                <c:pt idx="411">
                  <c:v>40940.620000000003</c:v>
                </c:pt>
                <c:pt idx="412">
                  <c:v>40940.620000000003</c:v>
                </c:pt>
                <c:pt idx="413">
                  <c:v>40940.620000000003</c:v>
                </c:pt>
                <c:pt idx="414">
                  <c:v>40940.620000000003</c:v>
                </c:pt>
                <c:pt idx="415">
                  <c:v>40940.620000000003</c:v>
                </c:pt>
                <c:pt idx="416">
                  <c:v>40940.620000000003</c:v>
                </c:pt>
                <c:pt idx="417">
                  <c:v>40940.620000000003</c:v>
                </c:pt>
                <c:pt idx="418">
                  <c:v>40940.620000000003</c:v>
                </c:pt>
                <c:pt idx="419">
                  <c:v>40940.620000000003</c:v>
                </c:pt>
                <c:pt idx="420">
                  <c:v>40940.620000000003</c:v>
                </c:pt>
                <c:pt idx="421">
                  <c:v>40940.620000000003</c:v>
                </c:pt>
                <c:pt idx="422">
                  <c:v>40940.620000000003</c:v>
                </c:pt>
                <c:pt idx="423">
                  <c:v>40940.620000000003</c:v>
                </c:pt>
                <c:pt idx="424">
                  <c:v>40940.620000000003</c:v>
                </c:pt>
                <c:pt idx="425">
                  <c:v>40940.620000000003</c:v>
                </c:pt>
                <c:pt idx="426">
                  <c:v>129678.98000000001</c:v>
                </c:pt>
                <c:pt idx="427">
                  <c:v>129678.98000000001</c:v>
                </c:pt>
                <c:pt idx="428">
                  <c:v>129678.98000000001</c:v>
                </c:pt>
                <c:pt idx="429">
                  <c:v>129678.98000000001</c:v>
                </c:pt>
                <c:pt idx="430">
                  <c:v>129678.98000000001</c:v>
                </c:pt>
                <c:pt idx="431">
                  <c:v>129678.98000000001</c:v>
                </c:pt>
                <c:pt idx="432">
                  <c:v>129678.98000000001</c:v>
                </c:pt>
                <c:pt idx="433">
                  <c:v>129678.98000000001</c:v>
                </c:pt>
                <c:pt idx="434">
                  <c:v>129678.98000000001</c:v>
                </c:pt>
                <c:pt idx="435">
                  <c:v>129678.98000000001</c:v>
                </c:pt>
                <c:pt idx="436">
                  <c:v>129678.98000000001</c:v>
                </c:pt>
                <c:pt idx="437">
                  <c:v>129678.98000000001</c:v>
                </c:pt>
                <c:pt idx="438">
                  <c:v>129678.98000000001</c:v>
                </c:pt>
                <c:pt idx="439">
                  <c:v>129678.98000000001</c:v>
                </c:pt>
                <c:pt idx="440">
                  <c:v>129678.98000000001</c:v>
                </c:pt>
                <c:pt idx="441">
                  <c:v>129678.98000000001</c:v>
                </c:pt>
                <c:pt idx="442">
                  <c:v>129678.98000000001</c:v>
                </c:pt>
                <c:pt idx="443">
                  <c:v>129678.98000000001</c:v>
                </c:pt>
                <c:pt idx="444">
                  <c:v>129678.98000000001</c:v>
                </c:pt>
                <c:pt idx="445">
                  <c:v>129678.98000000001</c:v>
                </c:pt>
                <c:pt idx="446">
                  <c:v>129678.98000000001</c:v>
                </c:pt>
                <c:pt idx="447">
                  <c:v>129678.98000000001</c:v>
                </c:pt>
                <c:pt idx="448">
                  <c:v>129678.98000000001</c:v>
                </c:pt>
                <c:pt idx="449">
                  <c:v>129678.98000000001</c:v>
                </c:pt>
                <c:pt idx="450">
                  <c:v>129678.98000000001</c:v>
                </c:pt>
                <c:pt idx="451">
                  <c:v>129678.98000000001</c:v>
                </c:pt>
                <c:pt idx="452">
                  <c:v>129678.98000000001</c:v>
                </c:pt>
                <c:pt idx="453">
                  <c:v>129678.98000000001</c:v>
                </c:pt>
                <c:pt idx="454">
                  <c:v>129678.98000000001</c:v>
                </c:pt>
                <c:pt idx="455">
                  <c:v>129678.98000000001</c:v>
                </c:pt>
                <c:pt idx="456">
                  <c:v>129678.98000000001</c:v>
                </c:pt>
                <c:pt idx="457">
                  <c:v>209460.54</c:v>
                </c:pt>
                <c:pt idx="458">
                  <c:v>209460.54</c:v>
                </c:pt>
                <c:pt idx="459">
                  <c:v>209460.54</c:v>
                </c:pt>
                <c:pt idx="460">
                  <c:v>209460.54</c:v>
                </c:pt>
                <c:pt idx="461">
                  <c:v>209460.54</c:v>
                </c:pt>
                <c:pt idx="462">
                  <c:v>209460.54</c:v>
                </c:pt>
                <c:pt idx="463">
                  <c:v>209460.54</c:v>
                </c:pt>
                <c:pt idx="464">
                  <c:v>209460.54</c:v>
                </c:pt>
                <c:pt idx="465">
                  <c:v>209460.54</c:v>
                </c:pt>
                <c:pt idx="466">
                  <c:v>209460.54</c:v>
                </c:pt>
                <c:pt idx="467">
                  <c:v>209460.54</c:v>
                </c:pt>
                <c:pt idx="468">
                  <c:v>209460.54</c:v>
                </c:pt>
                <c:pt idx="469">
                  <c:v>209460.54</c:v>
                </c:pt>
                <c:pt idx="470">
                  <c:v>209460.54</c:v>
                </c:pt>
                <c:pt idx="471">
                  <c:v>209460.54</c:v>
                </c:pt>
                <c:pt idx="472">
                  <c:v>209460.54</c:v>
                </c:pt>
                <c:pt idx="473">
                  <c:v>209460.54</c:v>
                </c:pt>
                <c:pt idx="474">
                  <c:v>209460.54</c:v>
                </c:pt>
                <c:pt idx="475">
                  <c:v>209460.54</c:v>
                </c:pt>
                <c:pt idx="476">
                  <c:v>209460.54</c:v>
                </c:pt>
                <c:pt idx="477">
                  <c:v>209460.54</c:v>
                </c:pt>
                <c:pt idx="478">
                  <c:v>209460.54</c:v>
                </c:pt>
                <c:pt idx="479">
                  <c:v>209460.54</c:v>
                </c:pt>
                <c:pt idx="480">
                  <c:v>209460.54</c:v>
                </c:pt>
                <c:pt idx="481">
                  <c:v>209460.54</c:v>
                </c:pt>
                <c:pt idx="482">
                  <c:v>209460.54</c:v>
                </c:pt>
                <c:pt idx="483">
                  <c:v>209460.54</c:v>
                </c:pt>
                <c:pt idx="484">
                  <c:v>209460.54</c:v>
                </c:pt>
                <c:pt idx="485">
                  <c:v>209460.54</c:v>
                </c:pt>
                <c:pt idx="486">
                  <c:v>209460.54</c:v>
                </c:pt>
                <c:pt idx="487">
                  <c:v>163739.17000000001</c:v>
                </c:pt>
                <c:pt idx="488">
                  <c:v>163739.17000000001</c:v>
                </c:pt>
                <c:pt idx="489">
                  <c:v>163739.17000000001</c:v>
                </c:pt>
                <c:pt idx="490">
                  <c:v>163739.17000000001</c:v>
                </c:pt>
                <c:pt idx="491">
                  <c:v>163739.17000000001</c:v>
                </c:pt>
                <c:pt idx="492">
                  <c:v>163739.17000000001</c:v>
                </c:pt>
                <c:pt idx="493">
                  <c:v>163739.17000000001</c:v>
                </c:pt>
                <c:pt idx="494">
                  <c:v>163739.17000000001</c:v>
                </c:pt>
                <c:pt idx="495">
                  <c:v>163739.17000000001</c:v>
                </c:pt>
                <c:pt idx="496">
                  <c:v>163739.17000000001</c:v>
                </c:pt>
                <c:pt idx="497">
                  <c:v>163739.17000000001</c:v>
                </c:pt>
                <c:pt idx="498">
                  <c:v>163739.17000000001</c:v>
                </c:pt>
                <c:pt idx="499">
                  <c:v>163739.17000000001</c:v>
                </c:pt>
                <c:pt idx="500">
                  <c:v>163739.17000000001</c:v>
                </c:pt>
                <c:pt idx="501">
                  <c:v>163739.17000000001</c:v>
                </c:pt>
                <c:pt idx="502">
                  <c:v>163739.17000000001</c:v>
                </c:pt>
                <c:pt idx="503">
                  <c:v>163739.17000000001</c:v>
                </c:pt>
                <c:pt idx="504">
                  <c:v>163739.17000000001</c:v>
                </c:pt>
                <c:pt idx="505">
                  <c:v>163739.17000000001</c:v>
                </c:pt>
                <c:pt idx="506">
                  <c:v>163739.17000000001</c:v>
                </c:pt>
                <c:pt idx="507">
                  <c:v>163739.17000000001</c:v>
                </c:pt>
                <c:pt idx="508">
                  <c:v>163739.17000000001</c:v>
                </c:pt>
                <c:pt idx="509">
                  <c:v>163739.17000000001</c:v>
                </c:pt>
                <c:pt idx="510">
                  <c:v>163739.17000000001</c:v>
                </c:pt>
                <c:pt idx="511">
                  <c:v>163739.17000000001</c:v>
                </c:pt>
                <c:pt idx="512">
                  <c:v>163739.17000000001</c:v>
                </c:pt>
                <c:pt idx="513">
                  <c:v>163739.17000000001</c:v>
                </c:pt>
                <c:pt idx="514">
                  <c:v>163739.17000000001</c:v>
                </c:pt>
                <c:pt idx="515">
                  <c:v>163739.17000000001</c:v>
                </c:pt>
                <c:pt idx="516">
                  <c:v>163739.17000000001</c:v>
                </c:pt>
                <c:pt idx="517">
                  <c:v>163739.17000000001</c:v>
                </c:pt>
                <c:pt idx="518">
                  <c:v>167781.86</c:v>
                </c:pt>
                <c:pt idx="519">
                  <c:v>167781.86</c:v>
                </c:pt>
                <c:pt idx="520">
                  <c:v>167781.86</c:v>
                </c:pt>
                <c:pt idx="521">
                  <c:v>167781.86</c:v>
                </c:pt>
                <c:pt idx="522">
                  <c:v>167781.86</c:v>
                </c:pt>
                <c:pt idx="523">
                  <c:v>167781.86</c:v>
                </c:pt>
                <c:pt idx="524">
                  <c:v>167781.86</c:v>
                </c:pt>
                <c:pt idx="525">
                  <c:v>167781.86</c:v>
                </c:pt>
                <c:pt idx="526">
                  <c:v>167781.86</c:v>
                </c:pt>
                <c:pt idx="527">
                  <c:v>167781.86</c:v>
                </c:pt>
                <c:pt idx="528">
                  <c:v>167781.86</c:v>
                </c:pt>
                <c:pt idx="529">
                  <c:v>167781.86</c:v>
                </c:pt>
                <c:pt idx="530">
                  <c:v>167781.86</c:v>
                </c:pt>
                <c:pt idx="531">
                  <c:v>167781.86</c:v>
                </c:pt>
                <c:pt idx="532">
                  <c:v>167781.86</c:v>
                </c:pt>
                <c:pt idx="533">
                  <c:v>167781.86</c:v>
                </c:pt>
                <c:pt idx="534">
                  <c:v>167781.86</c:v>
                </c:pt>
                <c:pt idx="535">
                  <c:v>167781.86</c:v>
                </c:pt>
                <c:pt idx="536">
                  <c:v>167781.86</c:v>
                </c:pt>
                <c:pt idx="537">
                  <c:v>167781.86</c:v>
                </c:pt>
                <c:pt idx="538">
                  <c:v>167781.86</c:v>
                </c:pt>
                <c:pt idx="539">
                  <c:v>167781.86</c:v>
                </c:pt>
                <c:pt idx="540">
                  <c:v>167781.86</c:v>
                </c:pt>
                <c:pt idx="541">
                  <c:v>167781.86</c:v>
                </c:pt>
                <c:pt idx="542">
                  <c:v>167781.86</c:v>
                </c:pt>
                <c:pt idx="543">
                  <c:v>167781.86</c:v>
                </c:pt>
                <c:pt idx="544">
                  <c:v>167781.86</c:v>
                </c:pt>
                <c:pt idx="545">
                  <c:v>167781.86</c:v>
                </c:pt>
                <c:pt idx="546">
                  <c:v>167781.86</c:v>
                </c:pt>
                <c:pt idx="547">
                  <c:v>167781.86</c:v>
                </c:pt>
                <c:pt idx="548">
                  <c:v>127249.89000000001</c:v>
                </c:pt>
                <c:pt idx="549">
                  <c:v>127249.89000000001</c:v>
                </c:pt>
                <c:pt idx="550">
                  <c:v>127249.89000000001</c:v>
                </c:pt>
                <c:pt idx="551">
                  <c:v>127249.89000000001</c:v>
                </c:pt>
                <c:pt idx="552">
                  <c:v>127249.89000000001</c:v>
                </c:pt>
                <c:pt idx="553">
                  <c:v>127249.89000000001</c:v>
                </c:pt>
                <c:pt idx="554">
                  <c:v>127249.89000000001</c:v>
                </c:pt>
                <c:pt idx="555">
                  <c:v>127249.89000000001</c:v>
                </c:pt>
                <c:pt idx="556">
                  <c:v>127249.89000000001</c:v>
                </c:pt>
                <c:pt idx="557">
                  <c:v>127249.89000000001</c:v>
                </c:pt>
                <c:pt idx="558">
                  <c:v>127249.89000000001</c:v>
                </c:pt>
                <c:pt idx="559">
                  <c:v>127249.89000000001</c:v>
                </c:pt>
                <c:pt idx="560">
                  <c:v>127249.89000000001</c:v>
                </c:pt>
                <c:pt idx="561">
                  <c:v>127249.89000000001</c:v>
                </c:pt>
                <c:pt idx="562">
                  <c:v>127249.89000000001</c:v>
                </c:pt>
                <c:pt idx="563">
                  <c:v>127249.89000000001</c:v>
                </c:pt>
                <c:pt idx="564">
                  <c:v>127249.89000000001</c:v>
                </c:pt>
                <c:pt idx="565">
                  <c:v>127249.89000000001</c:v>
                </c:pt>
                <c:pt idx="566">
                  <c:v>127249.89000000001</c:v>
                </c:pt>
                <c:pt idx="567">
                  <c:v>127249.89000000001</c:v>
                </c:pt>
                <c:pt idx="568">
                  <c:v>127249.89000000001</c:v>
                </c:pt>
                <c:pt idx="569">
                  <c:v>127249.89000000001</c:v>
                </c:pt>
                <c:pt idx="570">
                  <c:v>127249.89000000001</c:v>
                </c:pt>
                <c:pt idx="571">
                  <c:v>127249.89000000001</c:v>
                </c:pt>
                <c:pt idx="572">
                  <c:v>127249.89000000001</c:v>
                </c:pt>
                <c:pt idx="573">
                  <c:v>127249.89000000001</c:v>
                </c:pt>
                <c:pt idx="574">
                  <c:v>127249.89000000001</c:v>
                </c:pt>
                <c:pt idx="575">
                  <c:v>127249.89000000001</c:v>
                </c:pt>
                <c:pt idx="576">
                  <c:v>127249.89000000001</c:v>
                </c:pt>
                <c:pt idx="577">
                  <c:v>127249.89000000001</c:v>
                </c:pt>
                <c:pt idx="578">
                  <c:v>127249.89000000001</c:v>
                </c:pt>
                <c:pt idx="579">
                  <c:v>99563.85</c:v>
                </c:pt>
                <c:pt idx="580">
                  <c:v>99563.85</c:v>
                </c:pt>
                <c:pt idx="581">
                  <c:v>99563.85</c:v>
                </c:pt>
                <c:pt idx="582">
                  <c:v>99563.85</c:v>
                </c:pt>
                <c:pt idx="583">
                  <c:v>99563.85</c:v>
                </c:pt>
                <c:pt idx="584">
                  <c:v>99563.85</c:v>
                </c:pt>
                <c:pt idx="585">
                  <c:v>99563.85</c:v>
                </c:pt>
                <c:pt idx="586">
                  <c:v>99563.85</c:v>
                </c:pt>
                <c:pt idx="587">
                  <c:v>99563.85</c:v>
                </c:pt>
                <c:pt idx="588">
                  <c:v>99563.85</c:v>
                </c:pt>
                <c:pt idx="589">
                  <c:v>99563.85</c:v>
                </c:pt>
                <c:pt idx="590">
                  <c:v>99563.85</c:v>
                </c:pt>
                <c:pt idx="591">
                  <c:v>99563.85</c:v>
                </c:pt>
                <c:pt idx="592">
                  <c:v>99563.85</c:v>
                </c:pt>
                <c:pt idx="593">
                  <c:v>99563.85</c:v>
                </c:pt>
                <c:pt idx="594">
                  <c:v>99563.85</c:v>
                </c:pt>
                <c:pt idx="595">
                  <c:v>99563.85</c:v>
                </c:pt>
                <c:pt idx="596">
                  <c:v>99563.85</c:v>
                </c:pt>
                <c:pt idx="597">
                  <c:v>99563.85</c:v>
                </c:pt>
                <c:pt idx="598">
                  <c:v>99563.85</c:v>
                </c:pt>
                <c:pt idx="599">
                  <c:v>99563.85</c:v>
                </c:pt>
                <c:pt idx="600">
                  <c:v>99563.85</c:v>
                </c:pt>
                <c:pt idx="601">
                  <c:v>99563.85</c:v>
                </c:pt>
                <c:pt idx="602">
                  <c:v>99563.85</c:v>
                </c:pt>
                <c:pt idx="603">
                  <c:v>99563.85</c:v>
                </c:pt>
                <c:pt idx="604">
                  <c:v>99563.85</c:v>
                </c:pt>
                <c:pt idx="605">
                  <c:v>99563.85</c:v>
                </c:pt>
                <c:pt idx="606">
                  <c:v>99563.85</c:v>
                </c:pt>
                <c:pt idx="607">
                  <c:v>99563.85</c:v>
                </c:pt>
                <c:pt idx="608">
                  <c:v>99563.85</c:v>
                </c:pt>
                <c:pt idx="609">
                  <c:v>99563.85</c:v>
                </c:pt>
                <c:pt idx="610">
                  <c:v>72820.09</c:v>
                </c:pt>
                <c:pt idx="611">
                  <c:v>72820.09</c:v>
                </c:pt>
                <c:pt idx="612">
                  <c:v>72820.09</c:v>
                </c:pt>
                <c:pt idx="613">
                  <c:v>72820.09</c:v>
                </c:pt>
                <c:pt idx="614">
                  <c:v>72820.09</c:v>
                </c:pt>
                <c:pt idx="615">
                  <c:v>72820.09</c:v>
                </c:pt>
                <c:pt idx="616">
                  <c:v>72820.09</c:v>
                </c:pt>
                <c:pt idx="617">
                  <c:v>72820.09</c:v>
                </c:pt>
                <c:pt idx="618">
                  <c:v>72820.09</c:v>
                </c:pt>
                <c:pt idx="619">
                  <c:v>72820.09</c:v>
                </c:pt>
                <c:pt idx="620">
                  <c:v>72820.09</c:v>
                </c:pt>
                <c:pt idx="621">
                  <c:v>72820.09</c:v>
                </c:pt>
                <c:pt idx="622">
                  <c:v>72820.09</c:v>
                </c:pt>
                <c:pt idx="623">
                  <c:v>72820.09</c:v>
                </c:pt>
                <c:pt idx="624">
                  <c:v>72820.09</c:v>
                </c:pt>
                <c:pt idx="625">
                  <c:v>72820.09</c:v>
                </c:pt>
                <c:pt idx="626">
                  <c:v>72820.09</c:v>
                </c:pt>
                <c:pt idx="627">
                  <c:v>72820.09</c:v>
                </c:pt>
                <c:pt idx="628">
                  <c:v>72820.09</c:v>
                </c:pt>
                <c:pt idx="629">
                  <c:v>72820.09</c:v>
                </c:pt>
                <c:pt idx="630">
                  <c:v>72820.09</c:v>
                </c:pt>
                <c:pt idx="631">
                  <c:v>72820.09</c:v>
                </c:pt>
                <c:pt idx="632">
                  <c:v>72820.09</c:v>
                </c:pt>
                <c:pt idx="633">
                  <c:v>72820.09</c:v>
                </c:pt>
                <c:pt idx="634">
                  <c:v>72820.09</c:v>
                </c:pt>
                <c:pt idx="635">
                  <c:v>72820.09</c:v>
                </c:pt>
                <c:pt idx="636">
                  <c:v>72820.09</c:v>
                </c:pt>
                <c:pt idx="637">
                  <c:v>72820.09</c:v>
                </c:pt>
                <c:pt idx="638">
                  <c:v>40811.21</c:v>
                </c:pt>
                <c:pt idx="639">
                  <c:v>40811.21</c:v>
                </c:pt>
                <c:pt idx="640">
                  <c:v>40811.21</c:v>
                </c:pt>
                <c:pt idx="641">
                  <c:v>40811.21</c:v>
                </c:pt>
                <c:pt idx="642">
                  <c:v>40811.21</c:v>
                </c:pt>
                <c:pt idx="643">
                  <c:v>40811.21</c:v>
                </c:pt>
                <c:pt idx="644">
                  <c:v>40811.21</c:v>
                </c:pt>
                <c:pt idx="645">
                  <c:v>40811.21</c:v>
                </c:pt>
                <c:pt idx="646">
                  <c:v>40811.21</c:v>
                </c:pt>
                <c:pt idx="647">
                  <c:v>40811.21</c:v>
                </c:pt>
                <c:pt idx="648">
                  <c:v>40811.21</c:v>
                </c:pt>
                <c:pt idx="649">
                  <c:v>40811.21</c:v>
                </c:pt>
                <c:pt idx="650">
                  <c:v>40811.21</c:v>
                </c:pt>
                <c:pt idx="651">
                  <c:v>40811.21</c:v>
                </c:pt>
                <c:pt idx="652">
                  <c:v>40811.21</c:v>
                </c:pt>
                <c:pt idx="653">
                  <c:v>40811.21</c:v>
                </c:pt>
                <c:pt idx="654">
                  <c:v>40811.21</c:v>
                </c:pt>
                <c:pt idx="655">
                  <c:v>40811.21</c:v>
                </c:pt>
                <c:pt idx="656">
                  <c:v>40811.21</c:v>
                </c:pt>
                <c:pt idx="657">
                  <c:v>40811.21</c:v>
                </c:pt>
                <c:pt idx="658">
                  <c:v>40811.21</c:v>
                </c:pt>
                <c:pt idx="659">
                  <c:v>40811.21</c:v>
                </c:pt>
                <c:pt idx="660">
                  <c:v>40811.21</c:v>
                </c:pt>
                <c:pt idx="661">
                  <c:v>40811.21</c:v>
                </c:pt>
                <c:pt idx="662">
                  <c:v>40811.21</c:v>
                </c:pt>
                <c:pt idx="663">
                  <c:v>40811.21</c:v>
                </c:pt>
                <c:pt idx="664">
                  <c:v>40811.21</c:v>
                </c:pt>
                <c:pt idx="665">
                  <c:v>40811.21</c:v>
                </c:pt>
                <c:pt idx="666">
                  <c:v>40811.21</c:v>
                </c:pt>
                <c:pt idx="667">
                  <c:v>40811.21</c:v>
                </c:pt>
                <c:pt idx="668">
                  <c:v>40811.21</c:v>
                </c:pt>
                <c:pt idx="669">
                  <c:v>30199.760000000002</c:v>
                </c:pt>
                <c:pt idx="670">
                  <c:v>30199.760000000002</c:v>
                </c:pt>
                <c:pt idx="671">
                  <c:v>30199.760000000002</c:v>
                </c:pt>
                <c:pt idx="672">
                  <c:v>30199.760000000002</c:v>
                </c:pt>
                <c:pt idx="673">
                  <c:v>30199.760000000002</c:v>
                </c:pt>
                <c:pt idx="674">
                  <c:v>30199.760000000002</c:v>
                </c:pt>
                <c:pt idx="675">
                  <c:v>30199.760000000002</c:v>
                </c:pt>
                <c:pt idx="676">
                  <c:v>30199.760000000002</c:v>
                </c:pt>
                <c:pt idx="677">
                  <c:v>30199.760000000002</c:v>
                </c:pt>
                <c:pt idx="678">
                  <c:v>30199.760000000002</c:v>
                </c:pt>
                <c:pt idx="679">
                  <c:v>30199.760000000002</c:v>
                </c:pt>
                <c:pt idx="680">
                  <c:v>30199.760000000002</c:v>
                </c:pt>
                <c:pt idx="681">
                  <c:v>30199.760000000002</c:v>
                </c:pt>
                <c:pt idx="682">
                  <c:v>30199.760000000002</c:v>
                </c:pt>
                <c:pt idx="683">
                  <c:v>30199.760000000002</c:v>
                </c:pt>
                <c:pt idx="684">
                  <c:v>30199.760000000002</c:v>
                </c:pt>
              </c:numCache>
            </c:numRef>
          </c:val>
          <c:extLst>
            <c:ext xmlns:c16="http://schemas.microsoft.com/office/drawing/2014/chart" uri="{C3380CC4-5D6E-409C-BE32-E72D297353CC}">
              <c16:uniqueId val="{00000000-256C-4A64-85C1-CE8FECCC7AE7}"/>
            </c:ext>
          </c:extLst>
        </c:ser>
        <c:dLbls>
          <c:showLegendKey val="0"/>
          <c:showVal val="0"/>
          <c:showCatName val="0"/>
          <c:showSerName val="0"/>
          <c:showPercent val="0"/>
          <c:showBubbleSize val="0"/>
        </c:dLbls>
        <c:gapWidth val="150"/>
        <c:axId val="322294992"/>
        <c:axId val="2093040320"/>
      </c:barChart>
      <c:lineChart>
        <c:grouping val="standard"/>
        <c:varyColors val="0"/>
        <c:ser>
          <c:idx val="0"/>
          <c:order val="0"/>
          <c:tx>
            <c:v>Dnevni broj hospitalizovanih pacijenata</c:v>
          </c:tx>
          <c:spPr>
            <a:ln w="28575" cap="rnd">
              <a:solidFill>
                <a:srgbClr val="FF0000"/>
              </a:solidFill>
              <a:round/>
            </a:ln>
            <a:effectLst/>
          </c:spPr>
          <c:marker>
            <c:symbol val="none"/>
          </c:marker>
          <c:cat>
            <c:numRef>
              <c:f>'Hospitalizovani (3)'!$A$3:$A$687</c:f>
              <c:numCache>
                <c:formatCode>m/d/yyyy</c:formatCode>
                <c:ptCount val="685"/>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pt idx="28">
                  <c:v>44011</c:v>
                </c:pt>
                <c:pt idx="29">
                  <c:v>44012</c:v>
                </c:pt>
                <c:pt idx="30">
                  <c:v>44013</c:v>
                </c:pt>
                <c:pt idx="31">
                  <c:v>44014</c:v>
                </c:pt>
                <c:pt idx="32">
                  <c:v>44015</c:v>
                </c:pt>
                <c:pt idx="33">
                  <c:v>44016</c:v>
                </c:pt>
                <c:pt idx="34">
                  <c:v>44017</c:v>
                </c:pt>
                <c:pt idx="35">
                  <c:v>44018</c:v>
                </c:pt>
                <c:pt idx="36">
                  <c:v>44019</c:v>
                </c:pt>
                <c:pt idx="37">
                  <c:v>44020</c:v>
                </c:pt>
                <c:pt idx="38">
                  <c:v>44021</c:v>
                </c:pt>
                <c:pt idx="39">
                  <c:v>44022</c:v>
                </c:pt>
                <c:pt idx="40">
                  <c:v>44023</c:v>
                </c:pt>
                <c:pt idx="41">
                  <c:v>44024</c:v>
                </c:pt>
                <c:pt idx="42">
                  <c:v>44025</c:v>
                </c:pt>
                <c:pt idx="43">
                  <c:v>44026</c:v>
                </c:pt>
                <c:pt idx="44">
                  <c:v>44027</c:v>
                </c:pt>
                <c:pt idx="45">
                  <c:v>44028</c:v>
                </c:pt>
                <c:pt idx="46">
                  <c:v>44029</c:v>
                </c:pt>
                <c:pt idx="47">
                  <c:v>44030</c:v>
                </c:pt>
                <c:pt idx="48">
                  <c:v>44031</c:v>
                </c:pt>
                <c:pt idx="49">
                  <c:v>44032</c:v>
                </c:pt>
                <c:pt idx="50">
                  <c:v>44033</c:v>
                </c:pt>
                <c:pt idx="51">
                  <c:v>44034</c:v>
                </c:pt>
                <c:pt idx="52">
                  <c:v>44035</c:v>
                </c:pt>
                <c:pt idx="53">
                  <c:v>44036</c:v>
                </c:pt>
                <c:pt idx="54">
                  <c:v>44037</c:v>
                </c:pt>
                <c:pt idx="55">
                  <c:v>44038</c:v>
                </c:pt>
                <c:pt idx="56">
                  <c:v>44039</c:v>
                </c:pt>
                <c:pt idx="57">
                  <c:v>44040</c:v>
                </c:pt>
                <c:pt idx="58">
                  <c:v>44041</c:v>
                </c:pt>
                <c:pt idx="59">
                  <c:v>44042</c:v>
                </c:pt>
                <c:pt idx="60">
                  <c:v>44043</c:v>
                </c:pt>
                <c:pt idx="61">
                  <c:v>44044</c:v>
                </c:pt>
                <c:pt idx="62">
                  <c:v>44045</c:v>
                </c:pt>
                <c:pt idx="63">
                  <c:v>44046</c:v>
                </c:pt>
                <c:pt idx="64">
                  <c:v>44047</c:v>
                </c:pt>
                <c:pt idx="65">
                  <c:v>44048</c:v>
                </c:pt>
                <c:pt idx="66">
                  <c:v>44049</c:v>
                </c:pt>
                <c:pt idx="67">
                  <c:v>44050</c:v>
                </c:pt>
                <c:pt idx="68">
                  <c:v>44051</c:v>
                </c:pt>
                <c:pt idx="69">
                  <c:v>44052</c:v>
                </c:pt>
                <c:pt idx="70">
                  <c:v>44053</c:v>
                </c:pt>
                <c:pt idx="71">
                  <c:v>44054</c:v>
                </c:pt>
                <c:pt idx="72">
                  <c:v>44055</c:v>
                </c:pt>
                <c:pt idx="73">
                  <c:v>44056</c:v>
                </c:pt>
                <c:pt idx="74">
                  <c:v>44057</c:v>
                </c:pt>
                <c:pt idx="75">
                  <c:v>44058</c:v>
                </c:pt>
                <c:pt idx="76">
                  <c:v>44059</c:v>
                </c:pt>
                <c:pt idx="77">
                  <c:v>44060</c:v>
                </c:pt>
                <c:pt idx="78">
                  <c:v>44061</c:v>
                </c:pt>
                <c:pt idx="79">
                  <c:v>44062</c:v>
                </c:pt>
                <c:pt idx="80">
                  <c:v>44063</c:v>
                </c:pt>
                <c:pt idx="81">
                  <c:v>44064</c:v>
                </c:pt>
                <c:pt idx="82">
                  <c:v>44065</c:v>
                </c:pt>
                <c:pt idx="83">
                  <c:v>44066</c:v>
                </c:pt>
                <c:pt idx="84">
                  <c:v>44067</c:v>
                </c:pt>
                <c:pt idx="85">
                  <c:v>44068</c:v>
                </c:pt>
                <c:pt idx="86">
                  <c:v>44069</c:v>
                </c:pt>
                <c:pt idx="87">
                  <c:v>44070</c:v>
                </c:pt>
                <c:pt idx="88">
                  <c:v>44071</c:v>
                </c:pt>
                <c:pt idx="89">
                  <c:v>44072</c:v>
                </c:pt>
                <c:pt idx="90">
                  <c:v>44073</c:v>
                </c:pt>
                <c:pt idx="91">
                  <c:v>44074</c:v>
                </c:pt>
                <c:pt idx="92">
                  <c:v>44075</c:v>
                </c:pt>
                <c:pt idx="93">
                  <c:v>44076</c:v>
                </c:pt>
                <c:pt idx="94">
                  <c:v>44077</c:v>
                </c:pt>
                <c:pt idx="95">
                  <c:v>44078</c:v>
                </c:pt>
                <c:pt idx="96">
                  <c:v>44079</c:v>
                </c:pt>
                <c:pt idx="97">
                  <c:v>44080</c:v>
                </c:pt>
                <c:pt idx="98">
                  <c:v>44081</c:v>
                </c:pt>
                <c:pt idx="99">
                  <c:v>44082</c:v>
                </c:pt>
                <c:pt idx="100">
                  <c:v>44083</c:v>
                </c:pt>
                <c:pt idx="101">
                  <c:v>44084</c:v>
                </c:pt>
                <c:pt idx="102">
                  <c:v>44085</c:v>
                </c:pt>
                <c:pt idx="103">
                  <c:v>44086</c:v>
                </c:pt>
                <c:pt idx="104">
                  <c:v>44087</c:v>
                </c:pt>
                <c:pt idx="105">
                  <c:v>44088</c:v>
                </c:pt>
                <c:pt idx="106">
                  <c:v>44089</c:v>
                </c:pt>
                <c:pt idx="107">
                  <c:v>44090</c:v>
                </c:pt>
                <c:pt idx="108">
                  <c:v>44091</c:v>
                </c:pt>
                <c:pt idx="109">
                  <c:v>44092</c:v>
                </c:pt>
                <c:pt idx="110">
                  <c:v>44093</c:v>
                </c:pt>
                <c:pt idx="111">
                  <c:v>44094</c:v>
                </c:pt>
                <c:pt idx="112">
                  <c:v>44095</c:v>
                </c:pt>
                <c:pt idx="113">
                  <c:v>44096</c:v>
                </c:pt>
                <c:pt idx="114">
                  <c:v>44097</c:v>
                </c:pt>
                <c:pt idx="115">
                  <c:v>44098</c:v>
                </c:pt>
                <c:pt idx="116">
                  <c:v>44099</c:v>
                </c:pt>
                <c:pt idx="117">
                  <c:v>44100</c:v>
                </c:pt>
                <c:pt idx="118">
                  <c:v>44101</c:v>
                </c:pt>
                <c:pt idx="119">
                  <c:v>44102</c:v>
                </c:pt>
                <c:pt idx="120">
                  <c:v>44103</c:v>
                </c:pt>
                <c:pt idx="121">
                  <c:v>44104</c:v>
                </c:pt>
                <c:pt idx="122">
                  <c:v>44105</c:v>
                </c:pt>
                <c:pt idx="123">
                  <c:v>44106</c:v>
                </c:pt>
                <c:pt idx="124">
                  <c:v>44107</c:v>
                </c:pt>
                <c:pt idx="125">
                  <c:v>44108</c:v>
                </c:pt>
                <c:pt idx="126">
                  <c:v>44109</c:v>
                </c:pt>
                <c:pt idx="127">
                  <c:v>44110</c:v>
                </c:pt>
                <c:pt idx="128">
                  <c:v>44111</c:v>
                </c:pt>
                <c:pt idx="129">
                  <c:v>44112</c:v>
                </c:pt>
                <c:pt idx="130">
                  <c:v>44113</c:v>
                </c:pt>
                <c:pt idx="131">
                  <c:v>44114</c:v>
                </c:pt>
                <c:pt idx="132">
                  <c:v>44115</c:v>
                </c:pt>
                <c:pt idx="133">
                  <c:v>44116</c:v>
                </c:pt>
                <c:pt idx="134">
                  <c:v>44117</c:v>
                </c:pt>
                <c:pt idx="135">
                  <c:v>44118</c:v>
                </c:pt>
                <c:pt idx="136">
                  <c:v>44119</c:v>
                </c:pt>
                <c:pt idx="137">
                  <c:v>44120</c:v>
                </c:pt>
                <c:pt idx="138">
                  <c:v>44121</c:v>
                </c:pt>
                <c:pt idx="139">
                  <c:v>44122</c:v>
                </c:pt>
                <c:pt idx="140">
                  <c:v>44123</c:v>
                </c:pt>
                <c:pt idx="141">
                  <c:v>44124</c:v>
                </c:pt>
                <c:pt idx="142">
                  <c:v>44125</c:v>
                </c:pt>
                <c:pt idx="143">
                  <c:v>44126</c:v>
                </c:pt>
                <c:pt idx="144">
                  <c:v>44127</c:v>
                </c:pt>
                <c:pt idx="145">
                  <c:v>44128</c:v>
                </c:pt>
                <c:pt idx="146">
                  <c:v>44129</c:v>
                </c:pt>
                <c:pt idx="147">
                  <c:v>44130</c:v>
                </c:pt>
                <c:pt idx="148">
                  <c:v>44131</c:v>
                </c:pt>
                <c:pt idx="149">
                  <c:v>44132</c:v>
                </c:pt>
                <c:pt idx="150">
                  <c:v>44133</c:v>
                </c:pt>
                <c:pt idx="151">
                  <c:v>44134</c:v>
                </c:pt>
                <c:pt idx="152">
                  <c:v>44135</c:v>
                </c:pt>
                <c:pt idx="153">
                  <c:v>44136</c:v>
                </c:pt>
                <c:pt idx="154">
                  <c:v>44137</c:v>
                </c:pt>
                <c:pt idx="155">
                  <c:v>44138</c:v>
                </c:pt>
                <c:pt idx="156">
                  <c:v>44139</c:v>
                </c:pt>
                <c:pt idx="157">
                  <c:v>44140</c:v>
                </c:pt>
                <c:pt idx="158">
                  <c:v>44141</c:v>
                </c:pt>
                <c:pt idx="159">
                  <c:v>44142</c:v>
                </c:pt>
                <c:pt idx="160">
                  <c:v>44143</c:v>
                </c:pt>
                <c:pt idx="161">
                  <c:v>44144</c:v>
                </c:pt>
                <c:pt idx="162">
                  <c:v>44145</c:v>
                </c:pt>
                <c:pt idx="163">
                  <c:v>44146</c:v>
                </c:pt>
                <c:pt idx="164">
                  <c:v>44147</c:v>
                </c:pt>
                <c:pt idx="165">
                  <c:v>44148</c:v>
                </c:pt>
                <c:pt idx="166">
                  <c:v>44149</c:v>
                </c:pt>
                <c:pt idx="167">
                  <c:v>44150</c:v>
                </c:pt>
                <c:pt idx="168">
                  <c:v>44151</c:v>
                </c:pt>
                <c:pt idx="169">
                  <c:v>44152</c:v>
                </c:pt>
                <c:pt idx="170">
                  <c:v>44153</c:v>
                </c:pt>
                <c:pt idx="171">
                  <c:v>44154</c:v>
                </c:pt>
                <c:pt idx="172">
                  <c:v>44155</c:v>
                </c:pt>
                <c:pt idx="173">
                  <c:v>44156</c:v>
                </c:pt>
                <c:pt idx="174">
                  <c:v>44157</c:v>
                </c:pt>
                <c:pt idx="175">
                  <c:v>44158</c:v>
                </c:pt>
                <c:pt idx="176">
                  <c:v>44159</c:v>
                </c:pt>
                <c:pt idx="177">
                  <c:v>44160</c:v>
                </c:pt>
                <c:pt idx="178">
                  <c:v>44161</c:v>
                </c:pt>
                <c:pt idx="179">
                  <c:v>44162</c:v>
                </c:pt>
                <c:pt idx="180">
                  <c:v>44163</c:v>
                </c:pt>
                <c:pt idx="181">
                  <c:v>44164</c:v>
                </c:pt>
                <c:pt idx="182">
                  <c:v>44165</c:v>
                </c:pt>
                <c:pt idx="183">
                  <c:v>44166</c:v>
                </c:pt>
                <c:pt idx="184">
                  <c:v>44167</c:v>
                </c:pt>
                <c:pt idx="185">
                  <c:v>44168</c:v>
                </c:pt>
                <c:pt idx="186">
                  <c:v>44169</c:v>
                </c:pt>
                <c:pt idx="187">
                  <c:v>44170</c:v>
                </c:pt>
                <c:pt idx="188">
                  <c:v>44171</c:v>
                </c:pt>
                <c:pt idx="189">
                  <c:v>44172</c:v>
                </c:pt>
                <c:pt idx="190">
                  <c:v>44173</c:v>
                </c:pt>
                <c:pt idx="191">
                  <c:v>44174</c:v>
                </c:pt>
                <c:pt idx="192">
                  <c:v>44175</c:v>
                </c:pt>
                <c:pt idx="193">
                  <c:v>44176</c:v>
                </c:pt>
                <c:pt idx="194">
                  <c:v>44177</c:v>
                </c:pt>
                <c:pt idx="195">
                  <c:v>44178</c:v>
                </c:pt>
                <c:pt idx="196">
                  <c:v>44179</c:v>
                </c:pt>
                <c:pt idx="197">
                  <c:v>44180</c:v>
                </c:pt>
                <c:pt idx="198">
                  <c:v>44181</c:v>
                </c:pt>
                <c:pt idx="199">
                  <c:v>44182</c:v>
                </c:pt>
                <c:pt idx="200">
                  <c:v>44183</c:v>
                </c:pt>
                <c:pt idx="201">
                  <c:v>44184</c:v>
                </c:pt>
                <c:pt idx="202">
                  <c:v>44185</c:v>
                </c:pt>
                <c:pt idx="203">
                  <c:v>44186</c:v>
                </c:pt>
                <c:pt idx="204">
                  <c:v>44187</c:v>
                </c:pt>
                <c:pt idx="205">
                  <c:v>44188</c:v>
                </c:pt>
                <c:pt idx="206">
                  <c:v>44189</c:v>
                </c:pt>
                <c:pt idx="207">
                  <c:v>44190</c:v>
                </c:pt>
                <c:pt idx="208">
                  <c:v>44191</c:v>
                </c:pt>
                <c:pt idx="209">
                  <c:v>44192</c:v>
                </c:pt>
                <c:pt idx="210">
                  <c:v>44193</c:v>
                </c:pt>
                <c:pt idx="211">
                  <c:v>44194</c:v>
                </c:pt>
                <c:pt idx="212">
                  <c:v>44195</c:v>
                </c:pt>
                <c:pt idx="213">
                  <c:v>44196</c:v>
                </c:pt>
                <c:pt idx="214">
                  <c:v>44197</c:v>
                </c:pt>
                <c:pt idx="215">
                  <c:v>44198</c:v>
                </c:pt>
                <c:pt idx="216">
                  <c:v>44199</c:v>
                </c:pt>
                <c:pt idx="217">
                  <c:v>44200</c:v>
                </c:pt>
                <c:pt idx="218">
                  <c:v>44201</c:v>
                </c:pt>
                <c:pt idx="219">
                  <c:v>44202</c:v>
                </c:pt>
                <c:pt idx="220">
                  <c:v>44203</c:v>
                </c:pt>
                <c:pt idx="221">
                  <c:v>44204</c:v>
                </c:pt>
                <c:pt idx="222">
                  <c:v>44205</c:v>
                </c:pt>
                <c:pt idx="223">
                  <c:v>44206</c:v>
                </c:pt>
                <c:pt idx="224">
                  <c:v>44207</c:v>
                </c:pt>
                <c:pt idx="225">
                  <c:v>44208</c:v>
                </c:pt>
                <c:pt idx="226">
                  <c:v>44209</c:v>
                </c:pt>
                <c:pt idx="227">
                  <c:v>44210</c:v>
                </c:pt>
                <c:pt idx="228">
                  <c:v>44211</c:v>
                </c:pt>
                <c:pt idx="229">
                  <c:v>44212</c:v>
                </c:pt>
                <c:pt idx="230">
                  <c:v>44213</c:v>
                </c:pt>
                <c:pt idx="231">
                  <c:v>44214</c:v>
                </c:pt>
                <c:pt idx="232">
                  <c:v>44215</c:v>
                </c:pt>
                <c:pt idx="233">
                  <c:v>44216</c:v>
                </c:pt>
                <c:pt idx="234">
                  <c:v>44217</c:v>
                </c:pt>
                <c:pt idx="235">
                  <c:v>44218</c:v>
                </c:pt>
                <c:pt idx="236">
                  <c:v>44219</c:v>
                </c:pt>
                <c:pt idx="237">
                  <c:v>44220</c:v>
                </c:pt>
                <c:pt idx="238">
                  <c:v>44221</c:v>
                </c:pt>
                <c:pt idx="239">
                  <c:v>44222</c:v>
                </c:pt>
                <c:pt idx="240">
                  <c:v>44223</c:v>
                </c:pt>
                <c:pt idx="241">
                  <c:v>44224</c:v>
                </c:pt>
                <c:pt idx="242">
                  <c:v>44225</c:v>
                </c:pt>
                <c:pt idx="243">
                  <c:v>44226</c:v>
                </c:pt>
                <c:pt idx="244">
                  <c:v>44227</c:v>
                </c:pt>
                <c:pt idx="245">
                  <c:v>44228</c:v>
                </c:pt>
                <c:pt idx="246">
                  <c:v>44229</c:v>
                </c:pt>
                <c:pt idx="247">
                  <c:v>44230</c:v>
                </c:pt>
                <c:pt idx="248">
                  <c:v>44231</c:v>
                </c:pt>
                <c:pt idx="249">
                  <c:v>44232</c:v>
                </c:pt>
                <c:pt idx="250">
                  <c:v>44233</c:v>
                </c:pt>
                <c:pt idx="251">
                  <c:v>44234</c:v>
                </c:pt>
                <c:pt idx="252">
                  <c:v>44235</c:v>
                </c:pt>
                <c:pt idx="253">
                  <c:v>44236</c:v>
                </c:pt>
                <c:pt idx="254">
                  <c:v>44237</c:v>
                </c:pt>
                <c:pt idx="255">
                  <c:v>44238</c:v>
                </c:pt>
                <c:pt idx="256">
                  <c:v>44239</c:v>
                </c:pt>
                <c:pt idx="257">
                  <c:v>44240</c:v>
                </c:pt>
                <c:pt idx="258">
                  <c:v>44241</c:v>
                </c:pt>
                <c:pt idx="259">
                  <c:v>44242</c:v>
                </c:pt>
                <c:pt idx="260">
                  <c:v>44243</c:v>
                </c:pt>
                <c:pt idx="261">
                  <c:v>44244</c:v>
                </c:pt>
                <c:pt idx="262">
                  <c:v>44245</c:v>
                </c:pt>
                <c:pt idx="263">
                  <c:v>44246</c:v>
                </c:pt>
                <c:pt idx="264">
                  <c:v>44247</c:v>
                </c:pt>
                <c:pt idx="265">
                  <c:v>44248</c:v>
                </c:pt>
                <c:pt idx="266">
                  <c:v>44249</c:v>
                </c:pt>
                <c:pt idx="267">
                  <c:v>44250</c:v>
                </c:pt>
                <c:pt idx="268">
                  <c:v>44251</c:v>
                </c:pt>
                <c:pt idx="269">
                  <c:v>44252</c:v>
                </c:pt>
                <c:pt idx="270">
                  <c:v>44253</c:v>
                </c:pt>
                <c:pt idx="271">
                  <c:v>44254</c:v>
                </c:pt>
                <c:pt idx="272">
                  <c:v>44255</c:v>
                </c:pt>
                <c:pt idx="273">
                  <c:v>44256</c:v>
                </c:pt>
                <c:pt idx="274">
                  <c:v>44257</c:v>
                </c:pt>
                <c:pt idx="275">
                  <c:v>44258</c:v>
                </c:pt>
                <c:pt idx="276">
                  <c:v>44259</c:v>
                </c:pt>
                <c:pt idx="277">
                  <c:v>44260</c:v>
                </c:pt>
                <c:pt idx="278">
                  <c:v>44261</c:v>
                </c:pt>
                <c:pt idx="279">
                  <c:v>44262</c:v>
                </c:pt>
                <c:pt idx="280">
                  <c:v>44263</c:v>
                </c:pt>
                <c:pt idx="281">
                  <c:v>44264</c:v>
                </c:pt>
                <c:pt idx="282">
                  <c:v>44265</c:v>
                </c:pt>
                <c:pt idx="283">
                  <c:v>44266</c:v>
                </c:pt>
                <c:pt idx="284">
                  <c:v>44267</c:v>
                </c:pt>
                <c:pt idx="285">
                  <c:v>44268</c:v>
                </c:pt>
                <c:pt idx="286">
                  <c:v>44269</c:v>
                </c:pt>
                <c:pt idx="287">
                  <c:v>44270</c:v>
                </c:pt>
                <c:pt idx="288">
                  <c:v>44271</c:v>
                </c:pt>
                <c:pt idx="289">
                  <c:v>44272</c:v>
                </c:pt>
                <c:pt idx="290">
                  <c:v>44273</c:v>
                </c:pt>
                <c:pt idx="291">
                  <c:v>44274</c:v>
                </c:pt>
                <c:pt idx="292">
                  <c:v>44275</c:v>
                </c:pt>
                <c:pt idx="293">
                  <c:v>44276</c:v>
                </c:pt>
                <c:pt idx="294">
                  <c:v>44277</c:v>
                </c:pt>
                <c:pt idx="295">
                  <c:v>44278</c:v>
                </c:pt>
                <c:pt idx="296">
                  <c:v>44279</c:v>
                </c:pt>
                <c:pt idx="297">
                  <c:v>44280</c:v>
                </c:pt>
                <c:pt idx="298">
                  <c:v>44281</c:v>
                </c:pt>
                <c:pt idx="299">
                  <c:v>44282</c:v>
                </c:pt>
                <c:pt idx="300">
                  <c:v>44283</c:v>
                </c:pt>
                <c:pt idx="301">
                  <c:v>44284</c:v>
                </c:pt>
                <c:pt idx="302">
                  <c:v>44285</c:v>
                </c:pt>
                <c:pt idx="303">
                  <c:v>44286</c:v>
                </c:pt>
                <c:pt idx="304">
                  <c:v>44287</c:v>
                </c:pt>
                <c:pt idx="305">
                  <c:v>44288</c:v>
                </c:pt>
                <c:pt idx="306">
                  <c:v>44289</c:v>
                </c:pt>
                <c:pt idx="307">
                  <c:v>44290</c:v>
                </c:pt>
                <c:pt idx="308">
                  <c:v>44291</c:v>
                </c:pt>
                <c:pt idx="309">
                  <c:v>44292</c:v>
                </c:pt>
                <c:pt idx="310">
                  <c:v>44293</c:v>
                </c:pt>
                <c:pt idx="311">
                  <c:v>44294</c:v>
                </c:pt>
                <c:pt idx="312">
                  <c:v>44295</c:v>
                </c:pt>
                <c:pt idx="313">
                  <c:v>44296</c:v>
                </c:pt>
                <c:pt idx="314">
                  <c:v>44297</c:v>
                </c:pt>
                <c:pt idx="315">
                  <c:v>44298</c:v>
                </c:pt>
                <c:pt idx="316">
                  <c:v>44299</c:v>
                </c:pt>
                <c:pt idx="317">
                  <c:v>44300</c:v>
                </c:pt>
                <c:pt idx="318">
                  <c:v>44301</c:v>
                </c:pt>
                <c:pt idx="319">
                  <c:v>44302</c:v>
                </c:pt>
                <c:pt idx="320">
                  <c:v>44303</c:v>
                </c:pt>
                <c:pt idx="321">
                  <c:v>44304</c:v>
                </c:pt>
                <c:pt idx="322">
                  <c:v>44305</c:v>
                </c:pt>
                <c:pt idx="323">
                  <c:v>44306</c:v>
                </c:pt>
                <c:pt idx="324">
                  <c:v>44307</c:v>
                </c:pt>
                <c:pt idx="325">
                  <c:v>44308</c:v>
                </c:pt>
                <c:pt idx="326">
                  <c:v>44309</c:v>
                </c:pt>
                <c:pt idx="327">
                  <c:v>44310</c:v>
                </c:pt>
                <c:pt idx="328">
                  <c:v>44311</c:v>
                </c:pt>
                <c:pt idx="329">
                  <c:v>44312</c:v>
                </c:pt>
                <c:pt idx="330">
                  <c:v>44313</c:v>
                </c:pt>
                <c:pt idx="331">
                  <c:v>44314</c:v>
                </c:pt>
                <c:pt idx="332">
                  <c:v>44315</c:v>
                </c:pt>
                <c:pt idx="333">
                  <c:v>44316</c:v>
                </c:pt>
                <c:pt idx="334">
                  <c:v>44317</c:v>
                </c:pt>
                <c:pt idx="335">
                  <c:v>44318</c:v>
                </c:pt>
                <c:pt idx="336">
                  <c:v>44319</c:v>
                </c:pt>
                <c:pt idx="337">
                  <c:v>44320</c:v>
                </c:pt>
                <c:pt idx="338">
                  <c:v>44321</c:v>
                </c:pt>
                <c:pt idx="339">
                  <c:v>44322</c:v>
                </c:pt>
                <c:pt idx="340">
                  <c:v>44323</c:v>
                </c:pt>
                <c:pt idx="341">
                  <c:v>44324</c:v>
                </c:pt>
                <c:pt idx="342">
                  <c:v>44325</c:v>
                </c:pt>
                <c:pt idx="343">
                  <c:v>44326</c:v>
                </c:pt>
                <c:pt idx="344">
                  <c:v>44327</c:v>
                </c:pt>
                <c:pt idx="345">
                  <c:v>44328</c:v>
                </c:pt>
                <c:pt idx="346">
                  <c:v>44329</c:v>
                </c:pt>
                <c:pt idx="347">
                  <c:v>44330</c:v>
                </c:pt>
                <c:pt idx="348">
                  <c:v>44331</c:v>
                </c:pt>
                <c:pt idx="349">
                  <c:v>44332</c:v>
                </c:pt>
                <c:pt idx="350">
                  <c:v>44333</c:v>
                </c:pt>
                <c:pt idx="351">
                  <c:v>44334</c:v>
                </c:pt>
                <c:pt idx="352">
                  <c:v>44335</c:v>
                </c:pt>
                <c:pt idx="353">
                  <c:v>44336</c:v>
                </c:pt>
                <c:pt idx="354">
                  <c:v>44337</c:v>
                </c:pt>
                <c:pt idx="355">
                  <c:v>44338</c:v>
                </c:pt>
                <c:pt idx="356">
                  <c:v>44339</c:v>
                </c:pt>
                <c:pt idx="357">
                  <c:v>44340</c:v>
                </c:pt>
                <c:pt idx="358">
                  <c:v>44341</c:v>
                </c:pt>
                <c:pt idx="359">
                  <c:v>44342</c:v>
                </c:pt>
                <c:pt idx="360">
                  <c:v>44343</c:v>
                </c:pt>
                <c:pt idx="361">
                  <c:v>44344</c:v>
                </c:pt>
                <c:pt idx="362">
                  <c:v>44345</c:v>
                </c:pt>
                <c:pt idx="363">
                  <c:v>44346</c:v>
                </c:pt>
                <c:pt idx="364">
                  <c:v>44347</c:v>
                </c:pt>
                <c:pt idx="365">
                  <c:v>44348</c:v>
                </c:pt>
                <c:pt idx="366">
                  <c:v>44349</c:v>
                </c:pt>
                <c:pt idx="367">
                  <c:v>44350</c:v>
                </c:pt>
                <c:pt idx="368">
                  <c:v>44351</c:v>
                </c:pt>
                <c:pt idx="369">
                  <c:v>44352</c:v>
                </c:pt>
                <c:pt idx="370">
                  <c:v>44353</c:v>
                </c:pt>
                <c:pt idx="371">
                  <c:v>44354</c:v>
                </c:pt>
                <c:pt idx="372">
                  <c:v>44355</c:v>
                </c:pt>
                <c:pt idx="373">
                  <c:v>44356</c:v>
                </c:pt>
                <c:pt idx="374">
                  <c:v>44357</c:v>
                </c:pt>
                <c:pt idx="375">
                  <c:v>44358</c:v>
                </c:pt>
                <c:pt idx="376">
                  <c:v>44359</c:v>
                </c:pt>
                <c:pt idx="377">
                  <c:v>44360</c:v>
                </c:pt>
                <c:pt idx="378">
                  <c:v>44361</c:v>
                </c:pt>
                <c:pt idx="379">
                  <c:v>44362</c:v>
                </c:pt>
                <c:pt idx="380">
                  <c:v>44363</c:v>
                </c:pt>
                <c:pt idx="381">
                  <c:v>44364</c:v>
                </c:pt>
                <c:pt idx="382">
                  <c:v>44365</c:v>
                </c:pt>
                <c:pt idx="383">
                  <c:v>44366</c:v>
                </c:pt>
                <c:pt idx="384">
                  <c:v>44367</c:v>
                </c:pt>
                <c:pt idx="385">
                  <c:v>44368</c:v>
                </c:pt>
                <c:pt idx="386">
                  <c:v>44369</c:v>
                </c:pt>
                <c:pt idx="387">
                  <c:v>44370</c:v>
                </c:pt>
                <c:pt idx="388">
                  <c:v>44371</c:v>
                </c:pt>
                <c:pt idx="389">
                  <c:v>44372</c:v>
                </c:pt>
                <c:pt idx="390">
                  <c:v>44373</c:v>
                </c:pt>
                <c:pt idx="391">
                  <c:v>44374</c:v>
                </c:pt>
                <c:pt idx="392">
                  <c:v>44375</c:v>
                </c:pt>
                <c:pt idx="393">
                  <c:v>44376</c:v>
                </c:pt>
                <c:pt idx="394">
                  <c:v>44377</c:v>
                </c:pt>
                <c:pt idx="395">
                  <c:v>44378</c:v>
                </c:pt>
                <c:pt idx="396">
                  <c:v>44379</c:v>
                </c:pt>
                <c:pt idx="397">
                  <c:v>44380</c:v>
                </c:pt>
                <c:pt idx="398">
                  <c:v>44381</c:v>
                </c:pt>
                <c:pt idx="399">
                  <c:v>44382</c:v>
                </c:pt>
                <c:pt idx="400">
                  <c:v>44383</c:v>
                </c:pt>
                <c:pt idx="401">
                  <c:v>44384</c:v>
                </c:pt>
                <c:pt idx="402">
                  <c:v>44385</c:v>
                </c:pt>
                <c:pt idx="403">
                  <c:v>44386</c:v>
                </c:pt>
                <c:pt idx="404">
                  <c:v>44387</c:v>
                </c:pt>
                <c:pt idx="405">
                  <c:v>44388</c:v>
                </c:pt>
                <c:pt idx="406">
                  <c:v>44389</c:v>
                </c:pt>
                <c:pt idx="407">
                  <c:v>44390</c:v>
                </c:pt>
                <c:pt idx="408">
                  <c:v>44391</c:v>
                </c:pt>
                <c:pt idx="409">
                  <c:v>44392</c:v>
                </c:pt>
                <c:pt idx="410">
                  <c:v>44393</c:v>
                </c:pt>
                <c:pt idx="411">
                  <c:v>44394</c:v>
                </c:pt>
                <c:pt idx="412">
                  <c:v>44395</c:v>
                </c:pt>
                <c:pt idx="413">
                  <c:v>44396</c:v>
                </c:pt>
                <c:pt idx="414">
                  <c:v>44397</c:v>
                </c:pt>
                <c:pt idx="415">
                  <c:v>44398</c:v>
                </c:pt>
                <c:pt idx="416">
                  <c:v>44399</c:v>
                </c:pt>
                <c:pt idx="417">
                  <c:v>44400</c:v>
                </c:pt>
                <c:pt idx="418">
                  <c:v>44401</c:v>
                </c:pt>
                <c:pt idx="419">
                  <c:v>44402</c:v>
                </c:pt>
                <c:pt idx="420">
                  <c:v>44403</c:v>
                </c:pt>
                <c:pt idx="421">
                  <c:v>44404</c:v>
                </c:pt>
                <c:pt idx="422">
                  <c:v>44405</c:v>
                </c:pt>
                <c:pt idx="423">
                  <c:v>44406</c:v>
                </c:pt>
                <c:pt idx="424">
                  <c:v>44407</c:v>
                </c:pt>
                <c:pt idx="425">
                  <c:v>44408</c:v>
                </c:pt>
                <c:pt idx="426">
                  <c:v>44409</c:v>
                </c:pt>
                <c:pt idx="427">
                  <c:v>44410</c:v>
                </c:pt>
                <c:pt idx="428">
                  <c:v>44411</c:v>
                </c:pt>
                <c:pt idx="429">
                  <c:v>44412</c:v>
                </c:pt>
                <c:pt idx="430">
                  <c:v>44413</c:v>
                </c:pt>
                <c:pt idx="431">
                  <c:v>44414</c:v>
                </c:pt>
                <c:pt idx="432">
                  <c:v>44415</c:v>
                </c:pt>
                <c:pt idx="433">
                  <c:v>44416</c:v>
                </c:pt>
                <c:pt idx="434">
                  <c:v>44417</c:v>
                </c:pt>
                <c:pt idx="435">
                  <c:v>44418</c:v>
                </c:pt>
                <c:pt idx="436">
                  <c:v>44419</c:v>
                </c:pt>
                <c:pt idx="437">
                  <c:v>44420</c:v>
                </c:pt>
                <c:pt idx="438">
                  <c:v>44421</c:v>
                </c:pt>
                <c:pt idx="439">
                  <c:v>44422</c:v>
                </c:pt>
                <c:pt idx="440">
                  <c:v>44423</c:v>
                </c:pt>
                <c:pt idx="441">
                  <c:v>44424</c:v>
                </c:pt>
                <c:pt idx="442">
                  <c:v>44425</c:v>
                </c:pt>
                <c:pt idx="443">
                  <c:v>44426</c:v>
                </c:pt>
                <c:pt idx="444">
                  <c:v>44427</c:v>
                </c:pt>
                <c:pt idx="445">
                  <c:v>44428</c:v>
                </c:pt>
                <c:pt idx="446">
                  <c:v>44429</c:v>
                </c:pt>
                <c:pt idx="447">
                  <c:v>44430</c:v>
                </c:pt>
                <c:pt idx="448">
                  <c:v>44431</c:v>
                </c:pt>
                <c:pt idx="449">
                  <c:v>44432</c:v>
                </c:pt>
                <c:pt idx="450">
                  <c:v>44433</c:v>
                </c:pt>
                <c:pt idx="451">
                  <c:v>44434</c:v>
                </c:pt>
                <c:pt idx="452">
                  <c:v>44435</c:v>
                </c:pt>
                <c:pt idx="453">
                  <c:v>44436</c:v>
                </c:pt>
                <c:pt idx="454">
                  <c:v>44437</c:v>
                </c:pt>
                <c:pt idx="455">
                  <c:v>44438</c:v>
                </c:pt>
                <c:pt idx="456">
                  <c:v>44439</c:v>
                </c:pt>
                <c:pt idx="457">
                  <c:v>44440</c:v>
                </c:pt>
                <c:pt idx="458">
                  <c:v>44441</c:v>
                </c:pt>
                <c:pt idx="459">
                  <c:v>44442</c:v>
                </c:pt>
                <c:pt idx="460">
                  <c:v>44443</c:v>
                </c:pt>
                <c:pt idx="461">
                  <c:v>44444</c:v>
                </c:pt>
                <c:pt idx="462">
                  <c:v>44445</c:v>
                </c:pt>
                <c:pt idx="463">
                  <c:v>44446</c:v>
                </c:pt>
                <c:pt idx="464">
                  <c:v>44447</c:v>
                </c:pt>
                <c:pt idx="465">
                  <c:v>44448</c:v>
                </c:pt>
                <c:pt idx="466">
                  <c:v>44449</c:v>
                </c:pt>
                <c:pt idx="467">
                  <c:v>44450</c:v>
                </c:pt>
                <c:pt idx="468">
                  <c:v>44451</c:v>
                </c:pt>
                <c:pt idx="469">
                  <c:v>44452</c:v>
                </c:pt>
                <c:pt idx="470">
                  <c:v>44453</c:v>
                </c:pt>
                <c:pt idx="471">
                  <c:v>44454</c:v>
                </c:pt>
                <c:pt idx="472">
                  <c:v>44455</c:v>
                </c:pt>
                <c:pt idx="473">
                  <c:v>44456</c:v>
                </c:pt>
                <c:pt idx="474">
                  <c:v>44457</c:v>
                </c:pt>
                <c:pt idx="475">
                  <c:v>44458</c:v>
                </c:pt>
                <c:pt idx="476">
                  <c:v>44459</c:v>
                </c:pt>
                <c:pt idx="477">
                  <c:v>44460</c:v>
                </c:pt>
                <c:pt idx="478">
                  <c:v>44461</c:v>
                </c:pt>
                <c:pt idx="479">
                  <c:v>44462</c:v>
                </c:pt>
                <c:pt idx="480">
                  <c:v>44463</c:v>
                </c:pt>
                <c:pt idx="481">
                  <c:v>44464</c:v>
                </c:pt>
                <c:pt idx="482">
                  <c:v>44465</c:v>
                </c:pt>
                <c:pt idx="483">
                  <c:v>44466</c:v>
                </c:pt>
                <c:pt idx="484">
                  <c:v>44467</c:v>
                </c:pt>
                <c:pt idx="485">
                  <c:v>44468</c:v>
                </c:pt>
                <c:pt idx="486">
                  <c:v>44469</c:v>
                </c:pt>
                <c:pt idx="487">
                  <c:v>44470</c:v>
                </c:pt>
                <c:pt idx="488">
                  <c:v>44471</c:v>
                </c:pt>
                <c:pt idx="489">
                  <c:v>44472</c:v>
                </c:pt>
                <c:pt idx="490">
                  <c:v>44473</c:v>
                </c:pt>
                <c:pt idx="491">
                  <c:v>44474</c:v>
                </c:pt>
                <c:pt idx="492">
                  <c:v>44475</c:v>
                </c:pt>
                <c:pt idx="493">
                  <c:v>44476</c:v>
                </c:pt>
                <c:pt idx="494">
                  <c:v>44477</c:v>
                </c:pt>
                <c:pt idx="495">
                  <c:v>44478</c:v>
                </c:pt>
                <c:pt idx="496">
                  <c:v>44479</c:v>
                </c:pt>
                <c:pt idx="497">
                  <c:v>44480</c:v>
                </c:pt>
                <c:pt idx="498">
                  <c:v>44481</c:v>
                </c:pt>
                <c:pt idx="499">
                  <c:v>44482</c:v>
                </c:pt>
                <c:pt idx="500">
                  <c:v>44483</c:v>
                </c:pt>
                <c:pt idx="501">
                  <c:v>44484</c:v>
                </c:pt>
                <c:pt idx="502">
                  <c:v>44485</c:v>
                </c:pt>
                <c:pt idx="503">
                  <c:v>44486</c:v>
                </c:pt>
                <c:pt idx="504">
                  <c:v>44487</c:v>
                </c:pt>
                <c:pt idx="505">
                  <c:v>44488</c:v>
                </c:pt>
                <c:pt idx="506">
                  <c:v>44489</c:v>
                </c:pt>
                <c:pt idx="507">
                  <c:v>44490</c:v>
                </c:pt>
                <c:pt idx="508">
                  <c:v>44491</c:v>
                </c:pt>
                <c:pt idx="509">
                  <c:v>44492</c:v>
                </c:pt>
                <c:pt idx="510">
                  <c:v>44493</c:v>
                </c:pt>
                <c:pt idx="511">
                  <c:v>44494</c:v>
                </c:pt>
                <c:pt idx="512">
                  <c:v>44495</c:v>
                </c:pt>
                <c:pt idx="513">
                  <c:v>44496</c:v>
                </c:pt>
                <c:pt idx="514">
                  <c:v>44497</c:v>
                </c:pt>
                <c:pt idx="515">
                  <c:v>44498</c:v>
                </c:pt>
                <c:pt idx="516">
                  <c:v>44499</c:v>
                </c:pt>
                <c:pt idx="517">
                  <c:v>44500</c:v>
                </c:pt>
                <c:pt idx="518">
                  <c:v>44501</c:v>
                </c:pt>
                <c:pt idx="519">
                  <c:v>44502</c:v>
                </c:pt>
                <c:pt idx="520">
                  <c:v>44503</c:v>
                </c:pt>
                <c:pt idx="521">
                  <c:v>44504</c:v>
                </c:pt>
                <c:pt idx="522">
                  <c:v>44505</c:v>
                </c:pt>
                <c:pt idx="523">
                  <c:v>44506</c:v>
                </c:pt>
                <c:pt idx="524">
                  <c:v>44507</c:v>
                </c:pt>
                <c:pt idx="525">
                  <c:v>44508</c:v>
                </c:pt>
                <c:pt idx="526">
                  <c:v>44509</c:v>
                </c:pt>
                <c:pt idx="527">
                  <c:v>44510</c:v>
                </c:pt>
                <c:pt idx="528">
                  <c:v>44511</c:v>
                </c:pt>
                <c:pt idx="529">
                  <c:v>44512</c:v>
                </c:pt>
                <c:pt idx="530">
                  <c:v>44513</c:v>
                </c:pt>
                <c:pt idx="531">
                  <c:v>44514</c:v>
                </c:pt>
                <c:pt idx="532">
                  <c:v>44515</c:v>
                </c:pt>
                <c:pt idx="533">
                  <c:v>44516</c:v>
                </c:pt>
                <c:pt idx="534">
                  <c:v>44517</c:v>
                </c:pt>
                <c:pt idx="535">
                  <c:v>44518</c:v>
                </c:pt>
                <c:pt idx="536">
                  <c:v>44519</c:v>
                </c:pt>
                <c:pt idx="537">
                  <c:v>44520</c:v>
                </c:pt>
                <c:pt idx="538">
                  <c:v>44521</c:v>
                </c:pt>
                <c:pt idx="539">
                  <c:v>44522</c:v>
                </c:pt>
                <c:pt idx="540">
                  <c:v>44523</c:v>
                </c:pt>
                <c:pt idx="541">
                  <c:v>44524</c:v>
                </c:pt>
                <c:pt idx="542">
                  <c:v>44525</c:v>
                </c:pt>
                <c:pt idx="543">
                  <c:v>44526</c:v>
                </c:pt>
                <c:pt idx="544">
                  <c:v>44527</c:v>
                </c:pt>
                <c:pt idx="545">
                  <c:v>44528</c:v>
                </c:pt>
                <c:pt idx="546">
                  <c:v>44529</c:v>
                </c:pt>
                <c:pt idx="547">
                  <c:v>44530</c:v>
                </c:pt>
                <c:pt idx="548">
                  <c:v>44531</c:v>
                </c:pt>
                <c:pt idx="549">
                  <c:v>44532</c:v>
                </c:pt>
                <c:pt idx="550">
                  <c:v>44533</c:v>
                </c:pt>
                <c:pt idx="551">
                  <c:v>44534</c:v>
                </c:pt>
                <c:pt idx="552">
                  <c:v>44535</c:v>
                </c:pt>
                <c:pt idx="553">
                  <c:v>44536</c:v>
                </c:pt>
                <c:pt idx="554">
                  <c:v>44537</c:v>
                </c:pt>
                <c:pt idx="555">
                  <c:v>44538</c:v>
                </c:pt>
                <c:pt idx="556">
                  <c:v>44539</c:v>
                </c:pt>
                <c:pt idx="557">
                  <c:v>44540</c:v>
                </c:pt>
                <c:pt idx="558">
                  <c:v>44541</c:v>
                </c:pt>
                <c:pt idx="559">
                  <c:v>44542</c:v>
                </c:pt>
                <c:pt idx="560">
                  <c:v>44543</c:v>
                </c:pt>
                <c:pt idx="561">
                  <c:v>44544</c:v>
                </c:pt>
                <c:pt idx="562">
                  <c:v>44545</c:v>
                </c:pt>
                <c:pt idx="563">
                  <c:v>44546</c:v>
                </c:pt>
                <c:pt idx="564">
                  <c:v>44547</c:v>
                </c:pt>
                <c:pt idx="565">
                  <c:v>44548</c:v>
                </c:pt>
                <c:pt idx="566">
                  <c:v>44549</c:v>
                </c:pt>
                <c:pt idx="567">
                  <c:v>44550</c:v>
                </c:pt>
                <c:pt idx="568">
                  <c:v>44551</c:v>
                </c:pt>
                <c:pt idx="569">
                  <c:v>44552</c:v>
                </c:pt>
                <c:pt idx="570">
                  <c:v>44553</c:v>
                </c:pt>
                <c:pt idx="571">
                  <c:v>44554</c:v>
                </c:pt>
                <c:pt idx="572">
                  <c:v>44555</c:v>
                </c:pt>
                <c:pt idx="573">
                  <c:v>44556</c:v>
                </c:pt>
                <c:pt idx="574">
                  <c:v>44557</c:v>
                </c:pt>
                <c:pt idx="575">
                  <c:v>44558</c:v>
                </c:pt>
                <c:pt idx="576">
                  <c:v>44559</c:v>
                </c:pt>
                <c:pt idx="577">
                  <c:v>44560</c:v>
                </c:pt>
                <c:pt idx="578">
                  <c:v>44561</c:v>
                </c:pt>
                <c:pt idx="579">
                  <c:v>44562</c:v>
                </c:pt>
                <c:pt idx="580">
                  <c:v>44563</c:v>
                </c:pt>
                <c:pt idx="581">
                  <c:v>44564</c:v>
                </c:pt>
                <c:pt idx="582">
                  <c:v>44565</c:v>
                </c:pt>
                <c:pt idx="583">
                  <c:v>44566</c:v>
                </c:pt>
                <c:pt idx="584">
                  <c:v>44567</c:v>
                </c:pt>
                <c:pt idx="585">
                  <c:v>44568</c:v>
                </c:pt>
                <c:pt idx="586">
                  <c:v>44569</c:v>
                </c:pt>
                <c:pt idx="587">
                  <c:v>44570</c:v>
                </c:pt>
                <c:pt idx="588">
                  <c:v>44571</c:v>
                </c:pt>
                <c:pt idx="589">
                  <c:v>44572</c:v>
                </c:pt>
                <c:pt idx="590">
                  <c:v>44573</c:v>
                </c:pt>
                <c:pt idx="591">
                  <c:v>44574</c:v>
                </c:pt>
                <c:pt idx="592">
                  <c:v>44575</c:v>
                </c:pt>
                <c:pt idx="593">
                  <c:v>44576</c:v>
                </c:pt>
                <c:pt idx="594">
                  <c:v>44577</c:v>
                </c:pt>
                <c:pt idx="595">
                  <c:v>44578</c:v>
                </c:pt>
                <c:pt idx="596">
                  <c:v>44579</c:v>
                </c:pt>
                <c:pt idx="597">
                  <c:v>44580</c:v>
                </c:pt>
                <c:pt idx="598">
                  <c:v>44581</c:v>
                </c:pt>
                <c:pt idx="599">
                  <c:v>44582</c:v>
                </c:pt>
                <c:pt idx="600">
                  <c:v>44583</c:v>
                </c:pt>
                <c:pt idx="601">
                  <c:v>44584</c:v>
                </c:pt>
                <c:pt idx="602">
                  <c:v>44585</c:v>
                </c:pt>
                <c:pt idx="603">
                  <c:v>44586</c:v>
                </c:pt>
                <c:pt idx="604">
                  <c:v>44587</c:v>
                </c:pt>
                <c:pt idx="605">
                  <c:v>44588</c:v>
                </c:pt>
                <c:pt idx="606">
                  <c:v>44589</c:v>
                </c:pt>
                <c:pt idx="607">
                  <c:v>44590</c:v>
                </c:pt>
                <c:pt idx="608">
                  <c:v>44591</c:v>
                </c:pt>
                <c:pt idx="609">
                  <c:v>44592</c:v>
                </c:pt>
                <c:pt idx="610">
                  <c:v>44593</c:v>
                </c:pt>
                <c:pt idx="611">
                  <c:v>44594</c:v>
                </c:pt>
                <c:pt idx="612">
                  <c:v>44595</c:v>
                </c:pt>
                <c:pt idx="613">
                  <c:v>44596</c:v>
                </c:pt>
                <c:pt idx="614">
                  <c:v>44597</c:v>
                </c:pt>
                <c:pt idx="615">
                  <c:v>44598</c:v>
                </c:pt>
                <c:pt idx="616">
                  <c:v>44599</c:v>
                </c:pt>
                <c:pt idx="617">
                  <c:v>44600</c:v>
                </c:pt>
                <c:pt idx="618">
                  <c:v>44601</c:v>
                </c:pt>
                <c:pt idx="619">
                  <c:v>44602</c:v>
                </c:pt>
                <c:pt idx="620">
                  <c:v>44603</c:v>
                </c:pt>
                <c:pt idx="621">
                  <c:v>44604</c:v>
                </c:pt>
                <c:pt idx="622">
                  <c:v>44605</c:v>
                </c:pt>
                <c:pt idx="623">
                  <c:v>44606</c:v>
                </c:pt>
                <c:pt idx="624">
                  <c:v>44607</c:v>
                </c:pt>
                <c:pt idx="625">
                  <c:v>44608</c:v>
                </c:pt>
                <c:pt idx="626">
                  <c:v>44609</c:v>
                </c:pt>
                <c:pt idx="627">
                  <c:v>44610</c:v>
                </c:pt>
                <c:pt idx="628">
                  <c:v>44611</c:v>
                </c:pt>
                <c:pt idx="629">
                  <c:v>44612</c:v>
                </c:pt>
                <c:pt idx="630">
                  <c:v>44613</c:v>
                </c:pt>
                <c:pt idx="631">
                  <c:v>44614</c:v>
                </c:pt>
                <c:pt idx="632">
                  <c:v>44615</c:v>
                </c:pt>
                <c:pt idx="633">
                  <c:v>44616</c:v>
                </c:pt>
                <c:pt idx="634">
                  <c:v>44617</c:v>
                </c:pt>
                <c:pt idx="635">
                  <c:v>44618</c:v>
                </c:pt>
                <c:pt idx="636">
                  <c:v>44619</c:v>
                </c:pt>
                <c:pt idx="637">
                  <c:v>44620</c:v>
                </c:pt>
                <c:pt idx="638">
                  <c:v>44621</c:v>
                </c:pt>
                <c:pt idx="639">
                  <c:v>44622</c:v>
                </c:pt>
                <c:pt idx="640">
                  <c:v>44623</c:v>
                </c:pt>
                <c:pt idx="641">
                  <c:v>44624</c:v>
                </c:pt>
                <c:pt idx="642">
                  <c:v>44625</c:v>
                </c:pt>
                <c:pt idx="643">
                  <c:v>44626</c:v>
                </c:pt>
                <c:pt idx="644">
                  <c:v>44627</c:v>
                </c:pt>
                <c:pt idx="645">
                  <c:v>44628</c:v>
                </c:pt>
                <c:pt idx="646">
                  <c:v>44629</c:v>
                </c:pt>
                <c:pt idx="647">
                  <c:v>44630</c:v>
                </c:pt>
                <c:pt idx="648">
                  <c:v>44631</c:v>
                </c:pt>
                <c:pt idx="649">
                  <c:v>44632</c:v>
                </c:pt>
                <c:pt idx="650">
                  <c:v>44633</c:v>
                </c:pt>
                <c:pt idx="651">
                  <c:v>44634</c:v>
                </c:pt>
                <c:pt idx="652">
                  <c:v>44635</c:v>
                </c:pt>
                <c:pt idx="653">
                  <c:v>44636</c:v>
                </c:pt>
                <c:pt idx="654">
                  <c:v>44637</c:v>
                </c:pt>
                <c:pt idx="655">
                  <c:v>44638</c:v>
                </c:pt>
                <c:pt idx="656">
                  <c:v>44639</c:v>
                </c:pt>
                <c:pt idx="657">
                  <c:v>44640</c:v>
                </c:pt>
                <c:pt idx="658">
                  <c:v>44641</c:v>
                </c:pt>
                <c:pt idx="659">
                  <c:v>44642</c:v>
                </c:pt>
                <c:pt idx="660">
                  <c:v>44643</c:v>
                </c:pt>
                <c:pt idx="661">
                  <c:v>44644</c:v>
                </c:pt>
                <c:pt idx="662">
                  <c:v>44645</c:v>
                </c:pt>
                <c:pt idx="663">
                  <c:v>44646</c:v>
                </c:pt>
                <c:pt idx="664">
                  <c:v>44647</c:v>
                </c:pt>
                <c:pt idx="665">
                  <c:v>44648</c:v>
                </c:pt>
                <c:pt idx="666">
                  <c:v>44649</c:v>
                </c:pt>
                <c:pt idx="667">
                  <c:v>44650</c:v>
                </c:pt>
                <c:pt idx="668">
                  <c:v>44651</c:v>
                </c:pt>
                <c:pt idx="669">
                  <c:v>44652</c:v>
                </c:pt>
                <c:pt idx="670">
                  <c:v>44653</c:v>
                </c:pt>
                <c:pt idx="671">
                  <c:v>44654</c:v>
                </c:pt>
                <c:pt idx="672">
                  <c:v>44655</c:v>
                </c:pt>
                <c:pt idx="673">
                  <c:v>44656</c:v>
                </c:pt>
                <c:pt idx="674">
                  <c:v>44657</c:v>
                </c:pt>
                <c:pt idx="675">
                  <c:v>44658</c:v>
                </c:pt>
                <c:pt idx="676">
                  <c:v>44659</c:v>
                </c:pt>
                <c:pt idx="677">
                  <c:v>44660</c:v>
                </c:pt>
                <c:pt idx="678">
                  <c:v>44661</c:v>
                </c:pt>
                <c:pt idx="679">
                  <c:v>44662</c:v>
                </c:pt>
                <c:pt idx="680">
                  <c:v>44663</c:v>
                </c:pt>
                <c:pt idx="681">
                  <c:v>44664</c:v>
                </c:pt>
                <c:pt idx="682">
                  <c:v>44665</c:v>
                </c:pt>
                <c:pt idx="683">
                  <c:v>44666</c:v>
                </c:pt>
                <c:pt idx="684">
                  <c:v>44667</c:v>
                </c:pt>
              </c:numCache>
            </c:numRef>
          </c:cat>
          <c:val>
            <c:numRef>
              <c:f>'Hospitalizovani (3)'!$B$3:$B$687</c:f>
              <c:numCache>
                <c:formatCode>General</c:formatCode>
                <c:ptCount val="6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2</c:v>
                </c:pt>
                <c:pt idx="17">
                  <c:v>4</c:v>
                </c:pt>
                <c:pt idx="18">
                  <c:v>4</c:v>
                </c:pt>
                <c:pt idx="19">
                  <c:v>8</c:v>
                </c:pt>
                <c:pt idx="20">
                  <c:v>9</c:v>
                </c:pt>
                <c:pt idx="21">
                  <c:v>12</c:v>
                </c:pt>
                <c:pt idx="22">
                  <c:v>12</c:v>
                </c:pt>
                <c:pt idx="23">
                  <c:v>13</c:v>
                </c:pt>
                <c:pt idx="24">
                  <c:v>15</c:v>
                </c:pt>
                <c:pt idx="25">
                  <c:v>18</c:v>
                </c:pt>
                <c:pt idx="26">
                  <c:v>18</c:v>
                </c:pt>
                <c:pt idx="27">
                  <c:v>28</c:v>
                </c:pt>
                <c:pt idx="28">
                  <c:v>32</c:v>
                </c:pt>
                <c:pt idx="29">
                  <c:v>32</c:v>
                </c:pt>
                <c:pt idx="30">
                  <c:v>38</c:v>
                </c:pt>
                <c:pt idx="31">
                  <c:v>38</c:v>
                </c:pt>
                <c:pt idx="32">
                  <c:v>51</c:v>
                </c:pt>
                <c:pt idx="33">
                  <c:v>58</c:v>
                </c:pt>
                <c:pt idx="34">
                  <c:v>74</c:v>
                </c:pt>
                <c:pt idx="35">
                  <c:v>80</c:v>
                </c:pt>
                <c:pt idx="36">
                  <c:v>80</c:v>
                </c:pt>
                <c:pt idx="37">
                  <c:v>79</c:v>
                </c:pt>
                <c:pt idx="38">
                  <c:v>80</c:v>
                </c:pt>
                <c:pt idx="39">
                  <c:v>79</c:v>
                </c:pt>
                <c:pt idx="40">
                  <c:v>79</c:v>
                </c:pt>
                <c:pt idx="41">
                  <c:v>79</c:v>
                </c:pt>
                <c:pt idx="42">
                  <c:v>82</c:v>
                </c:pt>
                <c:pt idx="43">
                  <c:v>92</c:v>
                </c:pt>
                <c:pt idx="44">
                  <c:v>122</c:v>
                </c:pt>
                <c:pt idx="45">
                  <c:v>127</c:v>
                </c:pt>
                <c:pt idx="46">
                  <c:v>137</c:v>
                </c:pt>
                <c:pt idx="47">
                  <c:v>151</c:v>
                </c:pt>
                <c:pt idx="48">
                  <c:v>156</c:v>
                </c:pt>
                <c:pt idx="49">
                  <c:v>175</c:v>
                </c:pt>
                <c:pt idx="50">
                  <c:v>172</c:v>
                </c:pt>
                <c:pt idx="51">
                  <c:v>178</c:v>
                </c:pt>
                <c:pt idx="52">
                  <c:v>171</c:v>
                </c:pt>
                <c:pt idx="53">
                  <c:v>188</c:v>
                </c:pt>
                <c:pt idx="54">
                  <c:v>195</c:v>
                </c:pt>
                <c:pt idx="55">
                  <c:v>198</c:v>
                </c:pt>
                <c:pt idx="56">
                  <c:v>188</c:v>
                </c:pt>
                <c:pt idx="57">
                  <c:v>190</c:v>
                </c:pt>
                <c:pt idx="58">
                  <c:v>197</c:v>
                </c:pt>
                <c:pt idx="59">
                  <c:v>195</c:v>
                </c:pt>
                <c:pt idx="60">
                  <c:v>191</c:v>
                </c:pt>
                <c:pt idx="61">
                  <c:v>195</c:v>
                </c:pt>
                <c:pt idx="62">
                  <c:v>195</c:v>
                </c:pt>
                <c:pt idx="63">
                  <c:v>200</c:v>
                </c:pt>
                <c:pt idx="64">
                  <c:v>197</c:v>
                </c:pt>
                <c:pt idx="65">
                  <c:v>197</c:v>
                </c:pt>
                <c:pt idx="66">
                  <c:v>177</c:v>
                </c:pt>
                <c:pt idx="67">
                  <c:v>160</c:v>
                </c:pt>
                <c:pt idx="68">
                  <c:v>160</c:v>
                </c:pt>
                <c:pt idx="69">
                  <c:v>160</c:v>
                </c:pt>
                <c:pt idx="70">
                  <c:v>158</c:v>
                </c:pt>
                <c:pt idx="71">
                  <c:v>160</c:v>
                </c:pt>
                <c:pt idx="72">
                  <c:v>152</c:v>
                </c:pt>
                <c:pt idx="73">
                  <c:v>150</c:v>
                </c:pt>
                <c:pt idx="74">
                  <c:v>142</c:v>
                </c:pt>
                <c:pt idx="75">
                  <c:v>142</c:v>
                </c:pt>
                <c:pt idx="76">
                  <c:v>142</c:v>
                </c:pt>
                <c:pt idx="77">
                  <c:v>129</c:v>
                </c:pt>
                <c:pt idx="78">
                  <c:v>124</c:v>
                </c:pt>
                <c:pt idx="79">
                  <c:v>116</c:v>
                </c:pt>
                <c:pt idx="80">
                  <c:v>104</c:v>
                </c:pt>
                <c:pt idx="81">
                  <c:v>104</c:v>
                </c:pt>
                <c:pt idx="82">
                  <c:v>102</c:v>
                </c:pt>
                <c:pt idx="83">
                  <c:v>102</c:v>
                </c:pt>
                <c:pt idx="84">
                  <c:v>105</c:v>
                </c:pt>
                <c:pt idx="85">
                  <c:v>109</c:v>
                </c:pt>
                <c:pt idx="86">
                  <c:v>104</c:v>
                </c:pt>
                <c:pt idx="87">
                  <c:v>103</c:v>
                </c:pt>
                <c:pt idx="88">
                  <c:v>105</c:v>
                </c:pt>
                <c:pt idx="89">
                  <c:v>113</c:v>
                </c:pt>
                <c:pt idx="90">
                  <c:v>113</c:v>
                </c:pt>
                <c:pt idx="91">
                  <c:v>109</c:v>
                </c:pt>
                <c:pt idx="92">
                  <c:v>107</c:v>
                </c:pt>
                <c:pt idx="93">
                  <c:v>105</c:v>
                </c:pt>
                <c:pt idx="94">
                  <c:v>104</c:v>
                </c:pt>
                <c:pt idx="95">
                  <c:v>106</c:v>
                </c:pt>
                <c:pt idx="96">
                  <c:v>110</c:v>
                </c:pt>
                <c:pt idx="97">
                  <c:v>115</c:v>
                </c:pt>
                <c:pt idx="98">
                  <c:v>126</c:v>
                </c:pt>
                <c:pt idx="99">
                  <c:v>126</c:v>
                </c:pt>
                <c:pt idx="100">
                  <c:v>124</c:v>
                </c:pt>
                <c:pt idx="101">
                  <c:v>128</c:v>
                </c:pt>
                <c:pt idx="102">
                  <c:v>124</c:v>
                </c:pt>
                <c:pt idx="103">
                  <c:v>125</c:v>
                </c:pt>
                <c:pt idx="104">
                  <c:v>136</c:v>
                </c:pt>
                <c:pt idx="105">
                  <c:v>171</c:v>
                </c:pt>
                <c:pt idx="106">
                  <c:v>170</c:v>
                </c:pt>
                <c:pt idx="107">
                  <c:v>209</c:v>
                </c:pt>
                <c:pt idx="108">
                  <c:v>229</c:v>
                </c:pt>
                <c:pt idx="109">
                  <c:v>235</c:v>
                </c:pt>
                <c:pt idx="110">
                  <c:v>241</c:v>
                </c:pt>
                <c:pt idx="111">
                  <c:v>241</c:v>
                </c:pt>
                <c:pt idx="112">
                  <c:v>281</c:v>
                </c:pt>
                <c:pt idx="113">
                  <c:v>279</c:v>
                </c:pt>
                <c:pt idx="114">
                  <c:v>282</c:v>
                </c:pt>
                <c:pt idx="115">
                  <c:v>286</c:v>
                </c:pt>
                <c:pt idx="116">
                  <c:v>307</c:v>
                </c:pt>
                <c:pt idx="117">
                  <c:v>310</c:v>
                </c:pt>
                <c:pt idx="118">
                  <c:v>294</c:v>
                </c:pt>
                <c:pt idx="119">
                  <c:v>311</c:v>
                </c:pt>
                <c:pt idx="120">
                  <c:v>258</c:v>
                </c:pt>
                <c:pt idx="121">
                  <c:v>267</c:v>
                </c:pt>
                <c:pt idx="122">
                  <c:v>293</c:v>
                </c:pt>
                <c:pt idx="123">
                  <c:v>288</c:v>
                </c:pt>
                <c:pt idx="124">
                  <c:v>263</c:v>
                </c:pt>
                <c:pt idx="125">
                  <c:v>264</c:v>
                </c:pt>
                <c:pt idx="126">
                  <c:v>273</c:v>
                </c:pt>
                <c:pt idx="127">
                  <c:v>274</c:v>
                </c:pt>
                <c:pt idx="128">
                  <c:v>264</c:v>
                </c:pt>
                <c:pt idx="129">
                  <c:v>252</c:v>
                </c:pt>
                <c:pt idx="130">
                  <c:v>259</c:v>
                </c:pt>
                <c:pt idx="131">
                  <c:v>248</c:v>
                </c:pt>
                <c:pt idx="132">
                  <c:v>254</c:v>
                </c:pt>
                <c:pt idx="133">
                  <c:v>264</c:v>
                </c:pt>
                <c:pt idx="134">
                  <c:v>254</c:v>
                </c:pt>
                <c:pt idx="135">
                  <c:v>284</c:v>
                </c:pt>
                <c:pt idx="136">
                  <c:v>276</c:v>
                </c:pt>
                <c:pt idx="137">
                  <c:v>292</c:v>
                </c:pt>
                <c:pt idx="138">
                  <c:v>292</c:v>
                </c:pt>
                <c:pt idx="139">
                  <c:v>295</c:v>
                </c:pt>
                <c:pt idx="140">
                  <c:v>320</c:v>
                </c:pt>
                <c:pt idx="141">
                  <c:v>294</c:v>
                </c:pt>
                <c:pt idx="142">
                  <c:v>283</c:v>
                </c:pt>
                <c:pt idx="143">
                  <c:v>285</c:v>
                </c:pt>
                <c:pt idx="144">
                  <c:v>286</c:v>
                </c:pt>
                <c:pt idx="145">
                  <c:v>237</c:v>
                </c:pt>
                <c:pt idx="146">
                  <c:v>240</c:v>
                </c:pt>
                <c:pt idx="147">
                  <c:v>240</c:v>
                </c:pt>
                <c:pt idx="148">
                  <c:v>231</c:v>
                </c:pt>
                <c:pt idx="149">
                  <c:v>242</c:v>
                </c:pt>
                <c:pt idx="150">
                  <c:v>239</c:v>
                </c:pt>
                <c:pt idx="151">
                  <c:v>255</c:v>
                </c:pt>
                <c:pt idx="152">
                  <c:v>230</c:v>
                </c:pt>
                <c:pt idx="153">
                  <c:v>250</c:v>
                </c:pt>
                <c:pt idx="154">
                  <c:v>271</c:v>
                </c:pt>
                <c:pt idx="155">
                  <c:v>284</c:v>
                </c:pt>
                <c:pt idx="156">
                  <c:v>289</c:v>
                </c:pt>
                <c:pt idx="157">
                  <c:v>267</c:v>
                </c:pt>
                <c:pt idx="158">
                  <c:v>271</c:v>
                </c:pt>
                <c:pt idx="159">
                  <c:v>303</c:v>
                </c:pt>
                <c:pt idx="160">
                  <c:v>321</c:v>
                </c:pt>
                <c:pt idx="161">
                  <c:v>319</c:v>
                </c:pt>
                <c:pt idx="162">
                  <c:v>317</c:v>
                </c:pt>
                <c:pt idx="163">
                  <c:v>302</c:v>
                </c:pt>
                <c:pt idx="164">
                  <c:v>306</c:v>
                </c:pt>
                <c:pt idx="165">
                  <c:v>313</c:v>
                </c:pt>
                <c:pt idx="166">
                  <c:v>302</c:v>
                </c:pt>
                <c:pt idx="167">
                  <c:v>309</c:v>
                </c:pt>
                <c:pt idx="168">
                  <c:v>319</c:v>
                </c:pt>
                <c:pt idx="169">
                  <c:v>321</c:v>
                </c:pt>
                <c:pt idx="170">
                  <c:v>328</c:v>
                </c:pt>
                <c:pt idx="171">
                  <c:v>370</c:v>
                </c:pt>
                <c:pt idx="172">
                  <c:v>344</c:v>
                </c:pt>
                <c:pt idx="173">
                  <c:v>336</c:v>
                </c:pt>
                <c:pt idx="174">
                  <c:v>310</c:v>
                </c:pt>
                <c:pt idx="175">
                  <c:v>349</c:v>
                </c:pt>
                <c:pt idx="176">
                  <c:v>355</c:v>
                </c:pt>
                <c:pt idx="177">
                  <c:v>337</c:v>
                </c:pt>
                <c:pt idx="178">
                  <c:v>346</c:v>
                </c:pt>
                <c:pt idx="179">
                  <c:v>357</c:v>
                </c:pt>
                <c:pt idx="180">
                  <c:v>340</c:v>
                </c:pt>
                <c:pt idx="181">
                  <c:v>347</c:v>
                </c:pt>
                <c:pt idx="182">
                  <c:v>370</c:v>
                </c:pt>
                <c:pt idx="183">
                  <c:v>379</c:v>
                </c:pt>
                <c:pt idx="184">
                  <c:v>392</c:v>
                </c:pt>
                <c:pt idx="185">
                  <c:v>407</c:v>
                </c:pt>
                <c:pt idx="186">
                  <c:v>405</c:v>
                </c:pt>
                <c:pt idx="187">
                  <c:v>403</c:v>
                </c:pt>
                <c:pt idx="188">
                  <c:v>403</c:v>
                </c:pt>
                <c:pt idx="189">
                  <c:v>412</c:v>
                </c:pt>
                <c:pt idx="190">
                  <c:v>414</c:v>
                </c:pt>
                <c:pt idx="191">
                  <c:v>419</c:v>
                </c:pt>
                <c:pt idx="192">
                  <c:v>422</c:v>
                </c:pt>
                <c:pt idx="193">
                  <c:v>432</c:v>
                </c:pt>
                <c:pt idx="194">
                  <c:v>421</c:v>
                </c:pt>
                <c:pt idx="195">
                  <c:v>416</c:v>
                </c:pt>
                <c:pt idx="196">
                  <c:v>411</c:v>
                </c:pt>
                <c:pt idx="197">
                  <c:v>400</c:v>
                </c:pt>
                <c:pt idx="198">
                  <c:v>377</c:v>
                </c:pt>
                <c:pt idx="199">
                  <c:v>378</c:v>
                </c:pt>
                <c:pt idx="200">
                  <c:v>372</c:v>
                </c:pt>
                <c:pt idx="201">
                  <c:v>372</c:v>
                </c:pt>
                <c:pt idx="202">
                  <c:v>360</c:v>
                </c:pt>
                <c:pt idx="203">
                  <c:v>369</c:v>
                </c:pt>
                <c:pt idx="204">
                  <c:v>357</c:v>
                </c:pt>
                <c:pt idx="205">
                  <c:v>365</c:v>
                </c:pt>
                <c:pt idx="206">
                  <c:v>365</c:v>
                </c:pt>
                <c:pt idx="207">
                  <c:v>363</c:v>
                </c:pt>
                <c:pt idx="208">
                  <c:v>354</c:v>
                </c:pt>
                <c:pt idx="209">
                  <c:v>349</c:v>
                </c:pt>
                <c:pt idx="210">
                  <c:v>356</c:v>
                </c:pt>
                <c:pt idx="211">
                  <c:v>350</c:v>
                </c:pt>
                <c:pt idx="212">
                  <c:v>346</c:v>
                </c:pt>
                <c:pt idx="213">
                  <c:v>346</c:v>
                </c:pt>
                <c:pt idx="214">
                  <c:v>319</c:v>
                </c:pt>
                <c:pt idx="215">
                  <c:v>325</c:v>
                </c:pt>
                <c:pt idx="216">
                  <c:v>336</c:v>
                </c:pt>
                <c:pt idx="217">
                  <c:v>339</c:v>
                </c:pt>
                <c:pt idx="218">
                  <c:v>331</c:v>
                </c:pt>
                <c:pt idx="219">
                  <c:v>330</c:v>
                </c:pt>
                <c:pt idx="220">
                  <c:v>330</c:v>
                </c:pt>
                <c:pt idx="221">
                  <c:v>335</c:v>
                </c:pt>
                <c:pt idx="222">
                  <c:v>340</c:v>
                </c:pt>
                <c:pt idx="223">
                  <c:v>351</c:v>
                </c:pt>
                <c:pt idx="224">
                  <c:v>365</c:v>
                </c:pt>
                <c:pt idx="225">
                  <c:v>352</c:v>
                </c:pt>
                <c:pt idx="226">
                  <c:v>344</c:v>
                </c:pt>
                <c:pt idx="227">
                  <c:v>320</c:v>
                </c:pt>
                <c:pt idx="228">
                  <c:v>319</c:v>
                </c:pt>
                <c:pt idx="229">
                  <c:v>321</c:v>
                </c:pt>
                <c:pt idx="230">
                  <c:v>309</c:v>
                </c:pt>
                <c:pt idx="231">
                  <c:v>282</c:v>
                </c:pt>
                <c:pt idx="232">
                  <c:v>282</c:v>
                </c:pt>
                <c:pt idx="233">
                  <c:v>280</c:v>
                </c:pt>
                <c:pt idx="234">
                  <c:v>280</c:v>
                </c:pt>
                <c:pt idx="235">
                  <c:v>277</c:v>
                </c:pt>
                <c:pt idx="236">
                  <c:v>263</c:v>
                </c:pt>
                <c:pt idx="237">
                  <c:v>267</c:v>
                </c:pt>
                <c:pt idx="238">
                  <c:v>280</c:v>
                </c:pt>
                <c:pt idx="239">
                  <c:v>289</c:v>
                </c:pt>
                <c:pt idx="240">
                  <c:v>298</c:v>
                </c:pt>
                <c:pt idx="241">
                  <c:v>306</c:v>
                </c:pt>
                <c:pt idx="242">
                  <c:v>312</c:v>
                </c:pt>
                <c:pt idx="243">
                  <c:v>310</c:v>
                </c:pt>
                <c:pt idx="244">
                  <c:v>311</c:v>
                </c:pt>
                <c:pt idx="245">
                  <c:v>337</c:v>
                </c:pt>
                <c:pt idx="246">
                  <c:v>360</c:v>
                </c:pt>
                <c:pt idx="247">
                  <c:v>375</c:v>
                </c:pt>
                <c:pt idx="248">
                  <c:v>381</c:v>
                </c:pt>
                <c:pt idx="249">
                  <c:v>393</c:v>
                </c:pt>
                <c:pt idx="250">
                  <c:v>395</c:v>
                </c:pt>
                <c:pt idx="251">
                  <c:v>397</c:v>
                </c:pt>
                <c:pt idx="252">
                  <c:v>423</c:v>
                </c:pt>
                <c:pt idx="253">
                  <c:v>417</c:v>
                </c:pt>
                <c:pt idx="254">
                  <c:v>417</c:v>
                </c:pt>
                <c:pt idx="255">
                  <c:v>420</c:v>
                </c:pt>
                <c:pt idx="256">
                  <c:v>430</c:v>
                </c:pt>
                <c:pt idx="257">
                  <c:v>455</c:v>
                </c:pt>
                <c:pt idx="258">
                  <c:v>456</c:v>
                </c:pt>
                <c:pt idx="259">
                  <c:v>455</c:v>
                </c:pt>
                <c:pt idx="260">
                  <c:v>449</c:v>
                </c:pt>
                <c:pt idx="261">
                  <c:v>464</c:v>
                </c:pt>
                <c:pt idx="262">
                  <c:v>453</c:v>
                </c:pt>
                <c:pt idx="263">
                  <c:v>451</c:v>
                </c:pt>
                <c:pt idx="264">
                  <c:v>459</c:v>
                </c:pt>
                <c:pt idx="265">
                  <c:v>455</c:v>
                </c:pt>
                <c:pt idx="266">
                  <c:v>472</c:v>
                </c:pt>
                <c:pt idx="267">
                  <c:v>482</c:v>
                </c:pt>
                <c:pt idx="268">
                  <c:v>478</c:v>
                </c:pt>
                <c:pt idx="269">
                  <c:v>452</c:v>
                </c:pt>
                <c:pt idx="270">
                  <c:v>456</c:v>
                </c:pt>
                <c:pt idx="271">
                  <c:v>455</c:v>
                </c:pt>
                <c:pt idx="272">
                  <c:v>457</c:v>
                </c:pt>
                <c:pt idx="273">
                  <c:v>479</c:v>
                </c:pt>
                <c:pt idx="274">
                  <c:v>480</c:v>
                </c:pt>
                <c:pt idx="275">
                  <c:v>484</c:v>
                </c:pt>
                <c:pt idx="276">
                  <c:v>480</c:v>
                </c:pt>
                <c:pt idx="277">
                  <c:v>494</c:v>
                </c:pt>
                <c:pt idx="278">
                  <c:v>520</c:v>
                </c:pt>
                <c:pt idx="279">
                  <c:v>520</c:v>
                </c:pt>
                <c:pt idx="280">
                  <c:v>495</c:v>
                </c:pt>
                <c:pt idx="281">
                  <c:v>483</c:v>
                </c:pt>
                <c:pt idx="282">
                  <c:v>485</c:v>
                </c:pt>
                <c:pt idx="283">
                  <c:v>495</c:v>
                </c:pt>
                <c:pt idx="284">
                  <c:v>505</c:v>
                </c:pt>
                <c:pt idx="285">
                  <c:v>505</c:v>
                </c:pt>
                <c:pt idx="286">
                  <c:v>497</c:v>
                </c:pt>
                <c:pt idx="287">
                  <c:v>518</c:v>
                </c:pt>
                <c:pt idx="288">
                  <c:v>530</c:v>
                </c:pt>
                <c:pt idx="289">
                  <c:v>541</c:v>
                </c:pt>
                <c:pt idx="290">
                  <c:v>490</c:v>
                </c:pt>
                <c:pt idx="291">
                  <c:v>497</c:v>
                </c:pt>
                <c:pt idx="292">
                  <c:v>498</c:v>
                </c:pt>
                <c:pt idx="293">
                  <c:v>509</c:v>
                </c:pt>
                <c:pt idx="294">
                  <c:v>551</c:v>
                </c:pt>
                <c:pt idx="295">
                  <c:v>551</c:v>
                </c:pt>
                <c:pt idx="296">
                  <c:v>528</c:v>
                </c:pt>
                <c:pt idx="297">
                  <c:v>515</c:v>
                </c:pt>
                <c:pt idx="298">
                  <c:v>512</c:v>
                </c:pt>
                <c:pt idx="299">
                  <c:v>464</c:v>
                </c:pt>
                <c:pt idx="300">
                  <c:v>504</c:v>
                </c:pt>
                <c:pt idx="301">
                  <c:v>509</c:v>
                </c:pt>
                <c:pt idx="302">
                  <c:v>502</c:v>
                </c:pt>
                <c:pt idx="303">
                  <c:v>522</c:v>
                </c:pt>
                <c:pt idx="304">
                  <c:v>546</c:v>
                </c:pt>
                <c:pt idx="305">
                  <c:v>509</c:v>
                </c:pt>
                <c:pt idx="306">
                  <c:v>504</c:v>
                </c:pt>
                <c:pt idx="307">
                  <c:v>504</c:v>
                </c:pt>
                <c:pt idx="308">
                  <c:v>478</c:v>
                </c:pt>
                <c:pt idx="309">
                  <c:v>500</c:v>
                </c:pt>
                <c:pt idx="310">
                  <c:v>549</c:v>
                </c:pt>
                <c:pt idx="311">
                  <c:v>511</c:v>
                </c:pt>
                <c:pt idx="312">
                  <c:v>518</c:v>
                </c:pt>
                <c:pt idx="313">
                  <c:v>511</c:v>
                </c:pt>
                <c:pt idx="314">
                  <c:v>519</c:v>
                </c:pt>
                <c:pt idx="315">
                  <c:v>512</c:v>
                </c:pt>
                <c:pt idx="316">
                  <c:v>521</c:v>
                </c:pt>
                <c:pt idx="317">
                  <c:v>518</c:v>
                </c:pt>
                <c:pt idx="318">
                  <c:v>489</c:v>
                </c:pt>
                <c:pt idx="319">
                  <c:v>472</c:v>
                </c:pt>
                <c:pt idx="320">
                  <c:v>432</c:v>
                </c:pt>
                <c:pt idx="321">
                  <c:v>421</c:v>
                </c:pt>
                <c:pt idx="322">
                  <c:v>397</c:v>
                </c:pt>
                <c:pt idx="323">
                  <c:v>417</c:v>
                </c:pt>
                <c:pt idx="324">
                  <c:v>409</c:v>
                </c:pt>
                <c:pt idx="325">
                  <c:v>384</c:v>
                </c:pt>
                <c:pt idx="326">
                  <c:v>376</c:v>
                </c:pt>
                <c:pt idx="327">
                  <c:v>335</c:v>
                </c:pt>
                <c:pt idx="328">
                  <c:v>340</c:v>
                </c:pt>
                <c:pt idx="329">
                  <c:v>342</c:v>
                </c:pt>
                <c:pt idx="330">
                  <c:v>336</c:v>
                </c:pt>
                <c:pt idx="331">
                  <c:v>315</c:v>
                </c:pt>
                <c:pt idx="332">
                  <c:v>305</c:v>
                </c:pt>
                <c:pt idx="333">
                  <c:v>297</c:v>
                </c:pt>
                <c:pt idx="334">
                  <c:v>249</c:v>
                </c:pt>
                <c:pt idx="335">
                  <c:v>245</c:v>
                </c:pt>
                <c:pt idx="336">
                  <c:v>239</c:v>
                </c:pt>
                <c:pt idx="337">
                  <c:v>225</c:v>
                </c:pt>
                <c:pt idx="338">
                  <c:v>224</c:v>
                </c:pt>
                <c:pt idx="339">
                  <c:v>217</c:v>
                </c:pt>
                <c:pt idx="340">
                  <c:v>210</c:v>
                </c:pt>
                <c:pt idx="341">
                  <c:v>195</c:v>
                </c:pt>
                <c:pt idx="342">
                  <c:v>190</c:v>
                </c:pt>
                <c:pt idx="343">
                  <c:v>188</c:v>
                </c:pt>
                <c:pt idx="344">
                  <c:v>173</c:v>
                </c:pt>
                <c:pt idx="345">
                  <c:v>146</c:v>
                </c:pt>
                <c:pt idx="346">
                  <c:v>159</c:v>
                </c:pt>
                <c:pt idx="347">
                  <c:v>138</c:v>
                </c:pt>
                <c:pt idx="348">
                  <c:v>138</c:v>
                </c:pt>
                <c:pt idx="349">
                  <c:v>135</c:v>
                </c:pt>
                <c:pt idx="350">
                  <c:v>130</c:v>
                </c:pt>
                <c:pt idx="351">
                  <c:v>124</c:v>
                </c:pt>
                <c:pt idx="352">
                  <c:v>120</c:v>
                </c:pt>
                <c:pt idx="353">
                  <c:v>113</c:v>
                </c:pt>
                <c:pt idx="354">
                  <c:v>110</c:v>
                </c:pt>
                <c:pt idx="355">
                  <c:v>112</c:v>
                </c:pt>
                <c:pt idx="356">
                  <c:v>109</c:v>
                </c:pt>
                <c:pt idx="357">
                  <c:v>105</c:v>
                </c:pt>
                <c:pt idx="358">
                  <c:v>96</c:v>
                </c:pt>
                <c:pt idx="359">
                  <c:v>98</c:v>
                </c:pt>
                <c:pt idx="360">
                  <c:v>94</c:v>
                </c:pt>
                <c:pt idx="361">
                  <c:v>92</c:v>
                </c:pt>
                <c:pt idx="362">
                  <c:v>89</c:v>
                </c:pt>
                <c:pt idx="363">
                  <c:v>94</c:v>
                </c:pt>
                <c:pt idx="364">
                  <c:v>100</c:v>
                </c:pt>
                <c:pt idx="365">
                  <c:v>93</c:v>
                </c:pt>
                <c:pt idx="366">
                  <c:v>90</c:v>
                </c:pt>
                <c:pt idx="367">
                  <c:v>83</c:v>
                </c:pt>
                <c:pt idx="368">
                  <c:v>73</c:v>
                </c:pt>
                <c:pt idx="369">
                  <c:v>69</c:v>
                </c:pt>
                <c:pt idx="370">
                  <c:v>71</c:v>
                </c:pt>
                <c:pt idx="371">
                  <c:v>73</c:v>
                </c:pt>
                <c:pt idx="372">
                  <c:v>67</c:v>
                </c:pt>
                <c:pt idx="373">
                  <c:v>66</c:v>
                </c:pt>
                <c:pt idx="374">
                  <c:v>72</c:v>
                </c:pt>
                <c:pt idx="375">
                  <c:v>71</c:v>
                </c:pt>
                <c:pt idx="376">
                  <c:v>61</c:v>
                </c:pt>
                <c:pt idx="377">
                  <c:v>60</c:v>
                </c:pt>
                <c:pt idx="378">
                  <c:v>61</c:v>
                </c:pt>
                <c:pt idx="379">
                  <c:v>63</c:v>
                </c:pt>
                <c:pt idx="380">
                  <c:v>60</c:v>
                </c:pt>
                <c:pt idx="381">
                  <c:v>60</c:v>
                </c:pt>
                <c:pt idx="382">
                  <c:v>55</c:v>
                </c:pt>
                <c:pt idx="383">
                  <c:v>53</c:v>
                </c:pt>
                <c:pt idx="384">
                  <c:v>49</c:v>
                </c:pt>
                <c:pt idx="385">
                  <c:v>53</c:v>
                </c:pt>
                <c:pt idx="386">
                  <c:v>52</c:v>
                </c:pt>
                <c:pt idx="387">
                  <c:v>45</c:v>
                </c:pt>
                <c:pt idx="388">
                  <c:v>39</c:v>
                </c:pt>
                <c:pt idx="389">
                  <c:v>37</c:v>
                </c:pt>
                <c:pt idx="390">
                  <c:v>40</c:v>
                </c:pt>
                <c:pt idx="391">
                  <c:v>39</c:v>
                </c:pt>
                <c:pt idx="392">
                  <c:v>36</c:v>
                </c:pt>
                <c:pt idx="393">
                  <c:v>36</c:v>
                </c:pt>
                <c:pt idx="394">
                  <c:v>32</c:v>
                </c:pt>
                <c:pt idx="395">
                  <c:v>31</c:v>
                </c:pt>
                <c:pt idx="396">
                  <c:v>35</c:v>
                </c:pt>
                <c:pt idx="397">
                  <c:v>34</c:v>
                </c:pt>
                <c:pt idx="398">
                  <c:v>32</c:v>
                </c:pt>
                <c:pt idx="399">
                  <c:v>29</c:v>
                </c:pt>
                <c:pt idx="400">
                  <c:v>31</c:v>
                </c:pt>
                <c:pt idx="401">
                  <c:v>33</c:v>
                </c:pt>
                <c:pt idx="402">
                  <c:v>32</c:v>
                </c:pt>
                <c:pt idx="403">
                  <c:v>30</c:v>
                </c:pt>
                <c:pt idx="404">
                  <c:v>27</c:v>
                </c:pt>
                <c:pt idx="405">
                  <c:v>25</c:v>
                </c:pt>
                <c:pt idx="406">
                  <c:v>28</c:v>
                </c:pt>
                <c:pt idx="407">
                  <c:v>30</c:v>
                </c:pt>
                <c:pt idx="408">
                  <c:v>31</c:v>
                </c:pt>
                <c:pt idx="409">
                  <c:v>31</c:v>
                </c:pt>
                <c:pt idx="410">
                  <c:v>34</c:v>
                </c:pt>
                <c:pt idx="411">
                  <c:v>27</c:v>
                </c:pt>
                <c:pt idx="412">
                  <c:v>22</c:v>
                </c:pt>
                <c:pt idx="413">
                  <c:v>24</c:v>
                </c:pt>
                <c:pt idx="414">
                  <c:v>27</c:v>
                </c:pt>
                <c:pt idx="415">
                  <c:v>27</c:v>
                </c:pt>
                <c:pt idx="416">
                  <c:v>30</c:v>
                </c:pt>
                <c:pt idx="417">
                  <c:v>30</c:v>
                </c:pt>
                <c:pt idx="418">
                  <c:v>29</c:v>
                </c:pt>
                <c:pt idx="419">
                  <c:v>34</c:v>
                </c:pt>
                <c:pt idx="420">
                  <c:v>37</c:v>
                </c:pt>
                <c:pt idx="421">
                  <c:v>37</c:v>
                </c:pt>
                <c:pt idx="422">
                  <c:v>43</c:v>
                </c:pt>
                <c:pt idx="423">
                  <c:v>44</c:v>
                </c:pt>
                <c:pt idx="424">
                  <c:v>46</c:v>
                </c:pt>
                <c:pt idx="425">
                  <c:v>43</c:v>
                </c:pt>
                <c:pt idx="426">
                  <c:v>47</c:v>
                </c:pt>
                <c:pt idx="427">
                  <c:v>52</c:v>
                </c:pt>
                <c:pt idx="428">
                  <c:v>56</c:v>
                </c:pt>
                <c:pt idx="429">
                  <c:v>63</c:v>
                </c:pt>
                <c:pt idx="430">
                  <c:v>66</c:v>
                </c:pt>
                <c:pt idx="431">
                  <c:v>76</c:v>
                </c:pt>
                <c:pt idx="432">
                  <c:v>79</c:v>
                </c:pt>
                <c:pt idx="433">
                  <c:v>79</c:v>
                </c:pt>
                <c:pt idx="434">
                  <c:v>91</c:v>
                </c:pt>
                <c:pt idx="435">
                  <c:v>106</c:v>
                </c:pt>
                <c:pt idx="436">
                  <c:v>115</c:v>
                </c:pt>
                <c:pt idx="437">
                  <c:v>132</c:v>
                </c:pt>
                <c:pt idx="438">
                  <c:v>138</c:v>
                </c:pt>
                <c:pt idx="439">
                  <c:v>141</c:v>
                </c:pt>
                <c:pt idx="440">
                  <c:v>142</c:v>
                </c:pt>
                <c:pt idx="441">
                  <c:v>161</c:v>
                </c:pt>
                <c:pt idx="442">
                  <c:v>175</c:v>
                </c:pt>
                <c:pt idx="443">
                  <c:v>185</c:v>
                </c:pt>
                <c:pt idx="444">
                  <c:v>196</c:v>
                </c:pt>
                <c:pt idx="445">
                  <c:v>209</c:v>
                </c:pt>
                <c:pt idx="446">
                  <c:v>217</c:v>
                </c:pt>
                <c:pt idx="447">
                  <c:v>245</c:v>
                </c:pt>
                <c:pt idx="448">
                  <c:v>240</c:v>
                </c:pt>
                <c:pt idx="449">
                  <c:v>262</c:v>
                </c:pt>
                <c:pt idx="450">
                  <c:v>270</c:v>
                </c:pt>
                <c:pt idx="451">
                  <c:v>297</c:v>
                </c:pt>
                <c:pt idx="452">
                  <c:v>294</c:v>
                </c:pt>
                <c:pt idx="453">
                  <c:v>303</c:v>
                </c:pt>
                <c:pt idx="454">
                  <c:v>306</c:v>
                </c:pt>
                <c:pt idx="455">
                  <c:v>333</c:v>
                </c:pt>
                <c:pt idx="456">
                  <c:v>368</c:v>
                </c:pt>
                <c:pt idx="457">
                  <c:v>358</c:v>
                </c:pt>
                <c:pt idx="458">
                  <c:v>360</c:v>
                </c:pt>
                <c:pt idx="459">
                  <c:v>361</c:v>
                </c:pt>
                <c:pt idx="460">
                  <c:v>373</c:v>
                </c:pt>
                <c:pt idx="461">
                  <c:v>387</c:v>
                </c:pt>
                <c:pt idx="462">
                  <c:v>396</c:v>
                </c:pt>
                <c:pt idx="463">
                  <c:v>406</c:v>
                </c:pt>
                <c:pt idx="464">
                  <c:v>414</c:v>
                </c:pt>
                <c:pt idx="465">
                  <c:v>402</c:v>
                </c:pt>
                <c:pt idx="466">
                  <c:v>388</c:v>
                </c:pt>
                <c:pt idx="467">
                  <c:v>379</c:v>
                </c:pt>
                <c:pt idx="468">
                  <c:v>399</c:v>
                </c:pt>
                <c:pt idx="469">
                  <c:v>405</c:v>
                </c:pt>
                <c:pt idx="470">
                  <c:v>400</c:v>
                </c:pt>
                <c:pt idx="471">
                  <c:v>407</c:v>
                </c:pt>
                <c:pt idx="472">
                  <c:v>407</c:v>
                </c:pt>
                <c:pt idx="473">
                  <c:v>369</c:v>
                </c:pt>
                <c:pt idx="474">
                  <c:v>369</c:v>
                </c:pt>
                <c:pt idx="475">
                  <c:v>388</c:v>
                </c:pt>
                <c:pt idx="476">
                  <c:v>389</c:v>
                </c:pt>
                <c:pt idx="477">
                  <c:v>394</c:v>
                </c:pt>
                <c:pt idx="478">
                  <c:v>377</c:v>
                </c:pt>
                <c:pt idx="479">
                  <c:v>375</c:v>
                </c:pt>
                <c:pt idx="480">
                  <c:v>378</c:v>
                </c:pt>
                <c:pt idx="481">
                  <c:v>383</c:v>
                </c:pt>
                <c:pt idx="482">
                  <c:v>400</c:v>
                </c:pt>
                <c:pt idx="483">
                  <c:v>401</c:v>
                </c:pt>
                <c:pt idx="484">
                  <c:v>393</c:v>
                </c:pt>
                <c:pt idx="485">
                  <c:v>384</c:v>
                </c:pt>
                <c:pt idx="486">
                  <c:v>396</c:v>
                </c:pt>
                <c:pt idx="487">
                  <c:v>388</c:v>
                </c:pt>
                <c:pt idx="488">
                  <c:v>403</c:v>
                </c:pt>
                <c:pt idx="489">
                  <c:v>395</c:v>
                </c:pt>
                <c:pt idx="490">
                  <c:v>379</c:v>
                </c:pt>
                <c:pt idx="491">
                  <c:v>358</c:v>
                </c:pt>
                <c:pt idx="492">
                  <c:v>365</c:v>
                </c:pt>
                <c:pt idx="493">
                  <c:v>365</c:v>
                </c:pt>
                <c:pt idx="494">
                  <c:v>356</c:v>
                </c:pt>
                <c:pt idx="495">
                  <c:v>364</c:v>
                </c:pt>
                <c:pt idx="496">
                  <c:v>368</c:v>
                </c:pt>
                <c:pt idx="497">
                  <c:v>371</c:v>
                </c:pt>
                <c:pt idx="498">
                  <c:v>360</c:v>
                </c:pt>
                <c:pt idx="499">
                  <c:v>353</c:v>
                </c:pt>
                <c:pt idx="500">
                  <c:v>340</c:v>
                </c:pt>
                <c:pt idx="501">
                  <c:v>345</c:v>
                </c:pt>
                <c:pt idx="502">
                  <c:v>349</c:v>
                </c:pt>
                <c:pt idx="503">
                  <c:v>359</c:v>
                </c:pt>
                <c:pt idx="504">
                  <c:v>363</c:v>
                </c:pt>
                <c:pt idx="505">
                  <c:v>354</c:v>
                </c:pt>
                <c:pt idx="506">
                  <c:v>344</c:v>
                </c:pt>
                <c:pt idx="507">
                  <c:v>340</c:v>
                </c:pt>
                <c:pt idx="508">
                  <c:v>327</c:v>
                </c:pt>
                <c:pt idx="509">
                  <c:v>339</c:v>
                </c:pt>
                <c:pt idx="510">
                  <c:v>348</c:v>
                </c:pt>
                <c:pt idx="511">
                  <c:v>330</c:v>
                </c:pt>
                <c:pt idx="512">
                  <c:v>331</c:v>
                </c:pt>
                <c:pt idx="513">
                  <c:v>320</c:v>
                </c:pt>
                <c:pt idx="514">
                  <c:v>319</c:v>
                </c:pt>
                <c:pt idx="515">
                  <c:v>294</c:v>
                </c:pt>
                <c:pt idx="516">
                  <c:v>295</c:v>
                </c:pt>
                <c:pt idx="517">
                  <c:v>312</c:v>
                </c:pt>
                <c:pt idx="518">
                  <c:v>320</c:v>
                </c:pt>
                <c:pt idx="519">
                  <c:v>330</c:v>
                </c:pt>
                <c:pt idx="520">
                  <c:v>341</c:v>
                </c:pt>
                <c:pt idx="521">
                  <c:v>333</c:v>
                </c:pt>
                <c:pt idx="522">
                  <c:v>351</c:v>
                </c:pt>
                <c:pt idx="523">
                  <c:v>373</c:v>
                </c:pt>
                <c:pt idx="524">
                  <c:v>365</c:v>
                </c:pt>
                <c:pt idx="525">
                  <c:v>383</c:v>
                </c:pt>
                <c:pt idx="526">
                  <c:v>390</c:v>
                </c:pt>
                <c:pt idx="527">
                  <c:v>384</c:v>
                </c:pt>
                <c:pt idx="528">
                  <c:v>388</c:v>
                </c:pt>
                <c:pt idx="529">
                  <c:v>382</c:v>
                </c:pt>
                <c:pt idx="530">
                  <c:v>398</c:v>
                </c:pt>
                <c:pt idx="531">
                  <c:v>401</c:v>
                </c:pt>
                <c:pt idx="532">
                  <c:v>400</c:v>
                </c:pt>
                <c:pt idx="533">
                  <c:v>388</c:v>
                </c:pt>
                <c:pt idx="534">
                  <c:v>383</c:v>
                </c:pt>
                <c:pt idx="535">
                  <c:v>373</c:v>
                </c:pt>
                <c:pt idx="536">
                  <c:v>357</c:v>
                </c:pt>
                <c:pt idx="537">
                  <c:v>371</c:v>
                </c:pt>
                <c:pt idx="538">
                  <c:v>370</c:v>
                </c:pt>
                <c:pt idx="539">
                  <c:v>350</c:v>
                </c:pt>
                <c:pt idx="540">
                  <c:v>337</c:v>
                </c:pt>
                <c:pt idx="541">
                  <c:v>324</c:v>
                </c:pt>
                <c:pt idx="542">
                  <c:v>305</c:v>
                </c:pt>
                <c:pt idx="543">
                  <c:v>306</c:v>
                </c:pt>
                <c:pt idx="544">
                  <c:v>317</c:v>
                </c:pt>
                <c:pt idx="545">
                  <c:v>321</c:v>
                </c:pt>
                <c:pt idx="546">
                  <c:v>317</c:v>
                </c:pt>
                <c:pt idx="547">
                  <c:v>304</c:v>
                </c:pt>
                <c:pt idx="548">
                  <c:v>281</c:v>
                </c:pt>
                <c:pt idx="549">
                  <c:v>286</c:v>
                </c:pt>
                <c:pt idx="550">
                  <c:v>251</c:v>
                </c:pt>
                <c:pt idx="551">
                  <c:v>251</c:v>
                </c:pt>
                <c:pt idx="552">
                  <c:v>257</c:v>
                </c:pt>
                <c:pt idx="553">
                  <c:v>259</c:v>
                </c:pt>
                <c:pt idx="554">
                  <c:v>230</c:v>
                </c:pt>
                <c:pt idx="555">
                  <c:v>203</c:v>
                </c:pt>
                <c:pt idx="556">
                  <c:v>188</c:v>
                </c:pt>
                <c:pt idx="557">
                  <c:v>181</c:v>
                </c:pt>
                <c:pt idx="558">
                  <c:v>178</c:v>
                </c:pt>
                <c:pt idx="559">
                  <c:v>191</c:v>
                </c:pt>
                <c:pt idx="560">
                  <c:v>170</c:v>
                </c:pt>
                <c:pt idx="561">
                  <c:v>180</c:v>
                </c:pt>
                <c:pt idx="562">
                  <c:v>175</c:v>
                </c:pt>
                <c:pt idx="563">
                  <c:v>164</c:v>
                </c:pt>
                <c:pt idx="564">
                  <c:v>163</c:v>
                </c:pt>
                <c:pt idx="565">
                  <c:v>155</c:v>
                </c:pt>
                <c:pt idx="566">
                  <c:v>165</c:v>
                </c:pt>
                <c:pt idx="567">
                  <c:v>171</c:v>
                </c:pt>
                <c:pt idx="568">
                  <c:v>167</c:v>
                </c:pt>
                <c:pt idx="569">
                  <c:v>161</c:v>
                </c:pt>
                <c:pt idx="570">
                  <c:v>161</c:v>
                </c:pt>
                <c:pt idx="571">
                  <c:v>153</c:v>
                </c:pt>
                <c:pt idx="572">
                  <c:v>159</c:v>
                </c:pt>
                <c:pt idx="573">
                  <c:v>164</c:v>
                </c:pt>
                <c:pt idx="574">
                  <c:v>154</c:v>
                </c:pt>
                <c:pt idx="575">
                  <c:v>162</c:v>
                </c:pt>
                <c:pt idx="576">
                  <c:v>156</c:v>
                </c:pt>
                <c:pt idx="577">
                  <c:v>151</c:v>
                </c:pt>
                <c:pt idx="578">
                  <c:v>143</c:v>
                </c:pt>
                <c:pt idx="579">
                  <c:v>157</c:v>
                </c:pt>
                <c:pt idx="580">
                  <c:v>169</c:v>
                </c:pt>
                <c:pt idx="581">
                  <c:v>186</c:v>
                </c:pt>
                <c:pt idx="582">
                  <c:v>196</c:v>
                </c:pt>
                <c:pt idx="583">
                  <c:v>192</c:v>
                </c:pt>
                <c:pt idx="584">
                  <c:v>212</c:v>
                </c:pt>
                <c:pt idx="585">
                  <c:v>217</c:v>
                </c:pt>
                <c:pt idx="586">
                  <c:v>239</c:v>
                </c:pt>
                <c:pt idx="587">
                  <c:v>259</c:v>
                </c:pt>
                <c:pt idx="588">
                  <c:v>259</c:v>
                </c:pt>
                <c:pt idx="589">
                  <c:v>280</c:v>
                </c:pt>
                <c:pt idx="590">
                  <c:v>274</c:v>
                </c:pt>
                <c:pt idx="591">
                  <c:v>265</c:v>
                </c:pt>
                <c:pt idx="592">
                  <c:v>259</c:v>
                </c:pt>
                <c:pt idx="593">
                  <c:v>285</c:v>
                </c:pt>
                <c:pt idx="594">
                  <c:v>297</c:v>
                </c:pt>
                <c:pt idx="595">
                  <c:v>305</c:v>
                </c:pt>
                <c:pt idx="596">
                  <c:v>312</c:v>
                </c:pt>
                <c:pt idx="597">
                  <c:v>294</c:v>
                </c:pt>
                <c:pt idx="598">
                  <c:v>297</c:v>
                </c:pt>
                <c:pt idx="599">
                  <c:v>291</c:v>
                </c:pt>
                <c:pt idx="600">
                  <c:v>300</c:v>
                </c:pt>
                <c:pt idx="601">
                  <c:v>314</c:v>
                </c:pt>
                <c:pt idx="602">
                  <c:v>307</c:v>
                </c:pt>
                <c:pt idx="603">
                  <c:v>299</c:v>
                </c:pt>
                <c:pt idx="604">
                  <c:v>293</c:v>
                </c:pt>
                <c:pt idx="605">
                  <c:v>290</c:v>
                </c:pt>
                <c:pt idx="606">
                  <c:v>291</c:v>
                </c:pt>
                <c:pt idx="607">
                  <c:v>291</c:v>
                </c:pt>
                <c:pt idx="608">
                  <c:v>286</c:v>
                </c:pt>
                <c:pt idx="609">
                  <c:v>277</c:v>
                </c:pt>
                <c:pt idx="610">
                  <c:v>264</c:v>
                </c:pt>
                <c:pt idx="611">
                  <c:v>257</c:v>
                </c:pt>
                <c:pt idx="612">
                  <c:v>253</c:v>
                </c:pt>
                <c:pt idx="613">
                  <c:v>245</c:v>
                </c:pt>
                <c:pt idx="614">
                  <c:v>246</c:v>
                </c:pt>
                <c:pt idx="615">
                  <c:v>245</c:v>
                </c:pt>
                <c:pt idx="616">
                  <c:v>231</c:v>
                </c:pt>
                <c:pt idx="617">
                  <c:v>227</c:v>
                </c:pt>
                <c:pt idx="618">
                  <c:v>228</c:v>
                </c:pt>
                <c:pt idx="619">
                  <c:v>215</c:v>
                </c:pt>
                <c:pt idx="620">
                  <c:v>199</c:v>
                </c:pt>
                <c:pt idx="621">
                  <c:v>207</c:v>
                </c:pt>
                <c:pt idx="622">
                  <c:v>213</c:v>
                </c:pt>
                <c:pt idx="623">
                  <c:v>208</c:v>
                </c:pt>
                <c:pt idx="624">
                  <c:v>189</c:v>
                </c:pt>
                <c:pt idx="625">
                  <c:v>182</c:v>
                </c:pt>
                <c:pt idx="626">
                  <c:v>160</c:v>
                </c:pt>
                <c:pt idx="627">
                  <c:v>132</c:v>
                </c:pt>
                <c:pt idx="628">
                  <c:v>123</c:v>
                </c:pt>
                <c:pt idx="629">
                  <c:v>125</c:v>
                </c:pt>
                <c:pt idx="630">
                  <c:v>108</c:v>
                </c:pt>
                <c:pt idx="631">
                  <c:v>106</c:v>
                </c:pt>
                <c:pt idx="632">
                  <c:v>106</c:v>
                </c:pt>
                <c:pt idx="633">
                  <c:v>109</c:v>
                </c:pt>
                <c:pt idx="634">
                  <c:v>97</c:v>
                </c:pt>
                <c:pt idx="635">
                  <c:v>91</c:v>
                </c:pt>
                <c:pt idx="636">
                  <c:v>84</c:v>
                </c:pt>
                <c:pt idx="637">
                  <c:v>79</c:v>
                </c:pt>
                <c:pt idx="638">
                  <c:v>73</c:v>
                </c:pt>
                <c:pt idx="639">
                  <c:v>66</c:v>
                </c:pt>
                <c:pt idx="640">
                  <c:v>59</c:v>
                </c:pt>
                <c:pt idx="641">
                  <c:v>57</c:v>
                </c:pt>
                <c:pt idx="642">
                  <c:v>52</c:v>
                </c:pt>
                <c:pt idx="643">
                  <c:v>57</c:v>
                </c:pt>
                <c:pt idx="644">
                  <c:v>53</c:v>
                </c:pt>
                <c:pt idx="645">
                  <c:v>51</c:v>
                </c:pt>
                <c:pt idx="646">
                  <c:v>51</c:v>
                </c:pt>
                <c:pt idx="647">
                  <c:v>47</c:v>
                </c:pt>
                <c:pt idx="648">
                  <c:v>45</c:v>
                </c:pt>
                <c:pt idx="649">
                  <c:v>46</c:v>
                </c:pt>
                <c:pt idx="650">
                  <c:v>46</c:v>
                </c:pt>
                <c:pt idx="651">
                  <c:v>51</c:v>
                </c:pt>
                <c:pt idx="652">
                  <c:v>48</c:v>
                </c:pt>
                <c:pt idx="653">
                  <c:v>46</c:v>
                </c:pt>
                <c:pt idx="654">
                  <c:v>43</c:v>
                </c:pt>
                <c:pt idx="655">
                  <c:v>46</c:v>
                </c:pt>
                <c:pt idx="656">
                  <c:v>49</c:v>
                </c:pt>
                <c:pt idx="657">
                  <c:v>50</c:v>
                </c:pt>
                <c:pt idx="658">
                  <c:v>41</c:v>
                </c:pt>
                <c:pt idx="659">
                  <c:v>47</c:v>
                </c:pt>
                <c:pt idx="660">
                  <c:v>46</c:v>
                </c:pt>
                <c:pt idx="661">
                  <c:v>41</c:v>
                </c:pt>
                <c:pt idx="662">
                  <c:v>36</c:v>
                </c:pt>
                <c:pt idx="663">
                  <c:v>33</c:v>
                </c:pt>
                <c:pt idx="664">
                  <c:v>36</c:v>
                </c:pt>
                <c:pt idx="665">
                  <c:v>38</c:v>
                </c:pt>
                <c:pt idx="666">
                  <c:v>37</c:v>
                </c:pt>
                <c:pt idx="667">
                  <c:v>36</c:v>
                </c:pt>
                <c:pt idx="668">
                  <c:v>36</c:v>
                </c:pt>
                <c:pt idx="669">
                  <c:v>33</c:v>
                </c:pt>
                <c:pt idx="670">
                  <c:v>34</c:v>
                </c:pt>
                <c:pt idx="671">
                  <c:v>27</c:v>
                </c:pt>
                <c:pt idx="672">
                  <c:v>24</c:v>
                </c:pt>
                <c:pt idx="673">
                  <c:v>19</c:v>
                </c:pt>
                <c:pt idx="674">
                  <c:v>22</c:v>
                </c:pt>
                <c:pt idx="675">
                  <c:v>22</c:v>
                </c:pt>
                <c:pt idx="676">
                  <c:v>24</c:v>
                </c:pt>
                <c:pt idx="677">
                  <c:v>24</c:v>
                </c:pt>
                <c:pt idx="678">
                  <c:v>20</c:v>
                </c:pt>
                <c:pt idx="679">
                  <c:v>20</c:v>
                </c:pt>
                <c:pt idx="680">
                  <c:v>19</c:v>
                </c:pt>
                <c:pt idx="681">
                  <c:v>17</c:v>
                </c:pt>
                <c:pt idx="682">
                  <c:v>16</c:v>
                </c:pt>
                <c:pt idx="683">
                  <c:v>14</c:v>
                </c:pt>
                <c:pt idx="684">
                  <c:v>13</c:v>
                </c:pt>
              </c:numCache>
            </c:numRef>
          </c:val>
          <c:smooth val="0"/>
          <c:extLst>
            <c:ext xmlns:c16="http://schemas.microsoft.com/office/drawing/2014/chart" uri="{C3380CC4-5D6E-409C-BE32-E72D297353CC}">
              <c16:uniqueId val="{00000001-256C-4A64-85C1-CE8FECCC7AE7}"/>
            </c:ext>
          </c:extLst>
        </c:ser>
        <c:dLbls>
          <c:showLegendKey val="0"/>
          <c:showVal val="0"/>
          <c:showCatName val="0"/>
          <c:showSerName val="0"/>
          <c:showPercent val="0"/>
          <c:showBubbleSize val="0"/>
        </c:dLbls>
        <c:marker val="1"/>
        <c:smooth val="0"/>
        <c:axId val="911177824"/>
        <c:axId val="353442880"/>
      </c:lineChart>
      <c:dateAx>
        <c:axId val="32229499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93040320"/>
        <c:crosses val="autoZero"/>
        <c:auto val="1"/>
        <c:lblOffset val="100"/>
        <c:baseTimeUnit val="days"/>
      </c:dateAx>
      <c:valAx>
        <c:axId val="2093040320"/>
        <c:scaling>
          <c:orientation val="minMax"/>
          <c:max val="315000"/>
          <c:min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322294992"/>
        <c:crosses val="autoZero"/>
        <c:crossBetween val="between"/>
      </c:valAx>
      <c:valAx>
        <c:axId val="353442880"/>
        <c:scaling>
          <c:orientation val="minMax"/>
          <c:max val="6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911177824"/>
        <c:crosses val="max"/>
        <c:crossBetween val="between"/>
      </c:valAx>
      <c:dateAx>
        <c:axId val="911177824"/>
        <c:scaling>
          <c:orientation val="minMax"/>
        </c:scaling>
        <c:delete val="1"/>
        <c:axPos val="b"/>
        <c:numFmt formatCode="m/d/yyyy" sourceLinked="1"/>
        <c:majorTickMark val="out"/>
        <c:minorTickMark val="none"/>
        <c:tickLblPos val="nextTo"/>
        <c:crossAx val="353442880"/>
        <c:crosses val="autoZero"/>
        <c:auto val="1"/>
        <c:lblOffset val="100"/>
        <c:baseTimeUnit val="days"/>
        <c:majorUnit val="1"/>
        <c:minorUnit val="1"/>
      </c:dateAx>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Noto Sans" panose="020B0502040504020204" pitchFamily="34" charset="0"/>
                <a:ea typeface="Noto Sans" panose="020B0502040504020204" pitchFamily="34" charset="0"/>
                <a:cs typeface="Noto Sans" panose="020B0502040504020204" pitchFamily="34" charset="0"/>
              </a:defRPr>
            </a:pPr>
            <a:endParaRPr lang="sr-Latn-R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Noto Sans" panose="020B0502040504020204" pitchFamily="34" charset="0"/>
                <a:ea typeface="Noto Sans" panose="020B0502040504020204" pitchFamily="34" charset="0"/>
                <a:cs typeface="Noto Sans" panose="020B0502040504020204" pitchFamily="34" charset="0"/>
              </a:defRPr>
            </a:pPr>
            <a:endParaRPr lang="sr-Latn-R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5/6/2026</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5/6/2026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57138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Pitch Deck</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14890720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Pitch Deck</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6470093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Tree>
    <p:extLst>
      <p:ext uri="{BB962C8B-B14F-4D97-AF65-F5344CB8AC3E}">
        <p14:creationId xmlns:p14="http://schemas.microsoft.com/office/powerpoint/2010/main" val="265916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Pitch Deck</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8731775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r>
              <a:rPr lang="en-US"/>
              <a:t>20XX</a:t>
            </a:r>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Pitch Deck</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971263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Pitch Deck</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9719026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Pitch Deck</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84320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Pitch Deck</a:t>
            </a:r>
            <a:endParaRPr lang="en-US" dirty="0"/>
          </a:p>
        </p:txBody>
      </p:sp>
      <p:sp>
        <p:nvSpPr>
          <p:cNvPr id="5" name="Slide Number Placeholder 4"/>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427405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Pitch Deck</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0149740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Pitch Deck</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7243524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2972126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a:t>20XX</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Pitch Deck</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13072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hf hdr="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microsoft.com/office/2007/relationships/hdphoto" Target="../media/hdphoto2.wdp"/><Relationship Id="rId7"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3.jp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a:lstStyle/>
          <a:p>
            <a:pPr algn="r"/>
            <a:r>
              <a:rPr lang="en-US" sz="3600" b="1" dirty="0" err="1">
                <a:latin typeface="Noto Sans" panose="020B0502040504020204" pitchFamily="34" charset="0"/>
                <a:ea typeface="Noto Sans" panose="020B0502040504020204" pitchFamily="34" charset="0"/>
                <a:cs typeface="Noto Sans" panose="020B0502040504020204" pitchFamily="34" charset="0"/>
              </a:rPr>
              <a:t>Građenje</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mašinskih</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inženjerskih</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objekata</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zbog</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sprječavanja</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prijetećih</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prirodnih</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i</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drugih</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nepogoda</a:t>
            </a:r>
            <a:r>
              <a:rPr lang="en-US" sz="3600" b="1" dirty="0">
                <a:latin typeface="Noto Sans" panose="020B0502040504020204" pitchFamily="34" charset="0"/>
                <a:ea typeface="Noto Sans" panose="020B0502040504020204" pitchFamily="34" charset="0"/>
                <a:cs typeface="Noto Sans" panose="020B0502040504020204" pitchFamily="34" charset="0"/>
              </a:rPr>
              <a:t>“ </a:t>
            </a:r>
            <a:br>
              <a:rPr lang="sr-Latn-ME" sz="3600" b="1" dirty="0">
                <a:latin typeface="Noto Sans" panose="020B0502040504020204" pitchFamily="34" charset="0"/>
                <a:ea typeface="Noto Sans" panose="020B0502040504020204" pitchFamily="34" charset="0"/>
                <a:cs typeface="Noto Sans" panose="020B0502040504020204" pitchFamily="34" charset="0"/>
              </a:rPr>
            </a:br>
            <a:br>
              <a:rPr lang="sr-Latn-ME" sz="3600" b="1" dirty="0">
                <a:latin typeface="Noto Sans" panose="020B0502040504020204" pitchFamily="34" charset="0"/>
                <a:ea typeface="Noto Sans" panose="020B0502040504020204" pitchFamily="34" charset="0"/>
                <a:cs typeface="Noto Sans" panose="020B0502040504020204" pitchFamily="34" charset="0"/>
              </a:rPr>
            </a:b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studija</a:t>
            </a:r>
            <a:r>
              <a:rPr lang="en-US" sz="3600" b="1" dirty="0">
                <a:latin typeface="Noto Sans" panose="020B0502040504020204" pitchFamily="34" charset="0"/>
                <a:ea typeface="Noto Sans" panose="020B0502040504020204" pitchFamily="34" charset="0"/>
                <a:cs typeface="Noto Sans" panose="020B0502040504020204" pitchFamily="34" charset="0"/>
              </a:rPr>
              <a:t> </a:t>
            </a:r>
            <a:r>
              <a:rPr lang="en-US" sz="3600" b="1" dirty="0" err="1">
                <a:latin typeface="Noto Sans" panose="020B0502040504020204" pitchFamily="34" charset="0"/>
                <a:ea typeface="Noto Sans" panose="020B0502040504020204" pitchFamily="34" charset="0"/>
                <a:cs typeface="Noto Sans" panose="020B0502040504020204" pitchFamily="34" charset="0"/>
              </a:rPr>
              <a:t>slučaja</a:t>
            </a:r>
            <a:r>
              <a:rPr lang="en-US" sz="3600" b="1" dirty="0">
                <a:latin typeface="Noto Sans" panose="020B0502040504020204" pitchFamily="34" charset="0"/>
                <a:ea typeface="Noto Sans" panose="020B0502040504020204" pitchFamily="34" charset="0"/>
                <a:cs typeface="Noto Sans" panose="020B0502040504020204" pitchFamily="34" charset="0"/>
              </a:rPr>
              <a:t> Covid-19</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p:txBody>
          <a:bodyPr>
            <a:normAutofit/>
          </a:bodyPr>
          <a:lstStyle/>
          <a:p>
            <a:r>
              <a:rPr lang="sr-Latn-ME" sz="1800" dirty="0">
                <a:latin typeface="Noto Sans" panose="020B0502040504020204" pitchFamily="34" charset="0"/>
                <a:ea typeface="Noto Sans" panose="020B0502040504020204" pitchFamily="34" charset="0"/>
                <a:cs typeface="Noto Sans" panose="020B0502040504020204" pitchFamily="34" charset="0"/>
              </a:rPr>
              <a:t>Marko </a:t>
            </a:r>
            <a:r>
              <a:rPr lang="sr-Latn-ME" sz="1800" dirty="0" err="1">
                <a:latin typeface="Noto Sans" panose="020B0502040504020204" pitchFamily="34" charset="0"/>
                <a:ea typeface="Noto Sans" panose="020B0502040504020204" pitchFamily="34" charset="0"/>
                <a:cs typeface="Noto Sans" panose="020B0502040504020204" pitchFamily="34" charset="0"/>
              </a:rPr>
              <a:t>Krstajić</a:t>
            </a:r>
            <a:r>
              <a:rPr lang="sr-Latn-ME" sz="1800" dirty="0">
                <a:latin typeface="Noto Sans" panose="020B0502040504020204" pitchFamily="34" charset="0"/>
                <a:ea typeface="Noto Sans" panose="020B0502040504020204" pitchFamily="34" charset="0"/>
                <a:cs typeface="Noto Sans" panose="020B0502040504020204" pitchFamily="34" charset="0"/>
              </a:rPr>
              <a:t>, dipl. inž. </a:t>
            </a:r>
            <a:r>
              <a:rPr lang="sr-Latn-ME" sz="1800" dirty="0" err="1">
                <a:latin typeface="Noto Sans" panose="020B0502040504020204" pitchFamily="34" charset="0"/>
                <a:ea typeface="Noto Sans" panose="020B0502040504020204" pitchFamily="34" charset="0"/>
                <a:cs typeface="Noto Sans" panose="020B0502040504020204" pitchFamily="34" charset="0"/>
              </a:rPr>
              <a:t>maš</a:t>
            </a:r>
            <a:r>
              <a:rPr lang="sr-Latn-ME" sz="1800" dirty="0">
                <a:latin typeface="Noto Sans" panose="020B0502040504020204" pitchFamily="34" charset="0"/>
                <a:ea typeface="Noto Sans" panose="020B0502040504020204" pitchFamily="34" charset="0"/>
                <a:cs typeface="Noto Sans" panose="020B0502040504020204" pitchFamily="34" charset="0"/>
              </a:rPr>
              <a:t>.</a:t>
            </a:r>
          </a:p>
          <a:p>
            <a:r>
              <a:rPr lang="sr-Latn-ME" sz="1800" dirty="0">
                <a:latin typeface="Noto Sans" panose="020B0502040504020204" pitchFamily="34" charset="0"/>
                <a:ea typeface="Noto Sans" panose="020B0502040504020204" pitchFamily="34" charset="0"/>
                <a:cs typeface="Noto Sans" panose="020B0502040504020204" pitchFamily="34" charset="0"/>
              </a:rPr>
              <a:t>sudski vještak</a:t>
            </a:r>
            <a:endParaRPr lang="en-US" sz="18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10</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627004" y="579763"/>
            <a:ext cx="9716631" cy="4062651"/>
          </a:xfrm>
          <a:prstGeom prst="rect">
            <a:avLst/>
          </a:prstGeom>
          <a:noFill/>
        </p:spPr>
        <p:txBody>
          <a:bodyPr wrap="square">
            <a:spAutoFit/>
          </a:bodyPr>
          <a:lstStyle/>
          <a:p>
            <a:pPr algn="ctr"/>
            <a:r>
              <a:rPr lang="sr-Latn-ME" sz="2400" b="1" dirty="0">
                <a:latin typeface="Noto Sans" panose="020B0502040504020204" pitchFamily="34" charset="0"/>
                <a:ea typeface="Noto Sans" panose="020B0502040504020204" pitchFamily="34" charset="0"/>
                <a:cs typeface="Noto Sans" panose="020B0502040504020204" pitchFamily="34" charset="0"/>
              </a:rPr>
              <a:t>KADA JE MAŠINSKA INSTALACIJA OPREMA A KADA OBJEKAT?!</a:t>
            </a: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400" b="1" dirty="0">
                <a:latin typeface="Noto Sans" panose="020B0502040504020204" pitchFamily="34" charset="0"/>
                <a:ea typeface="Noto Sans" panose="020B0502040504020204" pitchFamily="34" charset="0"/>
                <a:cs typeface="Noto Sans" panose="020B0502040504020204" pitchFamily="34" charset="0"/>
              </a:rPr>
              <a:t>OČIGLEDNI SLUČAJEVI</a:t>
            </a: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400" b="1" dirty="0">
                <a:latin typeface="Noto Sans" panose="020B0502040504020204" pitchFamily="34" charset="0"/>
                <a:ea typeface="Noto Sans" panose="020B0502040504020204" pitchFamily="34" charset="0"/>
                <a:cs typeface="Noto Sans" panose="020B0502040504020204" pitchFamily="34" charset="0"/>
              </a:rPr>
              <a:t>VS </a:t>
            </a:r>
            <a:endParaRPr lang="sr-Latn-CS" sz="2400"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pic>
        <p:nvPicPr>
          <p:cNvPr id="3" name="Picture 2" descr="A white air conditioner and a remote&#10;&#10;AI-generated content may be incorrect.">
            <a:extLst>
              <a:ext uri="{FF2B5EF4-FFF2-40B4-BE49-F238E27FC236}">
                <a16:creationId xmlns:a16="http://schemas.microsoft.com/office/drawing/2014/main" id="{CADEDEC7-ACE4-0F89-A3B2-9427603C58B6}"/>
              </a:ext>
            </a:extLst>
          </p:cNvPr>
          <p:cNvPicPr>
            <a:picLocks noChangeAspect="1"/>
          </p:cNvPicPr>
          <p:nvPr/>
        </p:nvPicPr>
        <p:blipFill>
          <a:blip r:embed="rId6"/>
          <a:stretch>
            <a:fillRect/>
          </a:stretch>
        </p:blipFill>
        <p:spPr>
          <a:xfrm>
            <a:off x="1351715" y="2480879"/>
            <a:ext cx="3356472" cy="3356472"/>
          </a:xfrm>
          <a:prstGeom prst="rect">
            <a:avLst/>
          </a:prstGeom>
        </p:spPr>
      </p:pic>
      <p:pic>
        <p:nvPicPr>
          <p:cNvPr id="7" name="Picture 6" descr="Several white silos in a factory&#10;&#10;AI-generated content may be incorrect.">
            <a:extLst>
              <a:ext uri="{FF2B5EF4-FFF2-40B4-BE49-F238E27FC236}">
                <a16:creationId xmlns:a16="http://schemas.microsoft.com/office/drawing/2014/main" id="{D24BA2EA-3FEC-FDB4-81E0-97DD2508AAB1}"/>
              </a:ext>
            </a:extLst>
          </p:cNvPr>
          <p:cNvPicPr>
            <a:picLocks noChangeAspect="1"/>
          </p:cNvPicPr>
          <p:nvPr/>
        </p:nvPicPr>
        <p:blipFill>
          <a:blip r:embed="rId7"/>
          <a:stretch>
            <a:fillRect/>
          </a:stretch>
        </p:blipFill>
        <p:spPr>
          <a:xfrm>
            <a:off x="6113835" y="2480879"/>
            <a:ext cx="5588540" cy="3202601"/>
          </a:xfrm>
          <a:prstGeom prst="rect">
            <a:avLst/>
          </a:prstGeom>
        </p:spPr>
      </p:pic>
    </p:spTree>
    <p:extLst>
      <p:ext uri="{BB962C8B-B14F-4D97-AF65-F5344CB8AC3E}">
        <p14:creationId xmlns:p14="http://schemas.microsoft.com/office/powerpoint/2010/main" val="103912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11</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627004" y="626437"/>
            <a:ext cx="9716631" cy="4062651"/>
          </a:xfrm>
          <a:prstGeom prst="rect">
            <a:avLst/>
          </a:prstGeom>
          <a:noFill/>
        </p:spPr>
        <p:txBody>
          <a:bodyPr wrap="square">
            <a:spAutoFit/>
          </a:bodyPr>
          <a:lstStyle/>
          <a:p>
            <a:pPr algn="ctr"/>
            <a:r>
              <a:rPr lang="sr-Latn-ME" sz="2400" b="1" dirty="0">
                <a:latin typeface="Noto Sans" panose="020B0502040504020204" pitchFamily="34" charset="0"/>
                <a:ea typeface="Noto Sans" panose="020B0502040504020204" pitchFamily="34" charset="0"/>
                <a:cs typeface="Noto Sans" panose="020B0502040504020204" pitchFamily="34" charset="0"/>
              </a:rPr>
              <a:t>KADA JE MAŠINSKA INSTALACIJA OPREMA A KADA OBJEKAT?!</a:t>
            </a: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400" b="1" dirty="0">
                <a:latin typeface="Noto Sans" panose="020B0502040504020204" pitchFamily="34" charset="0"/>
                <a:ea typeface="Noto Sans" panose="020B0502040504020204" pitchFamily="34" charset="0"/>
                <a:cs typeface="Noto Sans" panose="020B0502040504020204" pitchFamily="34" charset="0"/>
              </a:rPr>
              <a:t>MANJE OČIGLEDNI SLUČAJEVI</a:t>
            </a: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r>
              <a:rPr lang="sr-Latn-ME" sz="2400" b="1" dirty="0">
                <a:latin typeface="Noto Sans" panose="020B0502040504020204" pitchFamily="34" charset="0"/>
                <a:ea typeface="Noto Sans" panose="020B0502040504020204" pitchFamily="34" charset="0"/>
                <a:cs typeface="Noto Sans" panose="020B0502040504020204" pitchFamily="34" charset="0"/>
              </a:rPr>
              <a:t>             Električni kotao                                  Gasni kotao</a:t>
            </a: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sz="24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400" b="1" dirty="0">
                <a:latin typeface="Noto Sans" panose="020B0502040504020204" pitchFamily="34" charset="0"/>
                <a:ea typeface="Noto Sans" panose="020B0502040504020204" pitchFamily="34" charset="0"/>
                <a:cs typeface="Noto Sans" panose="020B0502040504020204" pitchFamily="34" charset="0"/>
              </a:rPr>
              <a:t>VS </a:t>
            </a:r>
            <a:endParaRPr lang="sr-Latn-CS" sz="2400"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grpSp>
        <p:nvGrpSpPr>
          <p:cNvPr id="16" name="Group 15">
            <a:extLst>
              <a:ext uri="{FF2B5EF4-FFF2-40B4-BE49-F238E27FC236}">
                <a16:creationId xmlns:a16="http://schemas.microsoft.com/office/drawing/2014/main" id="{929F5538-CE64-18F4-C181-D966FC546B09}"/>
              </a:ext>
            </a:extLst>
          </p:cNvPr>
          <p:cNvGrpSpPr/>
          <p:nvPr/>
        </p:nvGrpSpPr>
        <p:grpSpPr>
          <a:xfrm>
            <a:off x="6113834" y="2490103"/>
            <a:ext cx="3863124" cy="3741460"/>
            <a:chOff x="6243913" y="2490941"/>
            <a:chExt cx="3863124" cy="3741460"/>
          </a:xfrm>
        </p:grpSpPr>
        <p:pic>
          <p:nvPicPr>
            <p:cNvPr id="4" name="Picture 3" descr="A white rectangular object with a red handle&#10;&#10;AI-generated content may be incorrect.">
              <a:extLst>
                <a:ext uri="{FF2B5EF4-FFF2-40B4-BE49-F238E27FC236}">
                  <a16:creationId xmlns:a16="http://schemas.microsoft.com/office/drawing/2014/main" id="{3A8A3A82-5CE4-4466-D07D-3882CE483EF3}"/>
                </a:ext>
              </a:extLst>
            </p:cNvPr>
            <p:cNvPicPr>
              <a:picLocks noChangeAspect="1"/>
            </p:cNvPicPr>
            <p:nvPr/>
          </p:nvPicPr>
          <p:blipFill>
            <a:blip r:embed="rId6"/>
            <a:stretch>
              <a:fillRect/>
            </a:stretch>
          </p:blipFill>
          <p:spPr>
            <a:xfrm>
              <a:off x="6243913" y="2768110"/>
              <a:ext cx="3464291" cy="3464291"/>
            </a:xfrm>
            <a:prstGeom prst="rect">
              <a:avLst/>
            </a:prstGeom>
          </p:spPr>
        </p:pic>
        <p:pic>
          <p:nvPicPr>
            <p:cNvPr id="10" name="Picture 9" descr="A red and black sign with a flame&#10;&#10;AI-generated content may be incorrect.">
              <a:extLst>
                <a:ext uri="{FF2B5EF4-FFF2-40B4-BE49-F238E27FC236}">
                  <a16:creationId xmlns:a16="http://schemas.microsoft.com/office/drawing/2014/main" id="{D7EFC9C8-A20A-5962-AFBA-D8B4F9225A2F}"/>
                </a:ext>
              </a:extLst>
            </p:cNvPr>
            <p:cNvPicPr>
              <a:picLocks noChangeAspect="1"/>
            </p:cNvPicPr>
            <p:nvPr/>
          </p:nvPicPr>
          <p:blipFill>
            <a:blip r:embed="rId7"/>
            <a:stretch>
              <a:fillRect/>
            </a:stretch>
          </p:blipFill>
          <p:spPr>
            <a:xfrm>
              <a:off x="8965934" y="2490941"/>
              <a:ext cx="1141103" cy="1141103"/>
            </a:xfrm>
            <a:prstGeom prst="rect">
              <a:avLst/>
            </a:prstGeom>
          </p:spPr>
        </p:pic>
      </p:grpSp>
      <p:grpSp>
        <p:nvGrpSpPr>
          <p:cNvPr id="20" name="Group 19">
            <a:extLst>
              <a:ext uri="{FF2B5EF4-FFF2-40B4-BE49-F238E27FC236}">
                <a16:creationId xmlns:a16="http://schemas.microsoft.com/office/drawing/2014/main" id="{D70044EE-003D-FD86-F85A-8A7BD4528248}"/>
              </a:ext>
            </a:extLst>
          </p:cNvPr>
          <p:cNvGrpSpPr/>
          <p:nvPr/>
        </p:nvGrpSpPr>
        <p:grpSpPr>
          <a:xfrm>
            <a:off x="984303" y="2551629"/>
            <a:ext cx="3898599" cy="3793686"/>
            <a:chOff x="691640" y="2562664"/>
            <a:chExt cx="3898599" cy="3793686"/>
          </a:xfrm>
        </p:grpSpPr>
        <p:pic>
          <p:nvPicPr>
            <p:cNvPr id="7" name="Picture 6" descr="A white rectangular object with a digital display&#10;&#10;AI-generated content may be incorrect.">
              <a:extLst>
                <a:ext uri="{FF2B5EF4-FFF2-40B4-BE49-F238E27FC236}">
                  <a16:creationId xmlns:a16="http://schemas.microsoft.com/office/drawing/2014/main" id="{0620BFCC-15F0-97A4-7731-922C99C50303}"/>
                </a:ext>
              </a:extLst>
            </p:cNvPr>
            <p:cNvPicPr>
              <a:picLocks noChangeAspect="1"/>
            </p:cNvPicPr>
            <p:nvPr/>
          </p:nvPicPr>
          <p:blipFill>
            <a:blip r:embed="rId8"/>
            <a:stretch>
              <a:fillRect/>
            </a:stretch>
          </p:blipFill>
          <p:spPr>
            <a:xfrm>
              <a:off x="979117" y="2745228"/>
              <a:ext cx="3611122" cy="3611122"/>
            </a:xfrm>
            <a:prstGeom prst="rect">
              <a:avLst/>
            </a:prstGeom>
          </p:spPr>
        </p:pic>
        <p:pic>
          <p:nvPicPr>
            <p:cNvPr id="12" name="Picture 11" descr="A yellow triangle with black lightning bolt&#10;&#10;AI-generated content may be incorrect.">
              <a:extLst>
                <a:ext uri="{FF2B5EF4-FFF2-40B4-BE49-F238E27FC236}">
                  <a16:creationId xmlns:a16="http://schemas.microsoft.com/office/drawing/2014/main" id="{418B243C-61A6-78E2-2723-88A7960E9442}"/>
                </a:ext>
              </a:extLst>
            </p:cNvPr>
            <p:cNvPicPr>
              <a:picLocks noChangeAspect="1"/>
            </p:cNvPicPr>
            <p:nvPr/>
          </p:nvPicPr>
          <p:blipFill>
            <a:blip r:embed="rId9"/>
            <a:stretch>
              <a:fillRect/>
            </a:stretch>
          </p:blipFill>
          <p:spPr>
            <a:xfrm>
              <a:off x="691640" y="2562664"/>
              <a:ext cx="1050340" cy="997659"/>
            </a:xfrm>
            <a:prstGeom prst="rect">
              <a:avLst/>
            </a:prstGeom>
          </p:spPr>
        </p:pic>
      </p:grpSp>
    </p:spTree>
    <p:extLst>
      <p:ext uri="{BB962C8B-B14F-4D97-AF65-F5344CB8AC3E}">
        <p14:creationId xmlns:p14="http://schemas.microsoft.com/office/powerpoint/2010/main" val="148105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12</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63601" y="729791"/>
            <a:ext cx="9243436" cy="5447645"/>
          </a:xfrm>
          <a:prstGeom prst="rect">
            <a:avLst/>
          </a:prstGeom>
          <a:noFill/>
        </p:spPr>
        <p:txBody>
          <a:bodyPr wrap="square">
            <a:spAutoFit/>
          </a:bodyPr>
          <a:lstStyle/>
          <a:p>
            <a:pPr algn="ctr"/>
            <a:r>
              <a:rPr lang="sr-Latn-CS" b="1" dirty="0">
                <a:latin typeface="Noto Sans" panose="020B0502040504020204" pitchFamily="34" charset="0"/>
                <a:ea typeface="Noto Sans" panose="020B0502040504020204" pitchFamily="34" charset="0"/>
                <a:cs typeface="Noto Sans" panose="020B0502040504020204" pitchFamily="34" charset="0"/>
              </a:rPr>
              <a:t>ZAKON O PLANIRANJU PROSTORA I IZGRADNJI OBJEKATA – ZNAČENJA IZRAZA:</a:t>
            </a:r>
          </a:p>
          <a:p>
            <a:pPr marL="285750" indent="-285750" algn="l">
              <a:buFont typeface="Arial" panose="020B0604020202020204" pitchFamily="34" charset="0"/>
              <a:buChar char="•"/>
            </a:pPr>
            <a:endPar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600" b="1" u="sng" dirty="0">
                <a:solidFill>
                  <a:srgbClr val="FF0000"/>
                </a:solidFill>
                <a:latin typeface="Noto Sans" panose="020B0502040504020204" pitchFamily="34" charset="0"/>
                <a:ea typeface="Noto Sans" panose="020B0502040504020204" pitchFamily="34" charset="0"/>
                <a:cs typeface="Noto Sans" panose="020B0502040504020204" pitchFamily="34" charset="0"/>
              </a:rPr>
              <a:t>Adaptacija</a:t>
            </a:r>
            <a:r>
              <a:rPr lang="sr-Latn-ME" sz="1600" dirty="0">
                <a:latin typeface="Noto Sans" panose="020B0502040504020204" pitchFamily="34" charset="0"/>
                <a:ea typeface="Noto Sans" panose="020B0502040504020204" pitchFamily="34" charset="0"/>
                <a:cs typeface="Noto Sans" panose="020B0502040504020204" pitchFamily="34" charset="0"/>
              </a:rPr>
              <a:t> je izvođenje radova na postojećem objektu, kojima se: vrši promjena organizacije prostora u objektu,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vrši zamjena uređaja, postrojenja, opreme i instalacija</a:t>
            </a:r>
            <a:r>
              <a:rPr lang="sr-Latn-ME" sz="1600" dirty="0">
                <a:latin typeface="Noto Sans" panose="020B0502040504020204" pitchFamily="34" charset="0"/>
                <a:ea typeface="Noto Sans" panose="020B0502040504020204" pitchFamily="34" charset="0"/>
                <a:cs typeface="Noto Sans" panose="020B0502040504020204" pitchFamily="34" charset="0"/>
              </a:rPr>
              <a:t>, a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kojima se </a:t>
            </a:r>
            <a:r>
              <a:rPr lang="sr-Latn-ME" sz="1600" dirty="0">
                <a:latin typeface="Noto Sans" panose="020B0502040504020204" pitchFamily="34" charset="0"/>
                <a:ea typeface="Noto Sans" panose="020B0502040504020204" pitchFamily="34" charset="0"/>
                <a:cs typeface="Noto Sans" panose="020B0502040504020204" pitchFamily="34" charset="0"/>
              </a:rPr>
              <a:t>ne utiče na stabilnost i sigurnost objekta, ne mijenjaju konstruktivni elementi, ne mijenja spoljni izgled i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ne utiče na bezbjednost susjednih objekata</a:t>
            </a:r>
            <a:r>
              <a:rPr lang="sr-Latn-ME" sz="1600" dirty="0">
                <a:latin typeface="Noto Sans" panose="020B0502040504020204" pitchFamily="34" charset="0"/>
                <a:ea typeface="Noto Sans" panose="020B0502040504020204" pitchFamily="34" charset="0"/>
                <a:cs typeface="Noto Sans" panose="020B0502040504020204" pitchFamily="34" charset="0"/>
              </a:rPr>
              <a:t>, saobraćaja,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zaštite od požara </a:t>
            </a:r>
            <a:r>
              <a:rPr lang="sr-Latn-ME" sz="1600" dirty="0">
                <a:latin typeface="Noto Sans" panose="020B0502040504020204" pitchFamily="34" charset="0"/>
                <a:ea typeface="Noto Sans" panose="020B0502040504020204" pitchFamily="34" charset="0"/>
                <a:cs typeface="Noto Sans" panose="020B0502040504020204" pitchFamily="34" charset="0"/>
              </a:rPr>
              <a:t>i životne sredine;</a:t>
            </a:r>
          </a:p>
          <a:p>
            <a:pPr algn="l"/>
            <a:endParaRPr lang="sr-Latn-ME" sz="1600"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dirty="0">
                <a:latin typeface="Noto Sans" panose="020B0502040504020204" pitchFamily="34" charset="0"/>
                <a:ea typeface="Noto Sans" panose="020B0502040504020204" pitchFamily="34" charset="0"/>
                <a:cs typeface="Noto Sans" panose="020B0502040504020204" pitchFamily="34" charset="0"/>
              </a:rPr>
              <a:t>___________________________________</a:t>
            </a:r>
          </a:p>
          <a:p>
            <a:pPr algn="ctr"/>
            <a:endParaRPr lang="sr-Latn-ME" sz="2000"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600" dirty="0">
                <a:latin typeface="Noto Sans" panose="020B0502040504020204" pitchFamily="34" charset="0"/>
                <a:ea typeface="Noto Sans" panose="020B0502040504020204" pitchFamily="34" charset="0"/>
                <a:cs typeface="Noto Sans" panose="020B0502040504020204" pitchFamily="34" charset="0"/>
              </a:rPr>
              <a:t>Dakle, </a:t>
            </a:r>
            <a:r>
              <a:rPr lang="sr-Latn-ME" sz="16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ukoliko </a:t>
            </a:r>
            <a:r>
              <a:rPr lang="sr-Latn-ME" sz="1600" b="1" dirty="0" err="1">
                <a:solidFill>
                  <a:srgbClr val="0070C0"/>
                </a:solidFill>
                <a:latin typeface="Noto Sans" panose="020B0502040504020204" pitchFamily="34" charset="0"/>
                <a:ea typeface="Noto Sans" panose="020B0502040504020204" pitchFamily="34" charset="0"/>
                <a:cs typeface="Noto Sans" panose="020B0502040504020204" pitchFamily="34" charset="0"/>
              </a:rPr>
              <a:t>şu</a:t>
            </a:r>
            <a:r>
              <a:rPr lang="sr-Latn-ME" sz="16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 </a:t>
            </a:r>
            <a:r>
              <a:rPr lang="sr-Latn-ME" sz="1600" dirty="0">
                <a:latin typeface="Noto Sans" panose="020B0502040504020204" pitchFamily="34" charset="0"/>
                <a:ea typeface="Noto Sans" panose="020B0502040504020204" pitchFamily="34" charset="0"/>
                <a:cs typeface="Noto Sans" panose="020B0502040504020204" pitchFamily="34" charset="0"/>
              </a:rPr>
              <a:t>pravilnicima ili standardima ili srodnim dokumentima odnosno </a:t>
            </a:r>
            <a:r>
              <a:rPr lang="sr-Latn-ME" sz="16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pravilima struke, propisana:</a:t>
            </a:r>
          </a:p>
          <a:p>
            <a:pPr marL="285750" indent="-285750" algn="l">
              <a:buFont typeface="Arial" panose="020B0604020202020204" pitchFamily="34" charset="0"/>
              <a:buChar char="•"/>
            </a:pPr>
            <a:r>
              <a:rPr lang="pl-PL" sz="1600" b="1" i="0" u="none" strike="noStrike" baseline="0" dirty="0">
                <a:solidFill>
                  <a:srgbClr val="0070C0"/>
                </a:solidFill>
                <a:latin typeface="Noto Sans" panose="020B0502040504020204" pitchFamily="34" charset="0"/>
                <a:ea typeface="Noto Sans" panose="020B0502040504020204" pitchFamily="34" charset="0"/>
                <a:cs typeface="Noto Sans" panose="020B0502040504020204" pitchFamily="34" charset="0"/>
              </a:rPr>
              <a:t>oprema i mjere za zaštitu od požara</a:t>
            </a:r>
          </a:p>
          <a:p>
            <a:pPr marL="285750" indent="-285750" algn="l">
              <a:buFont typeface="Arial" panose="020B0604020202020204" pitchFamily="34" charset="0"/>
              <a:buChar char="•"/>
            </a:pPr>
            <a:r>
              <a:rPr lang="pl-PL" sz="1600" b="1" i="0" u="none" strike="noStrike" baseline="0" dirty="0">
                <a:solidFill>
                  <a:srgbClr val="0070C0"/>
                </a:solidFill>
                <a:latin typeface="Noto Sans" panose="020B0502040504020204" pitchFamily="34" charset="0"/>
                <a:ea typeface="Noto Sans" panose="020B0502040504020204" pitchFamily="34" charset="0"/>
                <a:cs typeface="Noto Sans" panose="020B0502040504020204" pitchFamily="34" charset="0"/>
              </a:rPr>
              <a:t>bezbjednosna rastojanja i zone opasnosti</a:t>
            </a:r>
          </a:p>
          <a:p>
            <a:pPr algn="l"/>
            <a:r>
              <a:rPr lang="pl-PL"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koja su nova ili dodatna u odnosu na postojeću</a:t>
            </a:r>
            <a:r>
              <a:rPr lang="pl-PL" sz="1600" dirty="0">
                <a:latin typeface="Noto Sans" panose="020B0502040504020204" pitchFamily="34" charset="0"/>
                <a:ea typeface="Noto Sans" panose="020B0502040504020204" pitchFamily="34" charset="0"/>
                <a:cs typeface="Noto Sans" panose="020B0502040504020204" pitchFamily="34" charset="0"/>
              </a:rPr>
              <a:t>, onda se nedvosmisleno utiče na bezbjednost susjednih objekata i zaštitu od požara i</a:t>
            </a:r>
          </a:p>
          <a:p>
            <a:pPr algn="l"/>
            <a:endParaRPr lang="sr-Latn-ME" sz="2000" b="1" u="sng"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a:p>
            <a:pPr algn="ctr"/>
            <a:r>
              <a:rPr lang="sr-Latn-CS"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U PITANJU JE GRAĐENJE ODNOSNO REKONSTRUKCIJA PA </a:t>
            </a:r>
          </a:p>
          <a:p>
            <a:pPr algn="ctr"/>
            <a:r>
              <a:rPr lang="sr-Latn-CS"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OGRANIČENJE U PRIMJENI ZAKONA </a:t>
            </a:r>
          </a:p>
          <a:p>
            <a:pPr algn="ctr"/>
            <a:r>
              <a:rPr lang="sr-Latn-CS"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ZA VRIJEME ELEMENTARNIH NEPOGODA POSTAJE INTERESANTNO</a:t>
            </a:r>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55437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13</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21380" y="448999"/>
            <a:ext cx="9285657" cy="584775"/>
          </a:xfrm>
          <a:prstGeom prst="rect">
            <a:avLst/>
          </a:prstGeom>
          <a:noFill/>
        </p:spPr>
        <p:txBody>
          <a:bodyPr wrap="square">
            <a:spAutoFit/>
          </a:bodyPr>
          <a:lstStyle/>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DISTRIBUCIJA MEDICINSKOG KISEONIKA DO BOLNIČKOG KREVETA</a:t>
            </a:r>
          </a:p>
          <a:p>
            <a:pPr algn="ctr"/>
            <a:r>
              <a:rPr lang="sr-Latn-ME" sz="1200" b="1" dirty="0">
                <a:latin typeface="Noto Sans" panose="020B0502040504020204" pitchFamily="34" charset="0"/>
                <a:ea typeface="Noto Sans" panose="020B0502040504020204" pitchFamily="34" charset="0"/>
                <a:cs typeface="Noto Sans" panose="020B0502040504020204" pitchFamily="34" charset="0"/>
              </a:rPr>
              <a:t>(izvor: who.int)</a:t>
            </a:r>
            <a:endParaRPr lang="sr-Latn-C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3" name="Picture 2" descr="A diagram of a truck and a machine&#10;&#10;AI-generated content may be incorrect.">
            <a:extLst>
              <a:ext uri="{FF2B5EF4-FFF2-40B4-BE49-F238E27FC236}">
                <a16:creationId xmlns:a16="http://schemas.microsoft.com/office/drawing/2014/main" id="{6979B705-E687-0523-7FDE-6306D3BE0480}"/>
              </a:ext>
            </a:extLst>
          </p:cNvPr>
          <p:cNvPicPr>
            <a:picLocks noChangeAspect="1"/>
          </p:cNvPicPr>
          <p:nvPr/>
        </p:nvPicPr>
        <p:blipFill>
          <a:blip r:embed="rId6"/>
          <a:stretch>
            <a:fillRect/>
          </a:stretch>
        </p:blipFill>
        <p:spPr>
          <a:xfrm>
            <a:off x="863601" y="1107380"/>
            <a:ext cx="9243436" cy="4702277"/>
          </a:xfrm>
          <a:prstGeom prst="rect">
            <a:avLst/>
          </a:prstGeom>
        </p:spPr>
      </p:pic>
      <p:pic>
        <p:nvPicPr>
          <p:cNvPr id="4" name="Picture 3" descr="A close-up of a virus&#10;&#10;AI-generated content may be incorrect.">
            <a:extLst>
              <a:ext uri="{FF2B5EF4-FFF2-40B4-BE49-F238E27FC236}">
                <a16:creationId xmlns:a16="http://schemas.microsoft.com/office/drawing/2014/main" id="{656B7A80-EEF9-D313-59B9-3DEC5343C3CD}"/>
              </a:ext>
            </a:extLst>
          </p:cNvPr>
          <p:cNvPicPr>
            <a:picLocks noChangeAspect="1"/>
          </p:cNvPicPr>
          <p:nvPr/>
        </p:nvPicPr>
        <p:blipFill>
          <a:blip r:embed="rId7"/>
          <a:stretch>
            <a:fillRect/>
          </a:stretch>
        </p:blipFill>
        <p:spPr>
          <a:xfrm>
            <a:off x="1" y="-5690"/>
            <a:ext cx="863600" cy="829056"/>
          </a:xfrm>
          <a:prstGeom prst="rect">
            <a:avLst/>
          </a:prstGeom>
        </p:spPr>
      </p:pic>
      <p:sp>
        <p:nvSpPr>
          <p:cNvPr id="5" name="TextBox 4">
            <a:extLst>
              <a:ext uri="{FF2B5EF4-FFF2-40B4-BE49-F238E27FC236}">
                <a16:creationId xmlns:a16="http://schemas.microsoft.com/office/drawing/2014/main" id="{E4490C37-C196-5224-48DC-86AB02A3272B}"/>
              </a:ext>
            </a:extLst>
          </p:cNvPr>
          <p:cNvSpPr txBox="1"/>
          <p:nvPr/>
        </p:nvSpPr>
        <p:spPr>
          <a:xfrm>
            <a:off x="2449750" y="5485671"/>
            <a:ext cx="6094378" cy="954107"/>
          </a:xfrm>
          <a:prstGeom prst="rect">
            <a:avLst/>
          </a:prstGeom>
          <a:noFill/>
        </p:spPr>
        <p:txBody>
          <a:bodyPr wrap="square">
            <a:spAutoFit/>
          </a:bodyPr>
          <a:lstStyle/>
          <a:p>
            <a:pPr algn="ctr"/>
            <a:r>
              <a:rPr lang="sr-Latn-ME" dirty="0">
                <a:latin typeface="Noto Sans" panose="020B0502040504020204" pitchFamily="34" charset="0"/>
                <a:ea typeface="Noto Sans" panose="020B0502040504020204" pitchFamily="34" charset="0"/>
                <a:cs typeface="Noto Sans" panose="020B0502040504020204" pitchFamily="34" charset="0"/>
              </a:rPr>
              <a:t>___________________________________</a:t>
            </a:r>
          </a:p>
          <a:p>
            <a:pPr algn="l"/>
            <a:endParaRPr lang="sr-Latn-ME"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ŠTA SADA???</a:t>
            </a:r>
          </a:p>
        </p:txBody>
      </p:sp>
    </p:spTree>
    <p:extLst>
      <p:ext uri="{BB962C8B-B14F-4D97-AF65-F5344CB8AC3E}">
        <p14:creationId xmlns:p14="http://schemas.microsoft.com/office/powerpoint/2010/main" val="124962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2167127" y="1225296"/>
            <a:ext cx="9671435" cy="3520440"/>
          </a:xfrm>
        </p:spPr>
        <p:txBody>
          <a:bodyPr>
            <a:normAutofit/>
          </a:bodyPr>
          <a:lstStyle/>
          <a:p>
            <a:r>
              <a:rPr lang="sr-Latn-ME" sz="3600" b="1" dirty="0">
                <a:latin typeface="Noto Sans" panose="020B0502040504020204" pitchFamily="34" charset="0"/>
                <a:ea typeface="Noto Sans" panose="020B0502040504020204" pitchFamily="34" charset="0"/>
                <a:cs typeface="Noto Sans" panose="020B0502040504020204" pitchFamily="34" charset="0"/>
              </a:rPr>
              <a:t>PRVI KORAK – </a:t>
            </a:r>
            <a:br>
              <a:rPr lang="sr-Latn-ME" sz="3600" b="1" dirty="0">
                <a:latin typeface="Noto Sans" panose="020B0502040504020204" pitchFamily="34" charset="0"/>
                <a:ea typeface="Noto Sans" panose="020B0502040504020204" pitchFamily="34" charset="0"/>
                <a:cs typeface="Noto Sans" panose="020B0502040504020204" pitchFamily="34" charset="0"/>
              </a:rPr>
            </a:br>
            <a:r>
              <a:rPr lang="sr-Latn-ME" sz="3600" b="1" dirty="0">
                <a:latin typeface="Noto Sans" panose="020B0502040504020204" pitchFamily="34" charset="0"/>
                <a:ea typeface="Noto Sans" panose="020B0502040504020204" pitchFamily="34" charset="0"/>
                <a:cs typeface="Noto Sans" panose="020B0502040504020204" pitchFamily="34" charset="0"/>
              </a:rPr>
              <a:t>OSLOBAĐANJE POSTOJEĆIH KAPACITETA</a:t>
            </a:r>
            <a:endParaRPr lang="en-US" sz="36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r>
              <a:rPr lang="sr-Latn-ME" dirty="0"/>
              <a:t>1</a:t>
            </a:r>
            <a:endParaRPr lang="en-US" dirty="0"/>
          </a:p>
        </p:txBody>
      </p:sp>
    </p:spTree>
    <p:extLst>
      <p:ext uri="{BB962C8B-B14F-4D97-AF65-F5344CB8AC3E}">
        <p14:creationId xmlns:p14="http://schemas.microsoft.com/office/powerpoint/2010/main" val="92017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15</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756510" y="668140"/>
            <a:ext cx="9124336" cy="6155531"/>
          </a:xfrm>
          <a:prstGeom prst="rect">
            <a:avLst/>
          </a:prstGeom>
          <a:noFill/>
        </p:spPr>
        <p:txBody>
          <a:bodyPr wrap="square">
            <a:spAutoFit/>
          </a:bodyPr>
          <a:lstStyle/>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CALIMS – AGENCIJA ZA LJEKOVE I MEDICINSKA SREDSTVA</a:t>
            </a:r>
          </a:p>
          <a:p>
            <a:pPr algn="l"/>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600" b="1" dirty="0">
                <a:latin typeface="Noto Sans" panose="020B0502040504020204" pitchFamily="34" charset="0"/>
                <a:ea typeface="Noto Sans" panose="020B0502040504020204" pitchFamily="34" charset="0"/>
                <a:cs typeface="Noto Sans" panose="020B0502040504020204" pitchFamily="34" charset="0"/>
              </a:rPr>
              <a:t>Akt broj 2030/20/636/4-1717 od 09.07.2020. godine:</a:t>
            </a:r>
          </a:p>
          <a:p>
            <a:pPr algn="just"/>
            <a:endParaRPr lang="sr-Latn-ME" sz="1600" b="1" dirty="0">
              <a:latin typeface="Noto Sans" panose="020B0502040504020204" pitchFamily="34" charset="0"/>
              <a:ea typeface="Noto Sans" panose="020B0502040504020204" pitchFamily="34" charset="0"/>
              <a:cs typeface="Noto Sans" panose="020B0502040504020204" pitchFamily="34" charset="0"/>
            </a:endParaRPr>
          </a:p>
          <a:p>
            <a:pPr algn="just"/>
            <a:r>
              <a:rPr lang="sr-Latn-ME" sz="1600" dirty="0">
                <a:latin typeface="Noto Sans" panose="020B0502040504020204" pitchFamily="34" charset="0"/>
                <a:ea typeface="Noto Sans" panose="020B0502040504020204" pitchFamily="34" charset="0"/>
                <a:cs typeface="Noto Sans" panose="020B0502040504020204" pitchFamily="34" charset="0"/>
              </a:rPr>
              <a:t>(…)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CALIMS je saglasna da se u promet </a:t>
            </a:r>
            <a:r>
              <a:rPr lang="sr-Latn-ME" sz="1600" dirty="0">
                <a:latin typeface="Noto Sans" panose="020B0502040504020204" pitchFamily="34" charset="0"/>
                <a:ea typeface="Noto Sans" panose="020B0502040504020204" pitchFamily="34" charset="0"/>
                <a:cs typeface="Noto Sans" panose="020B0502040504020204" pitchFamily="34" charset="0"/>
              </a:rPr>
              <a:t>u Crnoj Gori, ukoliko se za to pojavi potreba </a:t>
            </a:r>
            <a:r>
              <a:rPr lang="sr-Latn-ME" sz="1600" dirty="0" err="1">
                <a:latin typeface="Noto Sans" panose="020B0502040504020204" pitchFamily="34" charset="0"/>
                <a:ea typeface="Noto Sans" panose="020B0502040504020204" pitchFamily="34" charset="0"/>
                <a:cs typeface="Noto Sans" panose="020B0502040504020204" pitchFamily="34" charset="0"/>
              </a:rPr>
              <a:t>usljed</a:t>
            </a:r>
            <a:r>
              <a:rPr lang="sr-Latn-ME" sz="1600" dirty="0">
                <a:latin typeface="Noto Sans" panose="020B0502040504020204" pitchFamily="34" charset="0"/>
                <a:ea typeface="Noto Sans" panose="020B0502040504020204" pitchFamily="34" charset="0"/>
                <a:cs typeface="Noto Sans" panose="020B0502040504020204" pitchFamily="34" charset="0"/>
              </a:rPr>
              <a:t> ograničenog broja boca za punjenje,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ovi ljekovi mogu staviti</a:t>
            </a:r>
            <a:r>
              <a:rPr lang="sr-Latn-ME" sz="1600" dirty="0">
                <a:solidFill>
                  <a:srgbClr val="FF0000"/>
                </a:solidFill>
                <a:latin typeface="Noto Sans" panose="020B0502040504020204" pitchFamily="34" charset="0"/>
                <a:ea typeface="Noto Sans" panose="020B0502040504020204" pitchFamily="34" charset="0"/>
                <a:cs typeface="Noto Sans" panose="020B0502040504020204" pitchFamily="34" charset="0"/>
              </a:rPr>
              <a:t>:</a:t>
            </a:r>
          </a:p>
          <a:p>
            <a:pPr marL="285750" indent="-285750" algn="just">
              <a:buFont typeface="Arial" panose="020B0604020202020204" pitchFamily="34" charset="0"/>
              <a:buChar char="•"/>
            </a:pP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u bocama za tehnički gas kiseonik</a:t>
            </a:r>
            <a:r>
              <a:rPr lang="sr-Latn-ME" sz="1600" b="1" dirty="0">
                <a:latin typeface="Noto Sans" panose="020B0502040504020204" pitchFamily="34" charset="0"/>
                <a:ea typeface="Noto Sans" panose="020B0502040504020204" pitchFamily="34" charset="0"/>
                <a:cs typeface="Noto Sans" panose="020B0502040504020204" pitchFamily="34" charset="0"/>
              </a:rPr>
              <a:t> </a:t>
            </a:r>
            <a:r>
              <a:rPr lang="sr-Latn-ME" sz="1600" dirty="0">
                <a:latin typeface="Noto Sans" panose="020B0502040504020204" pitchFamily="34" charset="0"/>
                <a:ea typeface="Noto Sans" panose="020B0502040504020204" pitchFamily="34" charset="0"/>
                <a:cs typeface="Noto Sans" panose="020B0502040504020204" pitchFamily="34" charset="0"/>
              </a:rPr>
              <a:t>koje su u skladu sa Aneksom 6 GMP pogodne za medicinske svrhe,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istog kvaliteta</a:t>
            </a:r>
            <a:r>
              <a:rPr lang="sr-Latn-ME" sz="1600" dirty="0">
                <a:solidFill>
                  <a:srgbClr val="FF0000"/>
                </a:solidFill>
                <a:latin typeface="Noto Sans" panose="020B0502040504020204" pitchFamily="34" charset="0"/>
                <a:ea typeface="Noto Sans" panose="020B0502040504020204" pitchFamily="34" charset="0"/>
                <a:cs typeface="Noto Sans" panose="020B0502040504020204" pitchFamily="34" charset="0"/>
              </a:rPr>
              <a:t> i</a:t>
            </a:r>
            <a:r>
              <a:rPr lang="sr-Latn-ME" sz="1600" dirty="0">
                <a:latin typeface="Noto Sans" panose="020B0502040504020204" pitchFamily="34" charset="0"/>
                <a:ea typeface="Noto Sans" panose="020B0502040504020204" pitchFamily="34" charset="0"/>
                <a:cs typeface="Noto Sans" panose="020B0502040504020204" pitchFamily="34" charset="0"/>
              </a:rPr>
              <a:t> zapremine u odnosu na registrovana pakovanja,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uz poštovanje svih aktivnosti u proizvodnji, kontroli, obilježavanju, otpremanju i svim drugim aktivnostima u vezi sa medicinskim gasom;</a:t>
            </a:r>
          </a:p>
          <a:p>
            <a:pPr marL="285750" indent="-285750" algn="just">
              <a:buFont typeface="Arial" panose="020B0604020202020204" pitchFamily="34" charset="0"/>
              <a:buChar char="•"/>
            </a:pPr>
            <a:r>
              <a:rPr lang="sr-Latn-ME" sz="1600" dirty="0">
                <a:latin typeface="Noto Sans" panose="020B0502040504020204" pitchFamily="34" charset="0"/>
                <a:ea typeface="Noto Sans" panose="020B0502040504020204" pitchFamily="34" charset="0"/>
                <a:cs typeface="Noto Sans" panose="020B0502040504020204" pitchFamily="34" charset="0"/>
              </a:rPr>
              <a:t>u bocama za tehnički gas kiseonik koje su u skladu sa Aneksom 6 GMP pogodne za medicinske svrhe, istog kvaliteta a u </a:t>
            </a:r>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koje se razlikuju od registrovanih pakovanja ljekova (boce zapremine 50 litara), </a:t>
            </a:r>
            <a:r>
              <a:rPr lang="sr-Latn-ME" sz="1600" dirty="0">
                <a:latin typeface="Noto Sans" panose="020B0502040504020204" pitchFamily="34" charset="0"/>
                <a:ea typeface="Noto Sans" panose="020B0502040504020204" pitchFamily="34" charset="0"/>
                <a:cs typeface="Noto Sans" panose="020B0502040504020204" pitchFamily="34" charset="0"/>
              </a:rPr>
              <a:t>uz poštovanje svih aktivnosti u proizvodnji, kontroli, obilježavanju, otpremanju i svim drugim aktivnostima u vezi sa medicinskim gasom.</a:t>
            </a:r>
          </a:p>
          <a:p>
            <a:pPr indent="265113" algn="just"/>
            <a:r>
              <a:rPr lang="sr-Latn-M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Takode, CALIMS je saglasna sa upotrebom kolektora za punjenje dizajniranih za tehnički kiseonik </a:t>
            </a:r>
            <a:r>
              <a:rPr lang="sr-Latn-ME" sz="1600" dirty="0">
                <a:latin typeface="Noto Sans" panose="020B0502040504020204" pitchFamily="34" charset="0"/>
                <a:ea typeface="Noto Sans" panose="020B0502040504020204" pitchFamily="34" charset="0"/>
                <a:cs typeface="Noto Sans" panose="020B0502040504020204" pitchFamily="34" charset="0"/>
              </a:rPr>
              <a:t>(gas istog kvaliteta kao i medicinski) za punjenje medicinskog kiseonika u skladu sa svim definisanim postupcima u procesu punjenja medicinskog gasa. (…)</a:t>
            </a:r>
          </a:p>
          <a:p>
            <a:pPr algn="ctr"/>
            <a:r>
              <a:rPr lang="sr-Latn-ME" b="1" dirty="0">
                <a:latin typeface="Noto Sans" panose="020B0502040504020204" pitchFamily="34" charset="0"/>
                <a:ea typeface="Noto Sans" panose="020B0502040504020204" pitchFamily="34" charset="0"/>
                <a:cs typeface="Noto Sans" panose="020B0502040504020204" pitchFamily="34" charset="0"/>
              </a:rPr>
              <a:t>_____________________________</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ctr"/>
            <a:r>
              <a:rPr lang="sr-Latn-CS" sz="22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ODOBRENO KORIŠĆENJE POSTOJEĆIH DODATNIH </a:t>
            </a:r>
          </a:p>
          <a:p>
            <a:pPr algn="ctr"/>
            <a:r>
              <a:rPr lang="sr-Latn-CS" sz="22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PRENOSIVIH POSUDA I KOLEKTORA ZA TEHNIČKI KISEONIK</a:t>
            </a: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a:p>
            <a:pPr indent="265113" algn="just"/>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pic>
        <p:nvPicPr>
          <p:cNvPr id="2" name="Picture 1" descr="A close-up of a virus&#10;&#10;AI-generated content may be incorrect.">
            <a:extLst>
              <a:ext uri="{FF2B5EF4-FFF2-40B4-BE49-F238E27FC236}">
                <a16:creationId xmlns:a16="http://schemas.microsoft.com/office/drawing/2014/main" id="{048078E5-F0D8-4C9D-64B8-0F2BA076F28C}"/>
              </a:ext>
            </a:extLst>
          </p:cNvPr>
          <p:cNvPicPr>
            <a:picLocks noChangeAspect="1"/>
          </p:cNvPicPr>
          <p:nvPr/>
        </p:nvPicPr>
        <p:blipFill>
          <a:blip r:embed="rId6"/>
          <a:stretch>
            <a:fillRect/>
          </a:stretch>
        </p:blipFill>
        <p:spPr>
          <a:xfrm>
            <a:off x="1" y="-5690"/>
            <a:ext cx="863600" cy="829056"/>
          </a:xfrm>
          <a:prstGeom prst="rect">
            <a:avLst/>
          </a:prstGeom>
        </p:spPr>
      </p:pic>
    </p:spTree>
    <p:extLst>
      <p:ext uri="{BB962C8B-B14F-4D97-AF65-F5344CB8AC3E}">
        <p14:creationId xmlns:p14="http://schemas.microsoft.com/office/powerpoint/2010/main" val="413127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16</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21381" y="448999"/>
            <a:ext cx="9124336" cy="6247864"/>
          </a:xfrm>
          <a:prstGeom prst="rect">
            <a:avLst/>
          </a:prstGeom>
          <a:noFill/>
        </p:spPr>
        <p:txBody>
          <a:bodyPr wrap="square">
            <a:spAutoFit/>
          </a:bodyPr>
          <a:lstStyle/>
          <a:p>
            <a:pPr algn="ctr"/>
            <a:endParaRPr lang="sr-Latn-ME" sz="20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ADR - SPORAZUM O MEĐUNARODNOM PREVOZU OPASNIH MATERIJA </a:t>
            </a:r>
          </a:p>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U DRUMSKOM SAOBRAĆAJU</a:t>
            </a:r>
          </a:p>
          <a:p>
            <a:pPr algn="ctr"/>
            <a:endParaRPr lang="sr-Latn-ME" sz="1600" b="1" dirty="0">
              <a:latin typeface="Noto Sans" panose="020B0502040504020204" pitchFamily="34" charset="0"/>
              <a:ea typeface="Noto Sans" panose="020B0502040504020204" pitchFamily="34" charset="0"/>
              <a:cs typeface="Noto Sans" panose="020B0502040504020204" pitchFamily="34" charset="0"/>
            </a:endParaRPr>
          </a:p>
          <a:p>
            <a:r>
              <a:rPr lang="sr-Latn-ME" sz="1600" b="1" dirty="0">
                <a:latin typeface="Noto Sans" panose="020B0502040504020204" pitchFamily="34" charset="0"/>
                <a:ea typeface="Noto Sans" panose="020B0502040504020204" pitchFamily="34" charset="0"/>
                <a:cs typeface="Noto Sans" panose="020B0502040504020204" pitchFamily="34" charset="0"/>
              </a:rPr>
              <a:t>Multilateralni sporazumi M326, M331, M336 i M339</a:t>
            </a:r>
          </a:p>
          <a:p>
            <a:pPr algn="l"/>
            <a:endParaRPr lang="sr-Latn-ME" sz="1600" b="1" dirty="0">
              <a:latin typeface="Noto Sans" panose="020B0502040504020204" pitchFamily="34" charset="0"/>
              <a:ea typeface="Noto Sans" panose="020B0502040504020204" pitchFamily="34" charset="0"/>
              <a:cs typeface="Noto Sans" panose="020B0502040504020204" pitchFamily="34" charset="0"/>
            </a:endParaRPr>
          </a:p>
          <a:p>
            <a:pPr marL="285750" indent="-285750" algn="just">
              <a:buFont typeface="Arial" panose="020B0604020202020204" pitchFamily="34" charset="0"/>
              <a:buChar char="•"/>
            </a:pPr>
            <a:r>
              <a:rPr lang="sr-Latn-ME" sz="1600" dirty="0">
                <a:latin typeface="Noto Sans" panose="020B0502040504020204" pitchFamily="34" charset="0"/>
                <a:ea typeface="Noto Sans" panose="020B0502040504020204" pitchFamily="34" charset="0"/>
                <a:cs typeface="Noto Sans" panose="020B0502040504020204" pitchFamily="34" charset="0"/>
              </a:rPr>
              <a:t>ADR dozvoljava da države potpisnice međusobno sklapaju multilateralne sporazume sa odstupanjima od osnovnog ADR sporazuma. Sporazum se potpisuje na određeni rok i može se periodično obnavljati</a:t>
            </a:r>
          </a:p>
          <a:p>
            <a:pPr marL="285750" indent="-285750" algn="just">
              <a:buFont typeface="Arial" panose="020B0604020202020204" pitchFamily="34" charset="0"/>
              <a:buChar char="•"/>
            </a:pPr>
            <a:r>
              <a:rPr lang="sr-Latn-ME" sz="1600" dirty="0">
                <a:latin typeface="Noto Sans" panose="020B0502040504020204" pitchFamily="34" charset="0"/>
                <a:ea typeface="Noto Sans" panose="020B0502040504020204" pitchFamily="34" charset="0"/>
                <a:cs typeface="Noto Sans" panose="020B0502040504020204" pitchFamily="34" charset="0"/>
              </a:rPr>
              <a:t>ADR propisuje rok periodičnog ispitivanja prenosivih posuda pod pritiskom, a za kiseonik je 10 godina.</a:t>
            </a:r>
          </a:p>
          <a:p>
            <a:pPr marL="285750" indent="-285750" algn="just">
              <a:buFont typeface="Arial" panose="020B0604020202020204" pitchFamily="34" charset="0"/>
              <a:buChar char="•"/>
            </a:pPr>
            <a:r>
              <a:rPr lang="sr-Latn-ME" sz="1600" dirty="0">
                <a:latin typeface="Noto Sans" panose="020B0502040504020204" pitchFamily="34" charset="0"/>
                <a:ea typeface="Noto Sans" panose="020B0502040504020204" pitchFamily="34" charset="0"/>
                <a:cs typeface="Noto Sans" panose="020B0502040504020204" pitchFamily="34" charset="0"/>
              </a:rPr>
              <a:t>Zbog pandemije Covid-19, na inicijativu Evropske asocijacije za industrijske gasove (EIGA) evropske države su potpisale multilateralne sporazume kojim se do određenog datuma dozvoljava punjenje i </a:t>
            </a:r>
            <a:r>
              <a:rPr lang="sr-Latn-ME" sz="1600" dirty="0" err="1">
                <a:latin typeface="Noto Sans" panose="020B0502040504020204" pitchFamily="34" charset="0"/>
                <a:ea typeface="Noto Sans" panose="020B0502040504020204" pitchFamily="34" charset="0"/>
                <a:cs typeface="Noto Sans" panose="020B0502040504020204" pitchFamily="34" charset="0"/>
              </a:rPr>
              <a:t>prevoz</a:t>
            </a:r>
            <a:r>
              <a:rPr lang="sr-Latn-ME" sz="1600" dirty="0">
                <a:latin typeface="Noto Sans" panose="020B0502040504020204" pitchFamily="34" charset="0"/>
                <a:ea typeface="Noto Sans" panose="020B0502040504020204" pitchFamily="34" charset="0"/>
                <a:cs typeface="Noto Sans" panose="020B0502040504020204" pitchFamily="34" charset="0"/>
              </a:rPr>
              <a:t> boca kojima je istekao datum važenja periodičnog kontrolisanja i ispitivanja.</a:t>
            </a:r>
          </a:p>
          <a:p>
            <a:pPr marL="285750" indent="-285750" algn="just">
              <a:buFont typeface="Arial" panose="020B0604020202020204" pitchFamily="34" charset="0"/>
              <a:buChar char="•"/>
            </a:pPr>
            <a:r>
              <a:rPr lang="sr-Latn-ME" sz="1600" dirty="0">
                <a:latin typeface="Noto Sans" panose="020B0502040504020204" pitchFamily="34" charset="0"/>
                <a:ea typeface="Noto Sans" panose="020B0502040504020204" pitchFamily="34" charset="0"/>
                <a:cs typeface="Noto Sans" panose="020B0502040504020204" pitchFamily="34" charset="0"/>
              </a:rPr>
              <a:t>Multilateralni sporazumi M326, M331, M336 i M339 su bili na snazi </a:t>
            </a:r>
            <a:r>
              <a:rPr lang="sr-Latn-ME" sz="1600" b="1" dirty="0">
                <a:latin typeface="Noto Sans" panose="020B0502040504020204" pitchFamily="34" charset="0"/>
                <a:ea typeface="Noto Sans" panose="020B0502040504020204" pitchFamily="34" charset="0"/>
                <a:cs typeface="Noto Sans" panose="020B0502040504020204" pitchFamily="34" charset="0"/>
              </a:rPr>
              <a:t>u periodu april 2020 – oktobar 2021</a:t>
            </a:r>
          </a:p>
          <a:p>
            <a:pPr algn="ctr"/>
            <a:r>
              <a:rPr lang="sr-Latn-ME" b="1" dirty="0">
                <a:latin typeface="Noto Sans" panose="020B0502040504020204" pitchFamily="34" charset="0"/>
                <a:ea typeface="Noto Sans" panose="020B0502040504020204" pitchFamily="34" charset="0"/>
                <a:cs typeface="Noto Sans" panose="020B0502040504020204" pitchFamily="34" charset="0"/>
              </a:rPr>
              <a:t>_____________________________</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ctr"/>
            <a:r>
              <a:rPr lang="sr-Latn-CS" sz="22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ODOBRENO KORIŠĆENJE PRENOSIVIH POSUDA KOJIMA JE ISTEKAO ROK ZA PERIODIČNO ISPITIVANJE</a:t>
            </a: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a:p>
            <a:pPr indent="265113" algn="just"/>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88766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2167127" y="1225296"/>
            <a:ext cx="9671435" cy="3520440"/>
          </a:xfrm>
        </p:spPr>
        <p:txBody>
          <a:bodyPr>
            <a:normAutofit/>
          </a:bodyPr>
          <a:lstStyle/>
          <a:p>
            <a:r>
              <a:rPr lang="sr-Latn-ME" sz="3600" b="1" dirty="0">
                <a:latin typeface="Noto Sans" panose="020B0502040504020204" pitchFamily="34" charset="0"/>
                <a:ea typeface="Noto Sans" panose="020B0502040504020204" pitchFamily="34" charset="0"/>
                <a:cs typeface="Noto Sans" panose="020B0502040504020204" pitchFamily="34" charset="0"/>
              </a:rPr>
              <a:t>DRUGI KORAK – </a:t>
            </a:r>
            <a:br>
              <a:rPr lang="sr-Latn-ME" sz="3600" b="1" dirty="0">
                <a:latin typeface="Noto Sans" panose="020B0502040504020204" pitchFamily="34" charset="0"/>
                <a:ea typeface="Noto Sans" panose="020B0502040504020204" pitchFamily="34" charset="0"/>
                <a:cs typeface="Noto Sans" panose="020B0502040504020204" pitchFamily="34" charset="0"/>
              </a:rPr>
            </a:br>
            <a:r>
              <a:rPr lang="sr-Latn-ME" sz="3600" b="1" dirty="0">
                <a:latin typeface="Noto Sans" panose="020B0502040504020204" pitchFamily="34" charset="0"/>
                <a:ea typeface="Noto Sans" panose="020B0502040504020204" pitchFamily="34" charset="0"/>
                <a:cs typeface="Noto Sans" panose="020B0502040504020204" pitchFamily="34" charset="0"/>
              </a:rPr>
              <a:t>KREIRANJE NOVIH KAPACITETA</a:t>
            </a:r>
            <a:endParaRPr lang="en-US" sz="36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r>
              <a:rPr lang="sr-Latn-ME" dirty="0"/>
              <a:t>2</a:t>
            </a:r>
            <a:endParaRPr lang="en-US" dirty="0"/>
          </a:p>
        </p:txBody>
      </p:sp>
    </p:spTree>
    <p:extLst>
      <p:ext uri="{BB962C8B-B14F-4D97-AF65-F5344CB8AC3E}">
        <p14:creationId xmlns:p14="http://schemas.microsoft.com/office/powerpoint/2010/main" val="74838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18</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38201" y="538543"/>
            <a:ext cx="9124336" cy="5909310"/>
          </a:xfrm>
          <a:prstGeom prst="rect">
            <a:avLst/>
          </a:prstGeom>
          <a:noFill/>
        </p:spPr>
        <p:txBody>
          <a:bodyPr wrap="square">
            <a:spAutoFit/>
          </a:bodyPr>
          <a:lstStyle/>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MINISTARSTVO EKOLOGIJE, PROSTORNOG PLANIRANJA I URBANIZMA</a:t>
            </a:r>
          </a:p>
          <a:p>
            <a:pPr algn="l"/>
            <a:endParaRPr lang="sr-Latn-ME" sz="1500" b="1"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500" b="1" dirty="0">
                <a:latin typeface="Noto Sans" panose="020B0502040504020204" pitchFamily="34" charset="0"/>
                <a:ea typeface="Noto Sans" panose="020B0502040504020204" pitchFamily="34" charset="0"/>
                <a:cs typeface="Noto Sans" panose="020B0502040504020204" pitchFamily="34" charset="0"/>
              </a:rPr>
              <a:t>Akt broj 01 -52/66-2 od 04.05.2021. godine:</a:t>
            </a:r>
          </a:p>
          <a:p>
            <a:pPr algn="just"/>
            <a:endParaRPr lang="sr-Latn-ME" sz="1500" b="1" dirty="0">
              <a:latin typeface="Noto Sans" panose="020B0502040504020204" pitchFamily="34" charset="0"/>
              <a:ea typeface="Noto Sans" panose="020B0502040504020204" pitchFamily="34" charset="0"/>
              <a:cs typeface="Noto Sans" panose="020B0502040504020204" pitchFamily="34" charset="0"/>
            </a:endParaRPr>
          </a:p>
          <a:p>
            <a:pPr algn="just"/>
            <a:r>
              <a:rPr lang="sr-Latn-ME" sz="1500" dirty="0">
                <a:latin typeface="Noto Sans" panose="020B0502040504020204" pitchFamily="34" charset="0"/>
                <a:ea typeface="Noto Sans" panose="020B0502040504020204" pitchFamily="34" charset="0"/>
                <a:cs typeface="Noto Sans" panose="020B0502040504020204" pitchFamily="34" charset="0"/>
              </a:rPr>
              <a:t>(…) da li se u skladu sa članom 111 Zakona o planiranju prostora i izgradnji objekata na sljedeće objekte ne primjenjuju odredbe ovog zakona za vrijeme trajanja epidemije Covid-19 kao elementarne nepogode:</a:t>
            </a:r>
          </a:p>
          <a:p>
            <a:pPr marL="285750" indent="-285750" algn="just">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gasne stanice </a:t>
            </a:r>
            <a:r>
              <a:rPr lang="sr-Latn-ME" sz="1500" dirty="0">
                <a:latin typeface="Noto Sans" panose="020B0502040504020204" pitchFamily="34" charset="0"/>
                <a:ea typeface="Noto Sans" panose="020B0502040504020204" pitchFamily="34" charset="0"/>
                <a:cs typeface="Noto Sans" panose="020B0502040504020204" pitchFamily="34" charset="0"/>
              </a:rPr>
              <a:t>(tj. skladišni rezervoari odnosno stabilne posude pod pritiskom) </a:t>
            </a:r>
            <a:r>
              <a:rPr lang="sr-Latn-ME" sz="1500" b="1" dirty="0">
                <a:latin typeface="Noto Sans" panose="020B0502040504020204" pitchFamily="34" charset="0"/>
                <a:ea typeface="Noto Sans" panose="020B0502040504020204" pitchFamily="34" charset="0"/>
                <a:cs typeface="Noto Sans" panose="020B0502040504020204" pitchFamily="34" charset="0"/>
              </a:rPr>
              <a:t>za tečni medicinski kiseonik</a:t>
            </a:r>
            <a:r>
              <a:rPr lang="sr-Latn-ME" sz="1500" dirty="0">
                <a:latin typeface="Noto Sans" panose="020B0502040504020204" pitchFamily="34" charset="0"/>
                <a:ea typeface="Noto Sans" panose="020B0502040504020204" pitchFamily="34" charset="0"/>
                <a:cs typeface="Noto Sans" panose="020B0502040504020204" pitchFamily="34" charset="0"/>
              </a:rPr>
              <a:t>, sa pratećim gasnim instalacijama, uređajima, postrojenjima i opremom</a:t>
            </a:r>
          </a:p>
          <a:p>
            <a:pPr marL="285750" indent="-285750" algn="just">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gasne podstanice </a:t>
            </a:r>
            <a:r>
              <a:rPr lang="sr-Latn-ME" sz="1500" dirty="0">
                <a:latin typeface="Noto Sans" panose="020B0502040504020204" pitchFamily="34" charset="0"/>
                <a:ea typeface="Noto Sans" panose="020B0502040504020204" pitchFamily="34" charset="0"/>
                <a:cs typeface="Noto Sans" panose="020B0502040504020204" pitchFamily="34" charset="0"/>
              </a:rPr>
              <a:t>za prenosive posude pod pritiskom za tečni i komprimovani medicinski kiseonik sa pratećim gasnim instalacijama, uređajima, postrojenjima i opremom</a:t>
            </a:r>
          </a:p>
          <a:p>
            <a:pPr marL="285750" indent="-285750" algn="just">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skladišta prenosivih posuda pod pritiskom </a:t>
            </a:r>
            <a:r>
              <a:rPr lang="sr-Latn-ME" sz="1500" dirty="0">
                <a:latin typeface="Noto Sans" panose="020B0502040504020204" pitchFamily="34" charset="0"/>
                <a:ea typeface="Noto Sans" panose="020B0502040504020204" pitchFamily="34" charset="0"/>
                <a:cs typeface="Noto Sans" panose="020B0502040504020204" pitchFamily="34" charset="0"/>
              </a:rPr>
              <a:t>za tečni i komprimovani medicinski kiseonik</a:t>
            </a:r>
          </a:p>
          <a:p>
            <a:pPr marL="285750" indent="-285750" algn="just">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postrojenje za skladištenje i pretakanje </a:t>
            </a:r>
            <a:r>
              <a:rPr lang="sr-Latn-ME" sz="1500" dirty="0">
                <a:latin typeface="Noto Sans" panose="020B0502040504020204" pitchFamily="34" charset="0"/>
                <a:ea typeface="Noto Sans" panose="020B0502040504020204" pitchFamily="34" charset="0"/>
                <a:cs typeface="Noto Sans" panose="020B0502040504020204" pitchFamily="34" charset="0"/>
              </a:rPr>
              <a:t>tečnog medicinskog kiseonika sa </a:t>
            </a:r>
            <a:r>
              <a:rPr lang="sr-Latn-ME" sz="1500" dirty="0" err="1">
                <a:latin typeface="Noto Sans" panose="020B0502040504020204" pitchFamily="34" charset="0"/>
                <a:ea typeface="Noto Sans" panose="020B0502040504020204" pitchFamily="34" charset="0"/>
                <a:cs typeface="Noto Sans" panose="020B0502040504020204" pitchFamily="34" charset="0"/>
              </a:rPr>
              <a:t>punionicama</a:t>
            </a:r>
            <a:r>
              <a:rPr lang="sr-Latn-ME" sz="1500" dirty="0">
                <a:latin typeface="Noto Sans" panose="020B0502040504020204" pitchFamily="34" charset="0"/>
                <a:ea typeface="Noto Sans" panose="020B0502040504020204" pitchFamily="34" charset="0"/>
                <a:cs typeface="Noto Sans" panose="020B0502040504020204" pitchFamily="34" charset="0"/>
              </a:rPr>
              <a:t> komprimovanog i tečnog medicinskog kiseonika u prenosive posude pod pritiskom (tj. distributivni centri medicinskog kiseonika sa </a:t>
            </a:r>
            <a:r>
              <a:rPr lang="sr-Latn-ME" sz="1500" dirty="0" err="1">
                <a:latin typeface="Noto Sans" panose="020B0502040504020204" pitchFamily="34" charset="0"/>
                <a:ea typeface="Noto Sans" panose="020B0502040504020204" pitchFamily="34" charset="0"/>
                <a:cs typeface="Noto Sans" panose="020B0502040504020204" pitchFamily="34" charset="0"/>
              </a:rPr>
              <a:t>punionicama</a:t>
            </a:r>
            <a:r>
              <a:rPr lang="sr-Latn-ME" sz="1500" dirty="0">
                <a:latin typeface="Noto Sans" panose="020B0502040504020204" pitchFamily="34" charset="0"/>
                <a:ea typeface="Noto Sans" panose="020B0502040504020204" pitchFamily="34" charset="0"/>
                <a:cs typeface="Noto Sans" panose="020B0502040504020204" pitchFamily="34" charset="0"/>
              </a:rPr>
              <a:t>)”.</a:t>
            </a:r>
          </a:p>
          <a:p>
            <a:pPr algn="just"/>
            <a:r>
              <a:rPr lang="sr-Latn-ME" sz="1500" dirty="0">
                <a:latin typeface="Noto Sans" panose="020B0502040504020204" pitchFamily="34" charset="0"/>
                <a:ea typeface="Noto Sans" panose="020B0502040504020204" pitchFamily="34" charset="0"/>
                <a:cs typeface="Noto Sans" panose="020B0502040504020204" pitchFamily="34" charset="0"/>
              </a:rPr>
              <a:t>(…)</a:t>
            </a:r>
          </a:p>
          <a:p>
            <a:pPr algn="just"/>
            <a:r>
              <a:rPr lang="sr-Latn-ME" sz="1500" dirty="0">
                <a:latin typeface="Noto Sans" panose="020B0502040504020204" pitchFamily="34" charset="0"/>
                <a:ea typeface="Noto Sans" panose="020B0502040504020204" pitchFamily="34" charset="0"/>
                <a:cs typeface="Noto Sans" panose="020B0502040504020204" pitchFamily="34" charset="0"/>
              </a:rPr>
              <a:t>odredba člana 111 Zakona primjenljiva na navedene objekte jer se radi o građenju objekata za sprječavanje prijeteće nepogode biološkog porijekla — Covid 19, a sve u cilju sprječavanja njenog negativnog djelovanja na život i zdravlje </a:t>
            </a:r>
            <a:r>
              <a:rPr lang="sr-Latn-ME" sz="1500" dirty="0" err="1">
                <a:latin typeface="Noto Sans" panose="020B0502040504020204" pitchFamily="34" charset="0"/>
                <a:ea typeface="Noto Sans" panose="020B0502040504020204" pitchFamily="34" charset="0"/>
                <a:cs typeface="Noto Sans" panose="020B0502040504020204" pitchFamily="34" charset="0"/>
              </a:rPr>
              <a:t>ljudi</a:t>
            </a:r>
            <a:r>
              <a:rPr lang="sr-Latn-ME" sz="1500" dirty="0">
                <a:latin typeface="Noto Sans" panose="020B0502040504020204" pitchFamily="34" charset="0"/>
                <a:ea typeface="Noto Sans" panose="020B0502040504020204" pitchFamily="34" charset="0"/>
                <a:cs typeface="Noto Sans" panose="020B0502040504020204" pitchFamily="34" charset="0"/>
              </a:rPr>
              <a:t>.</a:t>
            </a:r>
          </a:p>
          <a:p>
            <a:pPr algn="just"/>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Postavljanje predmetnih objekata treba vršiti u skladu sa posebnim propisima koji uređuju oblast zaštite od požara i zaštite životne sredine.</a:t>
            </a:r>
          </a:p>
          <a:p>
            <a:pPr algn="ctr"/>
            <a:r>
              <a:rPr lang="sr-Latn-ME" b="1" dirty="0">
                <a:latin typeface="Noto Sans" panose="020B0502040504020204" pitchFamily="34" charset="0"/>
                <a:ea typeface="Noto Sans" panose="020B0502040504020204" pitchFamily="34" charset="0"/>
                <a:cs typeface="Noto Sans" panose="020B0502040504020204" pitchFamily="34" charset="0"/>
              </a:rPr>
              <a:t>_____________________________</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ctr"/>
            <a:r>
              <a:rPr lang="sr-Latn-CS" sz="22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POTVRĐENA PRIMJENA ČLANA 111 UZ NAPOMENU O </a:t>
            </a:r>
            <a:r>
              <a:rPr lang="sr-Latn-CS" sz="2200" b="1" dirty="0" err="1">
                <a:solidFill>
                  <a:srgbClr val="0070C0"/>
                </a:solidFill>
                <a:latin typeface="Noto Sans" panose="020B0502040504020204" pitchFamily="34" charset="0"/>
                <a:ea typeface="Noto Sans" panose="020B0502040504020204" pitchFamily="34" charset="0"/>
                <a:cs typeface="Noto Sans" panose="020B0502040504020204" pitchFamily="34" charset="0"/>
              </a:rPr>
              <a:t>ZoP</a:t>
            </a:r>
            <a:r>
              <a:rPr lang="sr-Latn-CS" sz="22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 i ZŽS</a:t>
            </a:r>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322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19</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63601" y="1505396"/>
            <a:ext cx="9124336" cy="3847207"/>
          </a:xfrm>
          <a:prstGeom prst="rect">
            <a:avLst/>
          </a:prstGeom>
          <a:noFill/>
        </p:spPr>
        <p:txBody>
          <a:bodyPr wrap="square">
            <a:spAutoFit/>
          </a:bodyPr>
          <a:lstStyle/>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REGULATIVA KOJA NE PREPOZNAJE OGRANIČENJE U PRIMJENI ZAKONA</a:t>
            </a:r>
          </a:p>
          <a:p>
            <a:pPr algn="l"/>
            <a:endParaRPr lang="sr-Latn-ME" sz="2000" b="1"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500" b="1" dirty="0">
                <a:latin typeface="Noto Sans" panose="020B0502040504020204" pitchFamily="34" charset="0"/>
                <a:ea typeface="Noto Sans" panose="020B0502040504020204" pitchFamily="34" charset="0"/>
                <a:cs typeface="Noto Sans" panose="020B0502040504020204" pitchFamily="34" charset="0"/>
              </a:rPr>
              <a:t>ZAKON O ZAŠTITI I SPAŠAVANJU,</a:t>
            </a:r>
          </a:p>
          <a:p>
            <a:pPr algn="l"/>
            <a:endParaRPr lang="sr-Latn-ME" sz="1500" b="1"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89, stav 1: </a:t>
            </a:r>
            <a:r>
              <a:rPr lang="sr-Latn-ME" sz="1500" dirty="0">
                <a:latin typeface="Noto Sans" panose="020B0502040504020204" pitchFamily="34" charset="0"/>
                <a:ea typeface="Noto Sans" panose="020B0502040504020204" pitchFamily="34" charset="0"/>
                <a:cs typeface="Noto Sans" panose="020B0502040504020204" pitchFamily="34" charset="0"/>
              </a:rPr>
              <a:t>„Prije početka izgradnje ili rekonstrukcije investicionog objekta, investitor je dužan da pribavi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saglasnost Ministarstva u pogledu zaštite od požara i eksplozija na revidiranu tehničku dokumentaciju - projekat, odnosno elaborat zaštite od požara (...)</a:t>
            </a:r>
            <a:r>
              <a:rPr lang="sr-Latn-ME" sz="1500" dirty="0">
                <a:latin typeface="Noto Sans" panose="020B0502040504020204" pitchFamily="34" charset="0"/>
                <a:ea typeface="Noto Sans" panose="020B0502040504020204" pitchFamily="34" charset="0"/>
                <a:cs typeface="Noto Sans" panose="020B0502040504020204" pitchFamily="34" charset="0"/>
              </a:rPr>
              <a:t>“</a:t>
            </a:r>
          </a:p>
          <a:p>
            <a:pPr marL="285750" indent="-285750" algn="l">
              <a:buFont typeface="Arial" panose="020B0604020202020204" pitchFamily="34" charset="0"/>
              <a:buChar char="•"/>
            </a:pPr>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90:</a:t>
            </a:r>
            <a:r>
              <a:rPr lang="sr-Latn-ME" sz="1500" dirty="0">
                <a:latin typeface="Noto Sans" panose="020B0502040504020204" pitchFamily="34" charset="0"/>
                <a:ea typeface="Noto Sans" panose="020B0502040504020204" pitchFamily="34" charset="0"/>
                <a:cs typeface="Noto Sans" panose="020B0502040504020204" pitchFamily="34" charset="0"/>
              </a:rPr>
              <a:t>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Odobrenje za upotrebu </a:t>
            </a:r>
            <a:r>
              <a:rPr lang="sr-Latn-ME" sz="1500" dirty="0">
                <a:latin typeface="Noto Sans" panose="020B0502040504020204" pitchFamily="34" charset="0"/>
                <a:ea typeface="Noto Sans" panose="020B0502040504020204" pitchFamily="34" charset="0"/>
                <a:cs typeface="Noto Sans" panose="020B0502040504020204" pitchFamily="34" charset="0"/>
              </a:rPr>
              <a:t>izgrađenog ili rekonstruisanog objekta za koji Ministarstvo izdaje protivpožarnu saglasnost može se izdati kada se,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u skladu sa propisima o izgradnji objekata, utvrdi da su u njima obezbijeđene mjere zaštite od požara</a:t>
            </a:r>
            <a:r>
              <a:rPr lang="sr-Latn-ME" sz="1500" dirty="0">
                <a:latin typeface="Noto Sans" panose="020B0502040504020204" pitchFamily="34" charset="0"/>
                <a:ea typeface="Noto Sans" panose="020B0502040504020204" pitchFamily="34" charset="0"/>
                <a:cs typeface="Noto Sans" panose="020B0502040504020204" pitchFamily="34" charset="0"/>
              </a:rPr>
              <a:t> predviđene u planskoj i tehničkoj dokumentaciji.“</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a:p>
            <a:pPr indent="265113" algn="just"/>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62977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2</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1" cy="6170596"/>
            <a:chOff x="398834" y="368316"/>
            <a:chExt cx="11430001" cy="6170596"/>
          </a:xfrm>
        </p:grpSpPr>
        <p:sp>
          <p:nvSpPr>
            <p:cNvPr id="14" name="Rectangle 13">
              <a:extLst>
                <a:ext uri="{FF2B5EF4-FFF2-40B4-BE49-F238E27FC236}">
                  <a16:creationId xmlns:a16="http://schemas.microsoft.com/office/drawing/2014/main" id="{BACDB94D-3F27-58C1-EDD6-0BD2505B0690}"/>
                </a:ext>
              </a:extLst>
            </p:cNvPr>
            <p:cNvSpPr/>
            <p:nvPr/>
          </p:nvSpPr>
          <p:spPr>
            <a:xfrm>
              <a:off x="398835" y="4288495"/>
              <a:ext cx="11430000" cy="2067855"/>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3" name="TextBox 42">
            <a:extLst>
              <a:ext uri="{FF2B5EF4-FFF2-40B4-BE49-F238E27FC236}">
                <a16:creationId xmlns:a16="http://schemas.microsoft.com/office/drawing/2014/main" id="{29BECD3E-F2E0-60A7-2D75-76D98613DBA0}"/>
              </a:ext>
            </a:extLst>
          </p:cNvPr>
          <p:cNvSpPr txBox="1"/>
          <p:nvPr/>
        </p:nvSpPr>
        <p:spPr>
          <a:xfrm>
            <a:off x="821381" y="544656"/>
            <a:ext cx="11007453" cy="3231654"/>
          </a:xfrm>
          <a:prstGeom prst="rect">
            <a:avLst/>
          </a:prstGeom>
          <a:noFill/>
        </p:spPr>
        <p:txBody>
          <a:bodyPr wrap="square">
            <a:spAutoFit/>
          </a:bodyPr>
          <a:lstStyle/>
          <a:p>
            <a:pPr algn="l"/>
            <a:r>
              <a:rPr lang="sr-Latn-ME" sz="2500" b="1" i="0" u="none" strike="noStrike" baseline="0" dirty="0">
                <a:latin typeface="Noto Sans" panose="020B0502040504020204" pitchFamily="34" charset="0"/>
                <a:ea typeface="Noto Sans" panose="020B0502040504020204" pitchFamily="34" charset="0"/>
                <a:cs typeface="Noto Sans" panose="020B0502040504020204" pitchFamily="34" charset="0"/>
              </a:rPr>
              <a:t>Zamislite situaciju:</a:t>
            </a:r>
          </a:p>
          <a:p>
            <a:pPr marL="457200" indent="-457200" algn="l">
              <a:buFont typeface="Arial" panose="020B0604020202020204" pitchFamily="34" charset="0"/>
              <a:buChar char="•"/>
            </a:pPr>
            <a:endParaRPr lang="sr-Latn-ME" sz="800" dirty="0">
              <a:latin typeface="Noto Sans" panose="020B0502040504020204" pitchFamily="34" charset="0"/>
              <a:ea typeface="Noto Sans" panose="020B0502040504020204" pitchFamily="34" charset="0"/>
              <a:cs typeface="Noto Sans" panose="020B0502040504020204" pitchFamily="34" charset="0"/>
            </a:endParaRPr>
          </a:p>
          <a:p>
            <a:pPr marL="457200" indent="-457200" algn="l">
              <a:buFont typeface="Arial" panose="020B0604020202020204" pitchFamily="34" charset="0"/>
              <a:buChar char="•"/>
            </a:pPr>
            <a:r>
              <a:rPr lang="sr-Latn-ME" sz="2200" dirty="0">
                <a:latin typeface="Noto Sans" panose="020B0502040504020204" pitchFamily="34" charset="0"/>
                <a:ea typeface="Noto Sans" panose="020B0502040504020204" pitchFamily="34" charset="0"/>
                <a:cs typeface="Noto Sans" panose="020B0502040504020204" pitchFamily="34" charset="0"/>
              </a:rPr>
              <a:t>pojavio se novi virus</a:t>
            </a:r>
          </a:p>
          <a:p>
            <a:pPr marL="457200" indent="-457200" algn="l">
              <a:buFont typeface="Arial" panose="020B0604020202020204" pitchFamily="34" charset="0"/>
              <a:buChar char="•"/>
            </a:pPr>
            <a:r>
              <a:rPr lang="sr-Latn-ME" sz="2200" dirty="0" err="1">
                <a:latin typeface="Noto Sans" panose="020B0502040504020204" pitchFamily="34" charset="0"/>
                <a:ea typeface="Noto Sans" panose="020B0502040504020204" pitchFamily="34" charset="0"/>
                <a:cs typeface="Noto Sans" panose="020B0502040504020204" pitchFamily="34" charset="0"/>
              </a:rPr>
              <a:t>ljudi</a:t>
            </a:r>
            <a:r>
              <a:rPr lang="sr-Latn-ME" sz="2200" dirty="0">
                <a:latin typeface="Noto Sans" panose="020B0502040504020204" pitchFamily="34" charset="0"/>
                <a:ea typeface="Noto Sans" panose="020B0502040504020204" pitchFamily="34" charset="0"/>
                <a:cs typeface="Noto Sans" panose="020B0502040504020204" pitchFamily="34" charset="0"/>
              </a:rPr>
              <a:t> su zaključani u svojim kućama</a:t>
            </a:r>
          </a:p>
          <a:p>
            <a:pPr marL="457200" indent="-457200" algn="l">
              <a:buFont typeface="Arial" panose="020B0604020202020204" pitchFamily="34" charset="0"/>
              <a:buChar char="•"/>
            </a:pPr>
            <a:r>
              <a:rPr lang="sr-Latn-ME" sz="2200" dirty="0">
                <a:latin typeface="Noto Sans" panose="020B0502040504020204" pitchFamily="34" charset="0"/>
                <a:ea typeface="Noto Sans" panose="020B0502040504020204" pitchFamily="34" charset="0"/>
                <a:cs typeface="Noto Sans" panose="020B0502040504020204" pitchFamily="34" charset="0"/>
              </a:rPr>
              <a:t>t</a:t>
            </a:r>
            <a:r>
              <a:rPr lang="sr-Latn-ME" sz="2200" b="0" i="0" u="none" strike="noStrike" baseline="0" dirty="0">
                <a:latin typeface="Noto Sans" panose="020B0502040504020204" pitchFamily="34" charset="0"/>
                <a:ea typeface="Noto Sans" panose="020B0502040504020204" pitchFamily="34" charset="0"/>
                <a:cs typeface="Noto Sans" panose="020B0502040504020204" pitchFamily="34" charset="0"/>
              </a:rPr>
              <a:t>eško se </a:t>
            </a:r>
            <a:r>
              <a:rPr lang="sr-Latn-ME" sz="2200" dirty="0" err="1">
                <a:latin typeface="Noto Sans" panose="020B0502040504020204" pitchFamily="34" charset="0"/>
                <a:ea typeface="Noto Sans" panose="020B0502040504020204" pitchFamily="34" charset="0"/>
                <a:cs typeface="Noto Sans" panose="020B0502040504020204" pitchFamily="34" charset="0"/>
              </a:rPr>
              <a:t>razboljevaju</a:t>
            </a:r>
            <a:r>
              <a:rPr lang="sr-Latn-ME" sz="2200" dirty="0">
                <a:latin typeface="Noto Sans" panose="020B0502040504020204" pitchFamily="34" charset="0"/>
                <a:ea typeface="Noto Sans" panose="020B0502040504020204" pitchFamily="34" charset="0"/>
                <a:cs typeface="Noto Sans" panose="020B0502040504020204" pitchFamily="34" charset="0"/>
              </a:rPr>
              <a:t> a pojedini i umiru</a:t>
            </a:r>
          </a:p>
          <a:p>
            <a:pPr marL="457200" indent="-457200" algn="l">
              <a:buFont typeface="Arial" panose="020B0604020202020204" pitchFamily="34" charset="0"/>
              <a:buChar char="•"/>
            </a:pPr>
            <a:r>
              <a:rPr lang="sr-Latn-ME" sz="2200" dirty="0">
                <a:latin typeface="Noto Sans" panose="020B0502040504020204" pitchFamily="34" charset="0"/>
                <a:ea typeface="Noto Sans" panose="020B0502040504020204" pitchFamily="34" charset="0"/>
                <a:cs typeface="Noto Sans" panose="020B0502040504020204" pitchFamily="34" charset="0"/>
              </a:rPr>
              <a:t>vlada strah</a:t>
            </a:r>
          </a:p>
          <a:p>
            <a:pPr marL="457200" indent="-457200" algn="l">
              <a:buFont typeface="Arial" panose="020B0604020202020204" pitchFamily="34" charset="0"/>
              <a:buChar char="•"/>
            </a:pPr>
            <a:r>
              <a:rPr lang="sr-Latn-ME" sz="2200" dirty="0">
                <a:latin typeface="Noto Sans" panose="020B0502040504020204" pitchFamily="34" charset="0"/>
                <a:ea typeface="Noto Sans" panose="020B0502040504020204" pitchFamily="34" charset="0"/>
                <a:cs typeface="Noto Sans" panose="020B0502040504020204" pitchFamily="34" charset="0"/>
              </a:rPr>
              <a:t>i … jedan od rijetkih ljekova koji pomaže se nalazi u … OPREMI POD PRITISKOM</a:t>
            </a:r>
          </a:p>
          <a:p>
            <a:pPr algn="ctr"/>
            <a:r>
              <a:rPr lang="sr-Latn-ME" sz="2800" dirty="0">
                <a:latin typeface="Noto Sans" panose="020B0502040504020204" pitchFamily="34" charset="0"/>
                <a:ea typeface="Noto Sans" panose="020B0502040504020204" pitchFamily="34" charset="0"/>
                <a:cs typeface="Noto Sans" panose="020B0502040504020204" pitchFamily="34" charset="0"/>
              </a:rPr>
              <a:t>___________________________________</a:t>
            </a:r>
          </a:p>
          <a:p>
            <a:pPr algn="l"/>
            <a:endParaRPr lang="sr-Latn-ME" sz="800"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5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Zvuči kao scenario lošeg filma, samo … što se stvarno tako dogodilo.</a:t>
            </a:r>
          </a:p>
        </p:txBody>
      </p:sp>
      <p:pic>
        <p:nvPicPr>
          <p:cNvPr id="47" name="Picture 46" descr="A close-up of a virus&#10;&#10;AI-generated content may be incorrect.">
            <a:extLst>
              <a:ext uri="{FF2B5EF4-FFF2-40B4-BE49-F238E27FC236}">
                <a16:creationId xmlns:a16="http://schemas.microsoft.com/office/drawing/2014/main" id="{566B4B50-E6AB-B36B-6F96-F4B994B99BBB}"/>
              </a:ext>
            </a:extLst>
          </p:cNvPr>
          <p:cNvPicPr>
            <a:picLocks noChangeAspect="1"/>
          </p:cNvPicPr>
          <p:nvPr/>
        </p:nvPicPr>
        <p:blipFill>
          <a:blip r:embed="rId6"/>
          <a:stretch>
            <a:fillRect/>
          </a:stretch>
        </p:blipFill>
        <p:spPr>
          <a:xfrm>
            <a:off x="7157632" y="4288495"/>
            <a:ext cx="2109218" cy="2024849"/>
          </a:xfrm>
          <a:prstGeom prst="rect">
            <a:avLst/>
          </a:prstGeom>
        </p:spPr>
      </p:pic>
      <p:pic>
        <p:nvPicPr>
          <p:cNvPr id="48" name="Picture 47" descr="A group of white cylindrical structures&#10;&#10;AI-generated content may be incorrect.">
            <a:extLst>
              <a:ext uri="{FF2B5EF4-FFF2-40B4-BE49-F238E27FC236}">
                <a16:creationId xmlns:a16="http://schemas.microsoft.com/office/drawing/2014/main" id="{67386238-C492-2F5A-7E97-FAC782D48894}"/>
              </a:ext>
            </a:extLst>
          </p:cNvPr>
          <p:cNvPicPr>
            <a:picLocks noChangeAspect="1"/>
          </p:cNvPicPr>
          <p:nvPr/>
        </p:nvPicPr>
        <p:blipFill>
          <a:blip r:embed="rId7"/>
          <a:stretch>
            <a:fillRect/>
          </a:stretch>
        </p:blipFill>
        <p:spPr>
          <a:xfrm>
            <a:off x="1980546" y="4288495"/>
            <a:ext cx="3053824" cy="2035884"/>
          </a:xfrm>
          <a:prstGeom prst="rect">
            <a:avLst/>
          </a:prstGeom>
        </p:spPr>
      </p:pic>
      <p:sp>
        <p:nvSpPr>
          <p:cNvPr id="50" name="TextBox 49">
            <a:extLst>
              <a:ext uri="{FF2B5EF4-FFF2-40B4-BE49-F238E27FC236}">
                <a16:creationId xmlns:a16="http://schemas.microsoft.com/office/drawing/2014/main" id="{7E20048F-2DDD-548C-1527-066B031CC6EF}"/>
              </a:ext>
            </a:extLst>
          </p:cNvPr>
          <p:cNvSpPr txBox="1"/>
          <p:nvPr/>
        </p:nvSpPr>
        <p:spPr>
          <a:xfrm>
            <a:off x="5531795" y="4952494"/>
            <a:ext cx="1206229" cy="707886"/>
          </a:xfrm>
          <a:prstGeom prst="rect">
            <a:avLst/>
          </a:prstGeom>
          <a:noFill/>
        </p:spPr>
        <p:txBody>
          <a:bodyPr wrap="square" rtlCol="0">
            <a:spAutoFit/>
          </a:bodyPr>
          <a:lstStyle/>
          <a:p>
            <a:pPr algn="ctr"/>
            <a:r>
              <a:rPr lang="sr-Latn-ME" sz="4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VS</a:t>
            </a:r>
            <a:endParaRPr lang="sr-Latn-CS" sz="4000" b="1" dirty="0">
              <a:solidFill>
                <a:srgbClr val="0070C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73856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20</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21448" y="905232"/>
            <a:ext cx="9124336" cy="5047536"/>
          </a:xfrm>
          <a:prstGeom prst="rect">
            <a:avLst/>
          </a:prstGeom>
          <a:noFill/>
        </p:spPr>
        <p:txBody>
          <a:bodyPr wrap="square">
            <a:spAutoFit/>
          </a:bodyPr>
          <a:lstStyle/>
          <a:p>
            <a:pPr algn="ctr"/>
            <a:endParaRPr lang="sr-Latn-ME" sz="20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REGULATIVA KOJA NE PREPOZNAJE OGRANIČENJE U PRIMJENI ZAKONA</a:t>
            </a:r>
          </a:p>
          <a:p>
            <a:pPr algn="l"/>
            <a:endParaRPr lang="sr-Latn-ME" sz="2000" b="1"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500" b="1" dirty="0">
                <a:latin typeface="Noto Sans" panose="020B0502040504020204" pitchFamily="34" charset="0"/>
                <a:ea typeface="Noto Sans" panose="020B0502040504020204" pitchFamily="34" charset="0"/>
                <a:cs typeface="Noto Sans" panose="020B0502040504020204" pitchFamily="34" charset="0"/>
              </a:rPr>
              <a:t>ZAKON O PROCJENI UTICAJA NA ŽIVOTNU SREDINU</a:t>
            </a:r>
          </a:p>
          <a:p>
            <a:pPr algn="l"/>
            <a:endParaRPr lang="sr-Latn-ME" sz="1500" b="1"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7, stav 1: </a:t>
            </a:r>
            <a:r>
              <a:rPr lang="sr-Latn-ME" sz="1500" dirty="0">
                <a:latin typeface="Noto Sans" panose="020B0502040504020204" pitchFamily="34" charset="0"/>
                <a:ea typeface="Noto Sans" panose="020B0502040504020204" pitchFamily="34" charset="0"/>
                <a:cs typeface="Noto Sans" panose="020B0502040504020204" pitchFamily="34" charset="0"/>
              </a:rPr>
              <a:t>„Procjena uticaja vrši se za projekte za koje: 1) je obavezna izrada elaborata procjene uticaja (u daljem tekstu: elaborat); 2) se može zahtijevati izrada elaborata.“</a:t>
            </a:r>
          </a:p>
          <a:p>
            <a:pPr algn="l"/>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500" b="1" dirty="0">
                <a:latin typeface="Noto Sans" panose="020B0502040504020204" pitchFamily="34" charset="0"/>
                <a:ea typeface="Noto Sans" panose="020B0502040504020204" pitchFamily="34" charset="0"/>
                <a:cs typeface="Noto Sans" panose="020B0502040504020204" pitchFamily="34" charset="0"/>
              </a:rPr>
              <a:t>UREDBA O PROJEKTIMA ZA KOJE SE VRŠI PROCJENA UTICAJA NA ŽIVOTNU SREDINU</a:t>
            </a:r>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algn="l"/>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Lista II, tačka 5(a): </a:t>
            </a:r>
            <a:r>
              <a:rPr lang="sr-Latn-ME" sz="1500" dirty="0">
                <a:latin typeface="Noto Sans" panose="020B0502040504020204" pitchFamily="34" charset="0"/>
                <a:ea typeface="Noto Sans" panose="020B0502040504020204" pitchFamily="34" charset="0"/>
                <a:cs typeface="Noto Sans" panose="020B0502040504020204" pitchFamily="34" charset="0"/>
              </a:rPr>
              <a:t>„Objekti namijenjeni skladištenju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zapaljivih</a:t>
            </a:r>
            <a:r>
              <a:rPr lang="sr-Latn-ME" sz="1500" dirty="0">
                <a:latin typeface="Noto Sans" panose="020B0502040504020204" pitchFamily="34" charset="0"/>
                <a:ea typeface="Noto Sans" panose="020B0502040504020204" pitchFamily="34" charset="0"/>
                <a:cs typeface="Noto Sans" panose="020B0502040504020204" pitchFamily="34" charset="0"/>
              </a:rPr>
              <a:t> tečnosti i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gasova</a:t>
            </a:r>
            <a:r>
              <a:rPr lang="sr-Latn-ME" sz="1500" dirty="0">
                <a:latin typeface="Noto Sans" panose="020B0502040504020204" pitchFamily="34" charset="0"/>
                <a:ea typeface="Noto Sans" panose="020B0502040504020204" pitchFamily="34" charset="0"/>
                <a:cs typeface="Noto Sans" panose="020B0502040504020204" pitchFamily="34" charset="0"/>
              </a:rPr>
              <a:t>, prirodnog gasa, fosilnih goriva, nafte i naftnih derivata, hemikalija, čiji je kapacitet manji od 200.000 tona;“ - </a:t>
            </a:r>
          </a:p>
          <a:p>
            <a:pPr algn="l"/>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algn="ctr"/>
            <a:r>
              <a:rPr lang="sr-Latn-ME" b="1" dirty="0">
                <a:latin typeface="Noto Sans" panose="020B0502040504020204" pitchFamily="34" charset="0"/>
                <a:ea typeface="Noto Sans" panose="020B0502040504020204" pitchFamily="34" charset="0"/>
                <a:cs typeface="Noto Sans" panose="020B0502040504020204" pitchFamily="34" charset="0"/>
              </a:rPr>
              <a:t>_____________________________</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ctr"/>
            <a:r>
              <a:rPr lang="sr-Latn-CS" sz="22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KISEONIK NIJE ZAPALJIV VEĆ OKSIDIRAJUĆI GAS !</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a:p>
            <a:pPr indent="265113" algn="just"/>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57917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21</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363166" y="722295"/>
            <a:ext cx="9743871" cy="5339923"/>
          </a:xfrm>
          <a:prstGeom prst="rect">
            <a:avLst/>
          </a:prstGeom>
          <a:noFill/>
        </p:spPr>
        <p:txBody>
          <a:bodyPr wrap="square">
            <a:spAutoFit/>
          </a:bodyPr>
          <a:lstStyle/>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REGULATIVA KOJA NE PREPOZNAJE OGRANIČENJE U PRIMJENI ZAKONA</a:t>
            </a:r>
          </a:p>
          <a:p>
            <a:pPr algn="l"/>
            <a:endParaRPr lang="sr-Latn-ME" sz="2000" b="1"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500" b="1" dirty="0">
                <a:latin typeface="Noto Sans" panose="020B0502040504020204" pitchFamily="34" charset="0"/>
                <a:ea typeface="Noto Sans" panose="020B0502040504020204" pitchFamily="34" charset="0"/>
                <a:cs typeface="Noto Sans" panose="020B0502040504020204" pitchFamily="34" charset="0"/>
              </a:rPr>
              <a:t>ZAKON O ŽIVOTNOJ SREDINI</a:t>
            </a:r>
          </a:p>
          <a:p>
            <a:pPr algn="l"/>
            <a:endParaRPr lang="sr-Latn-ME" sz="1500" b="1"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7, stav 1, tačka 34: </a:t>
            </a:r>
            <a:r>
              <a:rPr lang="sr-Latn-ME" sz="1500" dirty="0">
                <a:latin typeface="Noto Sans" panose="020B0502040504020204" pitchFamily="34" charset="0"/>
                <a:ea typeface="Noto Sans" panose="020B0502040504020204" pitchFamily="34" charset="0"/>
                <a:cs typeface="Noto Sans" panose="020B0502040504020204" pitchFamily="34" charset="0"/>
              </a:rPr>
              <a:t>„</a:t>
            </a:r>
            <a:r>
              <a:rPr lang="sr-Latn-ME" sz="1500" b="1" dirty="0" err="1">
                <a:solidFill>
                  <a:srgbClr val="FF0000"/>
                </a:solidFill>
                <a:latin typeface="Noto Sans" panose="020B0502040504020204" pitchFamily="34" charset="0"/>
                <a:ea typeface="Noto Sans" panose="020B0502040504020204" pitchFamily="34" charset="0"/>
                <a:cs typeface="Noto Sans" panose="020B0502040504020204" pitchFamily="34" charset="0"/>
              </a:rPr>
              <a:t>seveso</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 postrojenje </a:t>
            </a:r>
            <a:r>
              <a:rPr lang="sr-Latn-ME" sz="1500" dirty="0">
                <a:latin typeface="Noto Sans" panose="020B0502040504020204" pitchFamily="34" charset="0"/>
                <a:ea typeface="Noto Sans" panose="020B0502040504020204" pitchFamily="34" charset="0"/>
                <a:cs typeface="Noto Sans" panose="020B0502040504020204" pitchFamily="34" charset="0"/>
              </a:rPr>
              <a:t>je postrojenje u kojem se obavljaju aktivnosti u kojima je prisutna ili može biti prisutna jedna ili više opasnih materija, odnosno tehnička jedinica unutar kompleksa gdje se opasne materije proizvode, koriste, skladište ili se njima rukuje, uključujući svu opremu, zgrade, cjevovode, mašine, alate, interne </a:t>
            </a:r>
            <a:r>
              <a:rPr lang="sr-Latn-ME" sz="1500" dirty="0" err="1">
                <a:latin typeface="Noto Sans" panose="020B0502040504020204" pitchFamily="34" charset="0"/>
                <a:ea typeface="Noto Sans" panose="020B0502040504020204" pitchFamily="34" charset="0"/>
                <a:cs typeface="Noto Sans" panose="020B0502040504020204" pitchFamily="34" charset="0"/>
              </a:rPr>
              <a:t>kolosjeke</a:t>
            </a:r>
            <a:r>
              <a:rPr lang="sr-Latn-ME" sz="1500" dirty="0">
                <a:latin typeface="Noto Sans" panose="020B0502040504020204" pitchFamily="34" charset="0"/>
                <a:ea typeface="Noto Sans" panose="020B0502040504020204" pitchFamily="34" charset="0"/>
                <a:cs typeface="Noto Sans" panose="020B0502040504020204" pitchFamily="34" charset="0"/>
              </a:rPr>
              <a:t> i depoe, dokove, istovarna pristaništa za postrojenja, pristane, skladišta ili slične objekte na vodi, ili kopnu koji su nužni za funkcionisanje postrojenja;</a:t>
            </a:r>
          </a:p>
          <a:p>
            <a:pPr marL="285750" indent="-285750" algn="l">
              <a:buFont typeface="Arial" panose="020B0604020202020204" pitchFamily="34" charset="0"/>
              <a:buChar char="•"/>
            </a:pPr>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40 : </a:t>
            </a:r>
            <a:r>
              <a:rPr lang="sr-Latn-ME" sz="1500" dirty="0">
                <a:latin typeface="Noto Sans" panose="020B0502040504020204" pitchFamily="34" charset="0"/>
                <a:ea typeface="Noto Sans" panose="020B0502040504020204" pitchFamily="34" charset="0"/>
                <a:cs typeface="Noto Sans" panose="020B0502040504020204" pitchFamily="34" charset="0"/>
              </a:rPr>
              <a:t>„Plan prevencije udesa sadrži ciljeve i principe djelovanja operatera, radi kontrole opasnosti od hemijskog udesa. (…)</a:t>
            </a:r>
          </a:p>
          <a:p>
            <a:pPr marL="273050" algn="l"/>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Operater je dužan da Agenciji, prije izrade Plana prevencije udesa, dostavi obavještenje o:</a:t>
            </a:r>
          </a:p>
          <a:p>
            <a:pPr marL="273050" algn="l"/>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1) novom </a:t>
            </a:r>
            <a:r>
              <a:rPr lang="sr-Latn-ME" sz="1500" b="1" dirty="0" err="1">
                <a:solidFill>
                  <a:srgbClr val="FF0000"/>
                </a:solidFill>
                <a:latin typeface="Noto Sans" panose="020B0502040504020204" pitchFamily="34" charset="0"/>
                <a:ea typeface="Noto Sans" panose="020B0502040504020204" pitchFamily="34" charset="0"/>
                <a:cs typeface="Noto Sans" panose="020B0502040504020204" pitchFamily="34" charset="0"/>
              </a:rPr>
              <a:t>seveso</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 postrojenju, odnosno kompleksu najmanje tri mjeseca prije početka rada;</a:t>
            </a:r>
            <a:r>
              <a:rPr lang="sr-Latn-ME" sz="1500" dirty="0">
                <a:latin typeface="Noto Sans" panose="020B0502040504020204" pitchFamily="34" charset="0"/>
                <a:ea typeface="Noto Sans" panose="020B0502040504020204" pitchFamily="34" charset="0"/>
                <a:cs typeface="Noto Sans" panose="020B0502040504020204" pitchFamily="34" charset="0"/>
              </a:rPr>
              <a:t> (…)</a:t>
            </a:r>
          </a:p>
          <a:p>
            <a:pPr marL="273050" algn="l"/>
            <a:r>
              <a:rPr lang="sr-Latn-ME" sz="1500" dirty="0">
                <a:latin typeface="Noto Sans" panose="020B0502040504020204" pitchFamily="34" charset="0"/>
                <a:ea typeface="Noto Sans" panose="020B0502040504020204" pitchFamily="34" charset="0"/>
                <a:cs typeface="Noto Sans" panose="020B0502040504020204" pitchFamily="34" charset="0"/>
              </a:rPr>
              <a:t>Plan prevencije udesa operater je dužan da izradi najkasnije šest mjeseci po dostavljanju </a:t>
            </a:r>
            <a:r>
              <a:rPr lang="sr-Latn-ME" sz="1500" dirty="0" err="1">
                <a:latin typeface="Noto Sans" panose="020B0502040504020204" pitchFamily="34" charset="0"/>
                <a:ea typeface="Noto Sans" panose="020B0502040504020204" pitchFamily="34" charset="0"/>
                <a:cs typeface="Noto Sans" panose="020B0502040504020204" pitchFamily="34" charset="0"/>
              </a:rPr>
              <a:t>obaveštenja</a:t>
            </a:r>
            <a:r>
              <a:rPr lang="sr-Latn-ME" sz="1500" dirty="0">
                <a:latin typeface="Noto Sans" panose="020B0502040504020204" pitchFamily="34" charset="0"/>
                <a:ea typeface="Noto Sans" panose="020B0502040504020204" pitchFamily="34" charset="0"/>
                <a:cs typeface="Noto Sans" panose="020B0502040504020204" pitchFamily="34" charset="0"/>
              </a:rPr>
              <a:t> iz stava 3 ovog člana.(…)“</a:t>
            </a:r>
          </a:p>
          <a:p>
            <a:pPr algn="ctr"/>
            <a:r>
              <a:rPr lang="sr-Latn-ME" b="1" dirty="0">
                <a:latin typeface="Noto Sans" panose="020B0502040504020204" pitchFamily="34" charset="0"/>
                <a:ea typeface="Noto Sans" panose="020B0502040504020204" pitchFamily="34" charset="0"/>
                <a:cs typeface="Noto Sans" panose="020B0502040504020204" pitchFamily="34" charset="0"/>
              </a:rPr>
              <a:t>_____________________________</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ctr"/>
            <a:r>
              <a:rPr lang="sr-Latn-CS"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NE POSTOJI PROPISAN DONJI PRAG ZA SEVESO POSTROJENJE!</a:t>
            </a:r>
          </a:p>
          <a:p>
            <a:pPr algn="ctr"/>
            <a:r>
              <a:rPr lang="sr-Latn-CS"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POTREBNO JE DOSTAVITI OBAVJEŠTENJE I IZRADITI PLAN PREVENCIJE UDESA</a:t>
            </a:r>
            <a:endParaRPr lang="sr-Latn-CS" sz="20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901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22</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63601" y="1042509"/>
            <a:ext cx="9124336" cy="4770537"/>
          </a:xfrm>
          <a:prstGeom prst="rect">
            <a:avLst/>
          </a:prstGeom>
          <a:noFill/>
        </p:spPr>
        <p:txBody>
          <a:bodyPr wrap="square">
            <a:spAutoFit/>
          </a:bodyPr>
          <a:lstStyle/>
          <a:p>
            <a:pPr algn="ctr"/>
            <a:r>
              <a:rPr lang="sr-Latn-ME" sz="2000" b="1" dirty="0">
                <a:latin typeface="Noto Sans" panose="020B0502040504020204" pitchFamily="34" charset="0"/>
                <a:ea typeface="Noto Sans" panose="020B0502040504020204" pitchFamily="34" charset="0"/>
                <a:cs typeface="Noto Sans" panose="020B0502040504020204" pitchFamily="34" charset="0"/>
              </a:rPr>
              <a:t>REGULATIVA KOJA NE PREPOZNAJE OGRANIČENJE U PRIMJENI ZAKONA</a:t>
            </a:r>
          </a:p>
          <a:p>
            <a:pPr algn="l"/>
            <a:endParaRPr lang="sr-Latn-ME" sz="2000" b="1"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500" b="1" dirty="0">
                <a:latin typeface="Noto Sans" panose="020B0502040504020204" pitchFamily="34" charset="0"/>
                <a:ea typeface="Noto Sans" panose="020B0502040504020204" pitchFamily="34" charset="0"/>
                <a:cs typeface="Noto Sans" panose="020B0502040504020204" pitchFamily="34" charset="0"/>
              </a:rPr>
              <a:t>ZAKON O ZAŠTITI I ZDRAVLJU NA RADU</a:t>
            </a:r>
          </a:p>
          <a:p>
            <a:pPr algn="l"/>
            <a:endParaRPr lang="sr-Latn-ME" sz="1500" b="1"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9, stav 2: </a:t>
            </a:r>
            <a:r>
              <a:rPr lang="sr-Latn-ME" sz="1500" dirty="0">
                <a:latin typeface="Noto Sans" panose="020B0502040504020204" pitchFamily="34" charset="0"/>
                <a:ea typeface="Noto Sans" panose="020B0502040504020204" pitchFamily="34" charset="0"/>
                <a:cs typeface="Noto Sans" panose="020B0502040504020204" pitchFamily="34" charset="0"/>
              </a:rPr>
              <a:t>„Investitor je dužan da od ovlašćenog pravnog lica ili preduzetnika obezbijedi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reviziju (ocjenu) da je tehnička dokumentacija izrađena u skladu sa propisima koji se odnose na zaštitu i zdravlje na radu,</a:t>
            </a:r>
            <a:r>
              <a:rPr lang="sr-Latn-ME" sz="1500" dirty="0">
                <a:latin typeface="Noto Sans" panose="020B0502040504020204" pitchFamily="34" charset="0"/>
                <a:ea typeface="Noto Sans" panose="020B0502040504020204" pitchFamily="34" charset="0"/>
                <a:cs typeface="Noto Sans" panose="020B0502040504020204" pitchFamily="34" charset="0"/>
              </a:rPr>
              <a:t> tehničkim propisima i standardima, da je obezbijeđena zaštita zaposlenih u objektima za koje je izrađena tehnička dokumentacija za proces rada koji će se obavljati u njima, odnosno da su ispunjeni uslovi iz tehnološkog projektnog zadatka.“</a:t>
            </a:r>
          </a:p>
          <a:p>
            <a:pPr algn="l"/>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10, stav 3: </a:t>
            </a:r>
            <a:r>
              <a:rPr lang="sr-Latn-ME" sz="1500" dirty="0">
                <a:latin typeface="Noto Sans" panose="020B0502040504020204" pitchFamily="34" charset="0"/>
                <a:ea typeface="Noto Sans" panose="020B0502040504020204" pitchFamily="34" charset="0"/>
                <a:cs typeface="Noto Sans" panose="020B0502040504020204" pitchFamily="34" charset="0"/>
              </a:rPr>
              <a:t>„Pri izgradnji, rekonstrukciji ili rušenju objekta, poslodavac koji izvodi radove dužan je da izradi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plan mjera zaštite i zdravlja na radu</a:t>
            </a:r>
            <a:r>
              <a:rPr lang="sr-Latn-ME" sz="1500" dirty="0">
                <a:latin typeface="Noto Sans" panose="020B0502040504020204" pitchFamily="34" charset="0"/>
                <a:ea typeface="Noto Sans" panose="020B0502040504020204" pitchFamily="34" charset="0"/>
                <a:cs typeface="Noto Sans" panose="020B0502040504020204" pitchFamily="34" charset="0"/>
              </a:rPr>
              <a:t>.“</a:t>
            </a:r>
          </a:p>
          <a:p>
            <a:pPr algn="l"/>
            <a:endParaRPr lang="sr-Latn-ME" sz="15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sr-Latn-ME" sz="1500" b="1" dirty="0">
                <a:latin typeface="Noto Sans" panose="020B0502040504020204" pitchFamily="34" charset="0"/>
                <a:ea typeface="Noto Sans" panose="020B0502040504020204" pitchFamily="34" charset="0"/>
                <a:cs typeface="Noto Sans" panose="020B0502040504020204" pitchFamily="34" charset="0"/>
              </a:rPr>
              <a:t>član 12: </a:t>
            </a:r>
            <a:r>
              <a:rPr lang="sr-Latn-ME" sz="1500" dirty="0">
                <a:latin typeface="Noto Sans" panose="020B0502040504020204" pitchFamily="34" charset="0"/>
                <a:ea typeface="Noto Sans" panose="020B0502040504020204" pitchFamily="34" charset="0"/>
                <a:cs typeface="Noto Sans" panose="020B0502040504020204" pitchFamily="34" charset="0"/>
              </a:rPr>
              <a:t>„</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Prilikom tehničkog pregleda </a:t>
            </a:r>
            <a:r>
              <a:rPr lang="sr-Latn-ME" sz="1500" dirty="0">
                <a:latin typeface="Noto Sans" panose="020B0502040504020204" pitchFamily="34" charset="0"/>
                <a:ea typeface="Noto Sans" panose="020B0502040504020204" pitchFamily="34" charset="0"/>
                <a:cs typeface="Noto Sans" panose="020B0502040504020204" pitchFamily="34" charset="0"/>
              </a:rPr>
              <a:t>izgrađenog ili rekonstruisanog objekta, vršilac tehničkog pregleda dužan je da </a:t>
            </a:r>
            <a:r>
              <a:rPr lang="sr-Latn-ME" sz="1500" b="1" dirty="0">
                <a:solidFill>
                  <a:srgbClr val="FF0000"/>
                </a:solidFill>
                <a:latin typeface="Noto Sans" panose="020B0502040504020204" pitchFamily="34" charset="0"/>
                <a:ea typeface="Noto Sans" panose="020B0502040504020204" pitchFamily="34" charset="0"/>
                <a:cs typeface="Noto Sans" panose="020B0502040504020204" pitchFamily="34" charset="0"/>
              </a:rPr>
              <a:t>utvrdi da li su obezbijeđene mjere zaštite i zdravlja na radu </a:t>
            </a:r>
            <a:r>
              <a:rPr lang="sr-Latn-ME" sz="1500" dirty="0">
                <a:latin typeface="Noto Sans" panose="020B0502040504020204" pitchFamily="34" charset="0"/>
                <a:ea typeface="Noto Sans" panose="020B0502040504020204" pitchFamily="34" charset="0"/>
                <a:cs typeface="Noto Sans" panose="020B0502040504020204" pitchFamily="34" charset="0"/>
              </a:rPr>
              <a:t>iz tehničke dokumentacije i propisani uslovi rada za proces rada koji se obavlja u objektu.“</a:t>
            </a: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a:p>
            <a:pPr indent="265113" algn="just"/>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0054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23</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869605" y="733011"/>
            <a:ext cx="9124336" cy="5555367"/>
          </a:xfrm>
          <a:prstGeom prst="rect">
            <a:avLst/>
          </a:prstGeom>
          <a:noFill/>
        </p:spPr>
        <p:txBody>
          <a:bodyPr wrap="square">
            <a:spAutoFit/>
          </a:bodyPr>
          <a:lstStyle/>
          <a:p>
            <a:pPr algn="l"/>
            <a:r>
              <a:rPr lang="sr-Latn-ME" sz="2200" b="1" dirty="0">
                <a:latin typeface="Noto Sans" panose="020B0502040504020204" pitchFamily="34" charset="0"/>
                <a:ea typeface="Noto Sans" panose="020B0502040504020204" pitchFamily="34" charset="0"/>
                <a:cs typeface="Noto Sans" panose="020B0502040504020204" pitchFamily="34" charset="0"/>
              </a:rPr>
              <a:t>NEOPHODNA TEHNIČKA DOKUMENTACIJA I POSTUPCI IZ UGLA DRUGIH ZAKONA</a:t>
            </a:r>
          </a:p>
          <a:p>
            <a:pPr algn="l"/>
            <a:endParaRPr lang="sr-Latn-ME" sz="1500" b="1" dirty="0">
              <a:latin typeface="Noto Sans" panose="020B0502040504020204" pitchFamily="34" charset="0"/>
              <a:ea typeface="Noto Sans" panose="020B0502040504020204" pitchFamily="34" charset="0"/>
              <a:cs typeface="Noto Sans" panose="020B0502040504020204" pitchFamily="34" charset="0"/>
            </a:endParaRPr>
          </a:p>
          <a:p>
            <a:pPr marL="342900" indent="-342900" algn="l">
              <a:buFont typeface="+mj-lt"/>
              <a:buAutoNum type="arabicPeriod"/>
            </a:pPr>
            <a:r>
              <a:rPr lang="sr-Latn-ME" dirty="0">
                <a:latin typeface="Noto Sans" panose="020B0502040504020204" pitchFamily="34" charset="0"/>
                <a:ea typeface="Noto Sans" panose="020B0502040504020204" pitchFamily="34" charset="0"/>
                <a:cs typeface="Noto Sans" panose="020B0502040504020204" pitchFamily="34" charset="0"/>
              </a:rPr>
              <a:t>Revidirani Projekat/elaborat zaštite od požara i saglasnost MUP-a na isti</a:t>
            </a:r>
          </a:p>
          <a:p>
            <a:pPr marL="342900" indent="-342900" algn="l">
              <a:buFont typeface="+mj-lt"/>
              <a:buAutoNum type="arabicPeriod"/>
            </a:pPr>
            <a:r>
              <a:rPr lang="sr-Latn-ME" dirty="0">
                <a:latin typeface="Noto Sans" panose="020B0502040504020204" pitchFamily="34" charset="0"/>
                <a:ea typeface="Noto Sans" panose="020B0502040504020204" pitchFamily="34" charset="0"/>
                <a:cs typeface="Noto Sans" panose="020B0502040504020204" pitchFamily="34" charset="0"/>
              </a:rPr>
              <a:t>Plan mjera zaštite i zdravlja na radu</a:t>
            </a:r>
          </a:p>
          <a:p>
            <a:pPr marL="342900" indent="-342900" algn="l">
              <a:buFont typeface="+mj-lt"/>
              <a:buAutoNum type="arabicPeriod"/>
            </a:pPr>
            <a:r>
              <a:rPr lang="sr-Latn-ME" dirty="0">
                <a:latin typeface="Noto Sans" panose="020B0502040504020204" pitchFamily="34" charset="0"/>
                <a:ea typeface="Noto Sans" panose="020B0502040504020204" pitchFamily="34" charset="0"/>
                <a:cs typeface="Noto Sans" panose="020B0502040504020204" pitchFamily="34" charset="0"/>
              </a:rPr>
              <a:t>Reviziju (ocjenu) da je tehnička dokumentacija izrađena u skladu sa propisima koji se odnose na </a:t>
            </a:r>
            <a:r>
              <a:rPr lang="sr-Latn-ME" dirty="0" err="1">
                <a:latin typeface="Noto Sans" panose="020B0502040504020204" pitchFamily="34" charset="0"/>
                <a:ea typeface="Noto Sans" panose="020B0502040504020204" pitchFamily="34" charset="0"/>
                <a:cs typeface="Noto Sans" panose="020B0502040504020204" pitchFamily="34" charset="0"/>
              </a:rPr>
              <a:t>ZiZnR</a:t>
            </a:r>
            <a:endParaRPr lang="sr-Latn-ME" dirty="0">
              <a:latin typeface="Noto Sans" panose="020B0502040504020204" pitchFamily="34" charset="0"/>
              <a:ea typeface="Noto Sans" panose="020B0502040504020204" pitchFamily="34" charset="0"/>
              <a:cs typeface="Noto Sans" panose="020B0502040504020204" pitchFamily="34" charset="0"/>
            </a:endParaRPr>
          </a:p>
          <a:p>
            <a:pPr marL="342900" indent="-342900" algn="l">
              <a:buFont typeface="+mj-lt"/>
              <a:buAutoNum type="arabicPeriod"/>
            </a:pPr>
            <a:r>
              <a:rPr lang="sr-Latn-ME" dirty="0">
                <a:latin typeface="Noto Sans" panose="020B0502040504020204" pitchFamily="34" charset="0"/>
                <a:ea typeface="Noto Sans" panose="020B0502040504020204" pitchFamily="34" charset="0"/>
                <a:cs typeface="Noto Sans" panose="020B0502040504020204" pitchFamily="34" charset="0"/>
              </a:rPr>
              <a:t>Tehnički </a:t>
            </a:r>
            <a:r>
              <a:rPr lang="sr-Latn-ME" dirty="0" err="1">
                <a:latin typeface="Noto Sans" panose="020B0502040504020204" pitchFamily="34" charset="0"/>
                <a:ea typeface="Noto Sans" panose="020B0502040504020204" pitchFamily="34" charset="0"/>
                <a:cs typeface="Noto Sans" panose="020B0502040504020204" pitchFamily="34" charset="0"/>
              </a:rPr>
              <a:t>pregled</a:t>
            </a:r>
            <a:r>
              <a:rPr lang="sr-Latn-ME" dirty="0">
                <a:latin typeface="Noto Sans" panose="020B0502040504020204" pitchFamily="34" charset="0"/>
                <a:ea typeface="Noto Sans" panose="020B0502040504020204" pitchFamily="34" charset="0"/>
                <a:cs typeface="Noto Sans" panose="020B0502040504020204" pitchFamily="34" charset="0"/>
              </a:rPr>
              <a:t> koji će </a:t>
            </a:r>
            <a:r>
              <a:rPr lang="pl-PL" dirty="0">
                <a:latin typeface="Noto Sans" panose="020B0502040504020204" pitchFamily="34" charset="0"/>
                <a:ea typeface="Noto Sans" panose="020B0502040504020204" pitchFamily="34" charset="0"/>
                <a:cs typeface="Noto Sans" panose="020B0502040504020204" pitchFamily="34" charset="0"/>
              </a:rPr>
              <a:t>u skladu sa propisima o izgradnji objekata </a:t>
            </a:r>
            <a:r>
              <a:rPr lang="sr-Latn-ME" dirty="0">
                <a:latin typeface="Noto Sans" panose="020B0502040504020204" pitchFamily="34" charset="0"/>
                <a:ea typeface="Noto Sans" panose="020B0502040504020204" pitchFamily="34" charset="0"/>
                <a:cs typeface="Noto Sans" panose="020B0502040504020204" pitchFamily="34" charset="0"/>
              </a:rPr>
              <a:t>utvrditi da li su u obezbijeđene mjere </a:t>
            </a:r>
            <a:r>
              <a:rPr lang="sr-Latn-ME" dirty="0" err="1">
                <a:latin typeface="Noto Sans" panose="020B0502040504020204" pitchFamily="34" charset="0"/>
                <a:ea typeface="Noto Sans" panose="020B0502040504020204" pitchFamily="34" charset="0"/>
                <a:cs typeface="Noto Sans" panose="020B0502040504020204" pitchFamily="34" charset="0"/>
              </a:rPr>
              <a:t>ZoP</a:t>
            </a:r>
            <a:r>
              <a:rPr lang="sr-Latn-ME" dirty="0">
                <a:latin typeface="Noto Sans" panose="020B0502040504020204" pitchFamily="34" charset="0"/>
                <a:ea typeface="Noto Sans" panose="020B0502040504020204" pitchFamily="34" charset="0"/>
                <a:cs typeface="Noto Sans" panose="020B0502040504020204" pitchFamily="34" charset="0"/>
              </a:rPr>
              <a:t> i ZZR</a:t>
            </a:r>
          </a:p>
          <a:p>
            <a:pPr marL="342900" indent="-342900" algn="l">
              <a:buFont typeface="+mj-lt"/>
              <a:buAutoNum type="arabicPeriod"/>
            </a:pPr>
            <a:r>
              <a:rPr lang="sr-Latn-ME" dirty="0">
                <a:latin typeface="Noto Sans" panose="020B0502040504020204" pitchFamily="34" charset="0"/>
                <a:ea typeface="Noto Sans" panose="020B0502040504020204" pitchFamily="34" charset="0"/>
                <a:cs typeface="Noto Sans" panose="020B0502040504020204" pitchFamily="34" charset="0"/>
              </a:rPr>
              <a:t>Obavještenje Agenciji zaštitu životne sredine o novom </a:t>
            </a:r>
            <a:r>
              <a:rPr lang="sr-Latn-ME" dirty="0" err="1">
                <a:latin typeface="Noto Sans" panose="020B0502040504020204" pitchFamily="34" charset="0"/>
                <a:ea typeface="Noto Sans" panose="020B0502040504020204" pitchFamily="34" charset="0"/>
                <a:cs typeface="Noto Sans" panose="020B0502040504020204" pitchFamily="34" charset="0"/>
              </a:rPr>
              <a:t>seveso</a:t>
            </a:r>
            <a:r>
              <a:rPr lang="sr-Latn-ME" dirty="0">
                <a:latin typeface="Noto Sans" panose="020B0502040504020204" pitchFamily="34" charset="0"/>
                <a:ea typeface="Noto Sans" panose="020B0502040504020204" pitchFamily="34" charset="0"/>
                <a:cs typeface="Noto Sans" panose="020B0502040504020204" pitchFamily="34" charset="0"/>
              </a:rPr>
              <a:t> postrojenju, najmanje tri mjeseca prije </a:t>
            </a:r>
            <a:r>
              <a:rPr lang="sr-Latn-ME" dirty="0" err="1">
                <a:latin typeface="Noto Sans" panose="020B0502040504020204" pitchFamily="34" charset="0"/>
                <a:ea typeface="Noto Sans" panose="020B0502040504020204" pitchFamily="34" charset="0"/>
                <a:cs typeface="Noto Sans" panose="020B0502040504020204" pitchFamily="34" charset="0"/>
              </a:rPr>
              <a:t>počekta</a:t>
            </a:r>
            <a:r>
              <a:rPr lang="sr-Latn-ME" dirty="0">
                <a:latin typeface="Noto Sans" panose="020B0502040504020204" pitchFamily="34" charset="0"/>
                <a:ea typeface="Noto Sans" panose="020B0502040504020204" pitchFamily="34" charset="0"/>
                <a:cs typeface="Noto Sans" panose="020B0502040504020204" pitchFamily="34" charset="0"/>
              </a:rPr>
              <a:t> rada.</a:t>
            </a:r>
          </a:p>
          <a:p>
            <a:pPr marL="342900" indent="-342900" algn="l">
              <a:buFont typeface="+mj-lt"/>
              <a:buAutoNum type="arabicPeriod"/>
            </a:pPr>
            <a:endParaRPr lang="sr-Latn-ME" dirty="0">
              <a:latin typeface="Noto Sans" panose="020B0502040504020204" pitchFamily="34" charset="0"/>
              <a:ea typeface="Noto Sans" panose="020B0502040504020204" pitchFamily="34" charset="0"/>
              <a:cs typeface="Noto Sans" panose="020B0502040504020204" pitchFamily="34" charset="0"/>
            </a:endParaRPr>
          </a:p>
          <a:p>
            <a:pPr indent="263525" algn="just"/>
            <a:r>
              <a:rPr lang="sr-Latn-CS" b="1" dirty="0">
                <a:latin typeface="Noto Sans" panose="020B0502040504020204" pitchFamily="34" charset="0"/>
                <a:ea typeface="Noto Sans" panose="020B0502040504020204" pitchFamily="34" charset="0"/>
                <a:cs typeface="Noto Sans" panose="020B0502040504020204" pitchFamily="34" charset="0"/>
              </a:rPr>
              <a:t>Ali (!), tadašnji zakon o planiranju prostora i izgradnji objekata ne prepoznaje reviziju faze </a:t>
            </a:r>
            <a:r>
              <a:rPr lang="sr-Latn-CS" b="1" dirty="0" err="1">
                <a:latin typeface="Noto Sans" panose="020B0502040504020204" pitchFamily="34" charset="0"/>
                <a:ea typeface="Noto Sans" panose="020B0502040504020204" pitchFamily="34" charset="0"/>
                <a:cs typeface="Noto Sans" panose="020B0502040504020204" pitchFamily="34" charset="0"/>
              </a:rPr>
              <a:t>ZoP</a:t>
            </a:r>
            <a:r>
              <a:rPr lang="sr-Latn-CS" b="1" dirty="0">
                <a:latin typeface="Noto Sans" panose="020B0502040504020204" pitchFamily="34" charset="0"/>
                <a:ea typeface="Noto Sans" panose="020B0502040504020204" pitchFamily="34" charset="0"/>
                <a:cs typeface="Noto Sans" panose="020B0502040504020204" pitchFamily="34" charset="0"/>
              </a:rPr>
              <a:t> niti pojam tehničkog pregleda </a:t>
            </a:r>
            <a:r>
              <a:rPr lang="sr-Latn-CS" b="1" dirty="0" err="1">
                <a:latin typeface="Noto Sans" panose="020B0502040504020204" pitchFamily="34" charset="0"/>
                <a:ea typeface="Noto Sans" panose="020B0502040504020204" pitchFamily="34" charset="0"/>
                <a:cs typeface="Noto Sans" panose="020B0502040504020204" pitchFamily="34" charset="0"/>
              </a:rPr>
              <a:t>ZoP</a:t>
            </a:r>
            <a:r>
              <a:rPr lang="sr-Latn-CS" b="1" dirty="0">
                <a:latin typeface="Noto Sans" panose="020B0502040504020204" pitchFamily="34" charset="0"/>
                <a:ea typeface="Noto Sans" panose="020B0502040504020204" pitchFamily="34" charset="0"/>
                <a:cs typeface="Noto Sans" panose="020B0502040504020204" pitchFamily="34" charset="0"/>
              </a:rPr>
              <a:t> i ZZR što izaziva nejasnoće niti je bilo moguće u uslovima elementarne nepogode Agenciji za ZŽS dostaviti </a:t>
            </a:r>
            <a:r>
              <a:rPr lang="sr-Latn-CS" b="1" dirty="0" err="1">
                <a:latin typeface="Noto Sans" panose="020B0502040504020204" pitchFamily="34" charset="0"/>
                <a:ea typeface="Noto Sans" panose="020B0502040504020204" pitchFamily="34" charset="0"/>
                <a:cs typeface="Noto Sans" panose="020B0502040504020204" pitchFamily="34" charset="0"/>
              </a:rPr>
              <a:t>obavještenje</a:t>
            </a:r>
            <a:r>
              <a:rPr lang="sr-Latn-CS" b="1" dirty="0">
                <a:latin typeface="Noto Sans" panose="020B0502040504020204" pitchFamily="34" charset="0"/>
                <a:ea typeface="Noto Sans" panose="020B0502040504020204" pitchFamily="34" charset="0"/>
                <a:cs typeface="Noto Sans" panose="020B0502040504020204" pitchFamily="34" charset="0"/>
              </a:rPr>
              <a:t> tri </a:t>
            </a:r>
            <a:r>
              <a:rPr lang="sr-Latn-CS" b="1" dirty="0" err="1">
                <a:latin typeface="Noto Sans" panose="020B0502040504020204" pitchFamily="34" charset="0"/>
                <a:ea typeface="Noto Sans" panose="020B0502040504020204" pitchFamily="34" charset="0"/>
                <a:cs typeface="Noto Sans" panose="020B0502040504020204" pitchFamily="34" charset="0"/>
              </a:rPr>
              <a:t>mjeseca</a:t>
            </a:r>
            <a:r>
              <a:rPr lang="sr-Latn-CS" b="1" dirty="0">
                <a:latin typeface="Noto Sans" panose="020B0502040504020204" pitchFamily="34" charset="0"/>
                <a:ea typeface="Noto Sans" panose="020B0502040504020204" pitchFamily="34" charset="0"/>
                <a:cs typeface="Noto Sans" panose="020B0502040504020204" pitchFamily="34" charset="0"/>
              </a:rPr>
              <a:t> prije početka rad.</a:t>
            </a:r>
          </a:p>
          <a:p>
            <a:pPr algn="ctr"/>
            <a:r>
              <a:rPr lang="sr-Latn-ME" b="1" dirty="0">
                <a:latin typeface="Noto Sans" panose="020B0502040504020204" pitchFamily="34" charset="0"/>
                <a:ea typeface="Noto Sans" panose="020B0502040504020204" pitchFamily="34" charset="0"/>
                <a:cs typeface="Noto Sans" panose="020B0502040504020204" pitchFamily="34" charset="0"/>
              </a:rPr>
              <a:t>_____________________________</a:t>
            </a:r>
          </a:p>
          <a:p>
            <a:pPr algn="ctr"/>
            <a:endParaRPr lang="sr-Latn-ME" sz="22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2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POSTOJAO JE PROSTOR ZA USKLAĐIVANJE RAZLIČITIH ZAKONA</a:t>
            </a:r>
          </a:p>
        </p:txBody>
      </p:sp>
    </p:spTree>
    <p:extLst>
      <p:ext uri="{BB962C8B-B14F-4D97-AF65-F5344CB8AC3E}">
        <p14:creationId xmlns:p14="http://schemas.microsoft.com/office/powerpoint/2010/main" val="66328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24</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756510" y="668140"/>
            <a:ext cx="9124336" cy="5970865"/>
          </a:xfrm>
          <a:prstGeom prst="rect">
            <a:avLst/>
          </a:prstGeom>
          <a:noFill/>
        </p:spPr>
        <p:txBody>
          <a:bodyPr wrap="square">
            <a:spAutoFit/>
          </a:bodyPr>
          <a:lstStyle/>
          <a:p>
            <a:pPr algn="ctr"/>
            <a:endParaRPr lang="sr-Latn-ME" sz="2200" b="1"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400" b="1" dirty="0">
                <a:latin typeface="Noto Sans" panose="020B0502040504020204" pitchFamily="34" charset="0"/>
                <a:ea typeface="Noto Sans" panose="020B0502040504020204" pitchFamily="34" charset="0"/>
                <a:cs typeface="Noto Sans" panose="020B0502040504020204" pitchFamily="34" charset="0"/>
              </a:rPr>
              <a:t>ZAKLJUČAK</a:t>
            </a:r>
          </a:p>
          <a:p>
            <a:pPr algn="ctr"/>
            <a:endParaRPr lang="sr-Latn-ME" sz="2000" b="1" dirty="0">
              <a:latin typeface="Noto Sans" panose="020B0502040504020204" pitchFamily="34" charset="0"/>
              <a:ea typeface="Noto Sans" panose="020B0502040504020204" pitchFamily="34" charset="0"/>
              <a:cs typeface="Noto Sans" panose="020B0502040504020204" pitchFamily="34" charset="0"/>
            </a:endParaRPr>
          </a:p>
          <a:p>
            <a:pPr marL="457200" indent="-457200" algn="just">
              <a:buFont typeface="Arial" panose="020B0604020202020204" pitchFamily="34" charset="0"/>
              <a:buChar char="•"/>
            </a:pPr>
            <a:r>
              <a:rPr lang="sr-Latn-ME" sz="2000" dirty="0">
                <a:latin typeface="Noto Sans" panose="020B0502040504020204" pitchFamily="34" charset="0"/>
                <a:ea typeface="Noto Sans" panose="020B0502040504020204" pitchFamily="34" charset="0"/>
                <a:cs typeface="Noto Sans" panose="020B0502040504020204" pitchFamily="34" charset="0"/>
              </a:rPr>
              <a:t>Na primjeru studije slučaja Covid-19 prezentiran je princip kako inženjeri treba da funkcionišu u vanrednim situacijama prilikom vršenja djelatnosti izgradnje objekata.</a:t>
            </a:r>
          </a:p>
          <a:p>
            <a:pPr marL="457200" indent="-457200" algn="just">
              <a:buFont typeface="Arial" panose="020B0604020202020204" pitchFamily="34" charset="0"/>
              <a:buChar char="•"/>
            </a:pPr>
            <a:endParaRPr lang="sr-Latn-ME" sz="2000" dirty="0">
              <a:latin typeface="Noto Sans" panose="020B0502040504020204" pitchFamily="34" charset="0"/>
              <a:ea typeface="Noto Sans" panose="020B0502040504020204" pitchFamily="34" charset="0"/>
              <a:cs typeface="Noto Sans" panose="020B0502040504020204" pitchFamily="34" charset="0"/>
            </a:endParaRPr>
          </a:p>
          <a:p>
            <a:pPr marL="457200" indent="-457200" algn="just">
              <a:buFont typeface="Arial" panose="020B0604020202020204" pitchFamily="34" charset="0"/>
              <a:buChar char="•"/>
            </a:pPr>
            <a:r>
              <a:rPr lang="sr-Latn-ME" sz="2000" dirty="0">
                <a:latin typeface="Noto Sans" panose="020B0502040504020204" pitchFamily="34" charset="0"/>
                <a:ea typeface="Noto Sans" panose="020B0502040504020204" pitchFamily="34" charset="0"/>
                <a:cs typeface="Noto Sans" panose="020B0502040504020204" pitchFamily="34" charset="0"/>
              </a:rPr>
              <a:t>Za vrijeme epidemije Covid-19 postojao je prostor za usklađivanje zahtjeva različitih zakona u dijelu izgradnje objekata. Posljednji Zakon o izgradnji objekata iz 2025. god.  je značajno usklađen sa odredbama Zakona o zaštiti i spašavanju i Zakonu o zaštiti i zdravlju na radu u pogledu revizije i tehničkog pregleda.</a:t>
            </a:r>
          </a:p>
          <a:p>
            <a:pPr marL="457200" indent="-457200" algn="just">
              <a:buFont typeface="Arial" panose="020B0604020202020204" pitchFamily="34" charset="0"/>
              <a:buChar char="•"/>
            </a:pPr>
            <a:endParaRPr lang="sr-Latn-ME" sz="2000" dirty="0">
              <a:latin typeface="Noto Sans" panose="020B0502040504020204" pitchFamily="34" charset="0"/>
              <a:ea typeface="Noto Sans" panose="020B0502040504020204" pitchFamily="34" charset="0"/>
              <a:cs typeface="Noto Sans" panose="020B0502040504020204" pitchFamily="34" charset="0"/>
            </a:endParaRPr>
          </a:p>
          <a:p>
            <a:pPr marL="457200" indent="-457200" algn="just">
              <a:buFont typeface="Arial" panose="020B0604020202020204" pitchFamily="34" charset="0"/>
              <a:buChar char="•"/>
            </a:pPr>
            <a:r>
              <a:rPr lang="sr-Latn-ME" sz="2000" dirty="0">
                <a:latin typeface="Noto Sans" panose="020B0502040504020204" pitchFamily="34" charset="0"/>
                <a:ea typeface="Noto Sans" panose="020B0502040504020204" pitchFamily="34" charset="0"/>
                <a:cs typeface="Noto Sans" panose="020B0502040504020204" pitchFamily="34" charset="0"/>
              </a:rPr>
              <a:t>Ključno: </a:t>
            </a:r>
          </a:p>
          <a:p>
            <a:pPr marL="457200" indent="-457200" algn="just">
              <a:buFont typeface="Arial" panose="020B0604020202020204" pitchFamily="34" charset="0"/>
              <a:buChar char="•"/>
            </a:pPr>
            <a:endParaRPr lang="sr-Latn-ME" sz="2000"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ČITAJTE PROPISE, PRAVILA STRUKE I AKTE NADLEŽNIH ORGANA </a:t>
            </a:r>
          </a:p>
          <a:p>
            <a:pPr algn="ctr"/>
            <a:r>
              <a:rPr lang="sr-Latn-ME"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MOGU VAM ZATREBATI !</a:t>
            </a:r>
            <a:endParaRPr lang="sr-Latn-ME" sz="18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endParaRPr lang="sr-Latn-ME" sz="1800" dirty="0">
              <a:latin typeface="Noto Sans" panose="020B0502040504020204" pitchFamily="34" charset="0"/>
              <a:ea typeface="Noto Sans" panose="020B0502040504020204" pitchFamily="34" charset="0"/>
              <a:cs typeface="Noto Sans" panose="020B0502040504020204" pitchFamily="34" charset="0"/>
            </a:endParaRPr>
          </a:p>
          <a:p>
            <a:pPr algn="ctr"/>
            <a:endParaRPr lang="sr-Latn-ME" b="1"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74107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a:lstStyle/>
          <a:p>
            <a:pPr algn="ctr"/>
            <a:r>
              <a:rPr lang="sr-Latn-ME" sz="6000" b="1" dirty="0">
                <a:latin typeface="Noto Sans" panose="020B0502040504020204" pitchFamily="34" charset="0"/>
                <a:ea typeface="Noto Sans" panose="020B0502040504020204" pitchFamily="34" charset="0"/>
                <a:cs typeface="Noto Sans" panose="020B0502040504020204" pitchFamily="34" charset="0"/>
              </a:rPr>
              <a:t>HVALA </a:t>
            </a:r>
            <a:br>
              <a:rPr lang="sr-Latn-ME" sz="6000" b="1" dirty="0">
                <a:latin typeface="Noto Sans" panose="020B0502040504020204" pitchFamily="34" charset="0"/>
                <a:ea typeface="Noto Sans" panose="020B0502040504020204" pitchFamily="34" charset="0"/>
                <a:cs typeface="Noto Sans" panose="020B0502040504020204" pitchFamily="34" charset="0"/>
              </a:rPr>
            </a:br>
            <a:br>
              <a:rPr lang="sr-Latn-ME" sz="6000" b="1" dirty="0">
                <a:latin typeface="Noto Sans" panose="020B0502040504020204" pitchFamily="34" charset="0"/>
                <a:ea typeface="Noto Sans" panose="020B0502040504020204" pitchFamily="34" charset="0"/>
                <a:cs typeface="Noto Sans" panose="020B0502040504020204" pitchFamily="34" charset="0"/>
              </a:rPr>
            </a:br>
            <a:r>
              <a:rPr lang="sr-Latn-ME" sz="6000" b="1" dirty="0">
                <a:latin typeface="Noto Sans" panose="020B0502040504020204" pitchFamily="34" charset="0"/>
                <a:ea typeface="Noto Sans" panose="020B0502040504020204" pitchFamily="34" charset="0"/>
                <a:cs typeface="Noto Sans" panose="020B0502040504020204" pitchFamily="34" charset="0"/>
              </a:rPr>
              <a:t>PITANJA?</a:t>
            </a:r>
            <a:endParaRPr lang="en-US" sz="6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Content Placeholder 2">
            <a:extLst>
              <a:ext uri="{FF2B5EF4-FFF2-40B4-BE49-F238E27FC236}">
                <a16:creationId xmlns:a16="http://schemas.microsoft.com/office/drawing/2014/main" id="{E96F4797-4FCB-EF43-34C1-EFDDB843C659}"/>
              </a:ext>
            </a:extLst>
          </p:cNvPr>
          <p:cNvSpPr>
            <a:spLocks noGrp="1"/>
          </p:cNvSpPr>
          <p:nvPr>
            <p:ph type="subTitle" idx="1"/>
          </p:nvPr>
        </p:nvSpPr>
        <p:spPr>
          <a:xfrm>
            <a:off x="937768" y="4468030"/>
            <a:ext cx="7891272" cy="1729569"/>
          </a:xfrm>
        </p:spPr>
        <p:txBody>
          <a:bodyPr>
            <a:normAutofit fontScale="55000" lnSpcReduction="20000"/>
          </a:bodyPr>
          <a:lstStyle/>
          <a:p>
            <a:pPr>
              <a:lnSpc>
                <a:spcPct val="120000"/>
              </a:lnSpc>
              <a:spcBef>
                <a:spcPts val="600"/>
              </a:spcBef>
            </a:pPr>
            <a:r>
              <a:rPr lang="sr-Latn-ME" dirty="0">
                <a:latin typeface="Noto Sans" panose="020B0502040504020204" pitchFamily="34" charset="0"/>
                <a:ea typeface="Noto Sans" panose="020B0502040504020204" pitchFamily="34" charset="0"/>
                <a:cs typeface="Noto Sans" panose="020B0502040504020204" pitchFamily="34" charset="0"/>
              </a:rPr>
              <a:t>Marko </a:t>
            </a:r>
            <a:r>
              <a:rPr lang="sr-Latn-ME" dirty="0" err="1">
                <a:latin typeface="Noto Sans" panose="020B0502040504020204" pitchFamily="34" charset="0"/>
                <a:ea typeface="Noto Sans" panose="020B0502040504020204" pitchFamily="34" charset="0"/>
                <a:cs typeface="Noto Sans" panose="020B0502040504020204" pitchFamily="34" charset="0"/>
              </a:rPr>
              <a:t>Krstajić</a:t>
            </a:r>
            <a:r>
              <a:rPr lang="sr-Latn-ME" dirty="0">
                <a:latin typeface="Noto Sans" panose="020B0502040504020204" pitchFamily="34" charset="0"/>
                <a:ea typeface="Noto Sans" panose="020B0502040504020204" pitchFamily="34" charset="0"/>
                <a:cs typeface="Noto Sans" panose="020B0502040504020204" pitchFamily="34" charset="0"/>
              </a:rPr>
              <a:t> dipl. inž. </a:t>
            </a:r>
            <a:r>
              <a:rPr lang="sr-Latn-ME" dirty="0" err="1">
                <a:latin typeface="Noto Sans" panose="020B0502040504020204" pitchFamily="34" charset="0"/>
                <a:ea typeface="Noto Sans" panose="020B0502040504020204" pitchFamily="34" charset="0"/>
                <a:cs typeface="Noto Sans" panose="020B0502040504020204" pitchFamily="34" charset="0"/>
              </a:rPr>
              <a:t>maš</a:t>
            </a:r>
            <a:r>
              <a:rPr lang="sr-Latn-ME" dirty="0">
                <a:latin typeface="Noto Sans" panose="020B0502040504020204" pitchFamily="34" charset="0"/>
                <a:ea typeface="Noto Sans" panose="020B0502040504020204" pitchFamily="34" charset="0"/>
                <a:cs typeface="Noto Sans" panose="020B0502040504020204" pitchFamily="34" charset="0"/>
              </a:rPr>
              <a:t>., sudski vještak</a:t>
            </a:r>
          </a:p>
          <a:p>
            <a:pPr>
              <a:lnSpc>
                <a:spcPct val="120000"/>
              </a:lnSpc>
              <a:spcBef>
                <a:spcPts val="600"/>
              </a:spcBef>
            </a:pPr>
            <a:r>
              <a:rPr lang="sr-Latn-ME" dirty="0">
                <a:latin typeface="Noto Sans" panose="020B0502040504020204" pitchFamily="34" charset="0"/>
                <a:ea typeface="Noto Sans" panose="020B0502040504020204" pitchFamily="34" charset="0"/>
                <a:cs typeface="Noto Sans" panose="020B0502040504020204" pitchFamily="34" charset="0"/>
              </a:rPr>
              <a:t>ovlašćeni revizor i nadzorni inženjer, </a:t>
            </a:r>
          </a:p>
          <a:p>
            <a:pPr>
              <a:lnSpc>
                <a:spcPct val="120000"/>
              </a:lnSpc>
              <a:spcBef>
                <a:spcPts val="600"/>
              </a:spcBef>
            </a:pPr>
            <a:r>
              <a:rPr lang="sr-Latn-ME" dirty="0">
                <a:latin typeface="Noto Sans" panose="020B0502040504020204" pitchFamily="34" charset="0"/>
                <a:ea typeface="Noto Sans" panose="020B0502040504020204" pitchFamily="34" charset="0"/>
                <a:cs typeface="Noto Sans" panose="020B0502040504020204" pitchFamily="34" charset="0"/>
              </a:rPr>
              <a:t>ADR savjetnik, koordinator ZZR</a:t>
            </a:r>
          </a:p>
          <a:p>
            <a:pPr>
              <a:lnSpc>
                <a:spcPct val="120000"/>
              </a:lnSpc>
              <a:spcBef>
                <a:spcPts val="600"/>
              </a:spcBef>
            </a:pPr>
            <a:r>
              <a:rPr lang="sr-Latn-ME" dirty="0">
                <a:latin typeface="Noto Sans" panose="020B0502040504020204" pitchFamily="34" charset="0"/>
                <a:ea typeface="Noto Sans" panose="020B0502040504020204" pitchFamily="34" charset="0"/>
                <a:cs typeface="Noto Sans" panose="020B0502040504020204" pitchFamily="34" charset="0"/>
              </a:rPr>
              <a:t>procjenitelj postrojenja i opreme</a:t>
            </a:r>
            <a:endParaRPr lang="en-US" dirty="0">
              <a:latin typeface="Noto Sans" panose="020B0502040504020204" pitchFamily="34" charset="0"/>
              <a:ea typeface="Noto Sans" panose="020B0502040504020204" pitchFamily="34" charset="0"/>
              <a:cs typeface="Noto Sans" panose="020B0502040504020204" pitchFamily="34" charset="0"/>
            </a:endParaRPr>
          </a:p>
          <a:p>
            <a:pPr>
              <a:lnSpc>
                <a:spcPct val="120000"/>
              </a:lnSpc>
              <a:spcBef>
                <a:spcPts val="600"/>
              </a:spcBef>
            </a:pPr>
            <a:r>
              <a:rPr lang="sr-Latn-ME" dirty="0">
                <a:latin typeface="Noto Sans" panose="020B0502040504020204" pitchFamily="34" charset="0"/>
                <a:ea typeface="Noto Sans" panose="020B0502040504020204" pitchFamily="34" charset="0"/>
                <a:cs typeface="Noto Sans" panose="020B0502040504020204" pitchFamily="34" charset="0"/>
              </a:rPr>
              <a:t>069 193 371</a:t>
            </a:r>
            <a:endParaRPr lang="en-US" dirty="0">
              <a:latin typeface="Noto Sans" panose="020B0502040504020204" pitchFamily="34" charset="0"/>
              <a:ea typeface="Noto Sans" panose="020B0502040504020204" pitchFamily="34" charset="0"/>
              <a:cs typeface="Noto Sans" panose="020B0502040504020204" pitchFamily="34" charset="0"/>
            </a:endParaRPr>
          </a:p>
          <a:p>
            <a:pPr>
              <a:lnSpc>
                <a:spcPct val="120000"/>
              </a:lnSpc>
              <a:spcBef>
                <a:spcPts val="600"/>
              </a:spcBef>
            </a:pPr>
            <a:r>
              <a:rPr lang="sr-Latn-ME" dirty="0">
                <a:latin typeface="Noto Sans" panose="020B0502040504020204" pitchFamily="34" charset="0"/>
                <a:ea typeface="Noto Sans" panose="020B0502040504020204" pitchFamily="34" charset="0"/>
                <a:cs typeface="Noto Sans" panose="020B0502040504020204" pitchFamily="34" charset="0"/>
              </a:rPr>
              <a:t>marko.krstajic@gmail.com</a:t>
            </a:r>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3</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graphicFrame>
        <p:nvGraphicFramePr>
          <p:cNvPr id="8" name="Chart 7">
            <a:extLst>
              <a:ext uri="{FF2B5EF4-FFF2-40B4-BE49-F238E27FC236}">
                <a16:creationId xmlns:a16="http://schemas.microsoft.com/office/drawing/2014/main" id="{E337F8FE-8915-E02E-7201-E06EE1386D9E}"/>
              </a:ext>
            </a:extLst>
          </p:cNvPr>
          <p:cNvGraphicFramePr>
            <a:graphicFrameLocks noGrp="1"/>
          </p:cNvGraphicFramePr>
          <p:nvPr>
            <p:extLst>
              <p:ext uri="{D42A27DB-BD31-4B8C-83A1-F6EECF244321}">
                <p14:modId xmlns:p14="http://schemas.microsoft.com/office/powerpoint/2010/main" val="4002510459"/>
              </p:ext>
            </p:extLst>
          </p:nvPr>
        </p:nvGraphicFramePr>
        <p:xfrm>
          <a:off x="521110" y="448999"/>
          <a:ext cx="9585928" cy="6009230"/>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1" descr="A close-up of a virus&#10;&#10;AI-generated content may be incorrect.">
            <a:extLst>
              <a:ext uri="{FF2B5EF4-FFF2-40B4-BE49-F238E27FC236}">
                <a16:creationId xmlns:a16="http://schemas.microsoft.com/office/drawing/2014/main" id="{DC120774-E600-68A2-1807-1D5C263A6E7B}"/>
              </a:ext>
            </a:extLst>
          </p:cNvPr>
          <p:cNvPicPr>
            <a:picLocks noChangeAspect="1"/>
          </p:cNvPicPr>
          <p:nvPr/>
        </p:nvPicPr>
        <p:blipFill>
          <a:blip r:embed="rId7"/>
          <a:stretch>
            <a:fillRect/>
          </a:stretch>
        </p:blipFill>
        <p:spPr>
          <a:xfrm>
            <a:off x="1" y="-5690"/>
            <a:ext cx="863600" cy="829056"/>
          </a:xfrm>
          <a:prstGeom prst="rect">
            <a:avLst/>
          </a:prstGeom>
        </p:spPr>
      </p:pic>
    </p:spTree>
    <p:extLst>
      <p:ext uri="{BB962C8B-B14F-4D97-AF65-F5344CB8AC3E}">
        <p14:creationId xmlns:p14="http://schemas.microsoft.com/office/powerpoint/2010/main" val="101784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4</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3" name="TextBox 42">
            <a:extLst>
              <a:ext uri="{FF2B5EF4-FFF2-40B4-BE49-F238E27FC236}">
                <a16:creationId xmlns:a16="http://schemas.microsoft.com/office/drawing/2014/main" id="{29BECD3E-F2E0-60A7-2D75-76D98613DBA0}"/>
              </a:ext>
            </a:extLst>
          </p:cNvPr>
          <p:cNvSpPr txBox="1"/>
          <p:nvPr/>
        </p:nvSpPr>
        <p:spPr>
          <a:xfrm>
            <a:off x="756510" y="1107017"/>
            <a:ext cx="9220785" cy="4601260"/>
          </a:xfrm>
          <a:prstGeom prst="rect">
            <a:avLst/>
          </a:prstGeom>
          <a:noFill/>
        </p:spPr>
        <p:txBody>
          <a:bodyPr wrap="square">
            <a:spAutoFit/>
          </a:bodyPr>
          <a:lstStyle/>
          <a:p>
            <a:pPr algn="l"/>
            <a:r>
              <a:rPr lang="sr-Latn-ME" sz="2400" b="1" i="0" u="none" strike="noStrike" baseline="0" dirty="0">
                <a:latin typeface="Noto Sans" panose="020B0502040504020204" pitchFamily="34" charset="0"/>
                <a:ea typeface="Noto Sans" panose="020B0502040504020204" pitchFamily="34" charset="0"/>
                <a:cs typeface="Noto Sans" panose="020B0502040504020204" pitchFamily="34" charset="0"/>
              </a:rPr>
              <a:t>PROBLEMI U SNABDIJEVANJU MEDICINSKIM KISEONIKOM</a:t>
            </a:r>
          </a:p>
          <a:p>
            <a:pPr algn="l"/>
            <a:endParaRPr lang="sr-Latn-ME" sz="2500" b="1"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marL="342900" indent="-342900" algn="l">
              <a:buFont typeface="Arial" panose="020B0604020202020204" pitchFamily="34" charset="0"/>
              <a:buChar char="•"/>
            </a:pPr>
            <a:r>
              <a:rPr lang="sr-Latn-ME" sz="2000" dirty="0">
                <a:latin typeface="Noto Sans" panose="020B0502040504020204" pitchFamily="34" charset="0"/>
                <a:ea typeface="Noto Sans" panose="020B0502040504020204" pitchFamily="34" charset="0"/>
                <a:cs typeface="Noto Sans" panose="020B0502040504020204" pitchFamily="34" charset="0"/>
              </a:rPr>
              <a:t>Potražnja zdravstvenih ustanova se povećala i do 10 puta</a:t>
            </a:r>
          </a:p>
          <a:p>
            <a:pPr marL="342900" indent="-342900" algn="l">
              <a:buFont typeface="Arial" panose="020B0604020202020204" pitchFamily="34" charset="0"/>
              <a:buChar char="•"/>
            </a:pPr>
            <a:r>
              <a:rPr lang="sr-Latn-ME" sz="2000" dirty="0">
                <a:latin typeface="Noto Sans" panose="020B0502040504020204" pitchFamily="34" charset="0"/>
                <a:ea typeface="Noto Sans" panose="020B0502040504020204" pitchFamily="34" charset="0"/>
                <a:cs typeface="Noto Sans" panose="020B0502040504020204" pitchFamily="34" charset="0"/>
              </a:rPr>
              <a:t>Neadekvatni proizvodni kapaciteti</a:t>
            </a:r>
          </a:p>
          <a:p>
            <a:pPr marL="342900" indent="-342900" algn="l">
              <a:buFont typeface="Arial" panose="020B0604020202020204" pitchFamily="34" charset="0"/>
              <a:buChar char="•"/>
            </a:pPr>
            <a:r>
              <a:rPr lang="sr-Latn-ME" sz="2000" b="0" i="0" u="none" strike="noStrike" baseline="0" dirty="0">
                <a:latin typeface="Noto Sans" panose="020B0502040504020204" pitchFamily="34" charset="0"/>
                <a:ea typeface="Noto Sans" panose="020B0502040504020204" pitchFamily="34" charset="0"/>
                <a:cs typeface="Noto Sans" panose="020B0502040504020204" pitchFamily="34" charset="0"/>
              </a:rPr>
              <a:t>Neadekvatni korisnički kapaciteti - stabilnih i prenosivih </a:t>
            </a:r>
            <a:r>
              <a:rPr lang="sr-Latn-ME" sz="2000" b="0" i="0" u="none" strike="noStrike" baseline="0" dirty="0" err="1">
                <a:latin typeface="Noto Sans" panose="020B0502040504020204" pitchFamily="34" charset="0"/>
                <a:ea typeface="Noto Sans" panose="020B0502040504020204" pitchFamily="34" charset="0"/>
                <a:cs typeface="Noto Sans" panose="020B0502040504020204" pitchFamily="34" charset="0"/>
              </a:rPr>
              <a:t>kriogenih</a:t>
            </a:r>
            <a:r>
              <a:rPr lang="sr-Latn-ME" sz="2000" b="0" i="0" u="none" strike="noStrike" baseline="0" dirty="0">
                <a:latin typeface="Noto Sans" panose="020B0502040504020204" pitchFamily="34" charset="0"/>
                <a:ea typeface="Noto Sans" panose="020B0502040504020204" pitchFamily="34" charset="0"/>
                <a:cs typeface="Noto Sans" panose="020B0502040504020204" pitchFamily="34" charset="0"/>
              </a:rPr>
              <a:t> posuda za tečni medicinski kiseonik</a:t>
            </a:r>
          </a:p>
          <a:p>
            <a:pPr marL="342900" indent="-342900" algn="l">
              <a:buFont typeface="Arial" panose="020B0604020202020204" pitchFamily="34" charset="0"/>
              <a:buChar char="•"/>
            </a:pPr>
            <a:r>
              <a:rPr lang="sr-Latn-ME" sz="2000" dirty="0">
                <a:latin typeface="Noto Sans" panose="020B0502040504020204" pitchFamily="34" charset="0"/>
                <a:ea typeface="Noto Sans" panose="020B0502040504020204" pitchFamily="34" charset="0"/>
                <a:cs typeface="Noto Sans" panose="020B0502040504020204" pitchFamily="34" charset="0"/>
              </a:rPr>
              <a:t>Nedovoljno ambalaže - prenosivih posuda pod pritiskom (tzv. boca) za komprimovani medicinski kiseonik</a:t>
            </a:r>
          </a:p>
          <a:p>
            <a:pPr marL="457200" indent="-457200" algn="l">
              <a:buFontTx/>
              <a:buChar char="-"/>
            </a:pPr>
            <a:endParaRPr lang="sr-Latn-ME" sz="20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indent="360363" algn="l"/>
            <a:r>
              <a:rPr lang="sr-Latn-ME" sz="2000" b="0" i="0" u="none" strike="noStrike" baseline="0" dirty="0">
                <a:latin typeface="Noto Sans" panose="020B0502040504020204" pitchFamily="34" charset="0"/>
                <a:ea typeface="Noto Sans" panose="020B0502040504020204" pitchFamily="34" charset="0"/>
                <a:cs typeface="Noto Sans" panose="020B0502040504020204" pitchFamily="34" charset="0"/>
              </a:rPr>
              <a:t>a ugroženi su životi i zdravlje hospitalizovanih pacijenata.</a:t>
            </a:r>
          </a:p>
          <a:p>
            <a:pPr indent="360363" algn="l"/>
            <a:endParaRPr lang="sr-Latn-ME" sz="20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dirty="0">
                <a:latin typeface="Noto Sans" panose="020B0502040504020204" pitchFamily="34" charset="0"/>
                <a:ea typeface="Noto Sans" panose="020B0502040504020204" pitchFamily="34" charset="0"/>
                <a:cs typeface="Noto Sans" panose="020B0502040504020204" pitchFamily="34" charset="0"/>
              </a:rPr>
              <a:t>___________________________________</a:t>
            </a:r>
          </a:p>
          <a:p>
            <a:pPr algn="ctr"/>
            <a:endParaRPr lang="sr-Latn-ME" sz="2000"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400" b="1" i="0" u="none" strike="noStrike" baseline="0" dirty="0">
                <a:solidFill>
                  <a:srgbClr val="0070C0"/>
                </a:solidFill>
                <a:latin typeface="Noto Sans" panose="020B0502040504020204" pitchFamily="34" charset="0"/>
                <a:ea typeface="Noto Sans" panose="020B0502040504020204" pitchFamily="34" charset="0"/>
                <a:cs typeface="Noto Sans" panose="020B0502040504020204" pitchFamily="34" charset="0"/>
              </a:rPr>
              <a:t>RJEŠENJE?!</a:t>
            </a:r>
          </a:p>
        </p:txBody>
      </p:sp>
      <p:pic>
        <p:nvPicPr>
          <p:cNvPr id="2" name="Picture 1" descr="A close-up of a virus&#10;&#10;AI-generated content may be incorrect.">
            <a:extLst>
              <a:ext uri="{FF2B5EF4-FFF2-40B4-BE49-F238E27FC236}">
                <a16:creationId xmlns:a16="http://schemas.microsoft.com/office/drawing/2014/main" id="{C045E42E-C878-E323-878E-6A3E4ABBFFAE}"/>
              </a:ext>
            </a:extLst>
          </p:cNvPr>
          <p:cNvPicPr>
            <a:picLocks noChangeAspect="1"/>
          </p:cNvPicPr>
          <p:nvPr/>
        </p:nvPicPr>
        <p:blipFill>
          <a:blip r:embed="rId6"/>
          <a:stretch>
            <a:fillRect/>
          </a:stretch>
        </p:blipFill>
        <p:spPr>
          <a:xfrm>
            <a:off x="1" y="-5690"/>
            <a:ext cx="863600" cy="829056"/>
          </a:xfrm>
          <a:prstGeom prst="rect">
            <a:avLst/>
          </a:prstGeom>
        </p:spPr>
      </p:pic>
    </p:spTree>
    <p:extLst>
      <p:ext uri="{BB962C8B-B14F-4D97-AF65-F5344CB8AC3E}">
        <p14:creationId xmlns:p14="http://schemas.microsoft.com/office/powerpoint/2010/main" val="197488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5</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3" name="TextBox 42">
            <a:extLst>
              <a:ext uri="{FF2B5EF4-FFF2-40B4-BE49-F238E27FC236}">
                <a16:creationId xmlns:a16="http://schemas.microsoft.com/office/drawing/2014/main" id="{29BECD3E-F2E0-60A7-2D75-76D98613DBA0}"/>
              </a:ext>
            </a:extLst>
          </p:cNvPr>
          <p:cNvSpPr txBox="1"/>
          <p:nvPr/>
        </p:nvSpPr>
        <p:spPr>
          <a:xfrm>
            <a:off x="863601" y="766071"/>
            <a:ext cx="9113694" cy="5047536"/>
          </a:xfrm>
          <a:prstGeom prst="rect">
            <a:avLst/>
          </a:prstGeom>
          <a:noFill/>
        </p:spPr>
        <p:txBody>
          <a:bodyPr wrap="square">
            <a:spAutoFit/>
          </a:bodyPr>
          <a:lstStyle/>
          <a:p>
            <a:pPr algn="l"/>
            <a:r>
              <a:rPr lang="sr-Latn-ME" sz="2400" b="1" i="0" u="none" strike="noStrike" baseline="0" dirty="0">
                <a:latin typeface="Noto Sans" panose="020B0502040504020204" pitchFamily="34" charset="0"/>
                <a:ea typeface="Noto Sans" panose="020B0502040504020204" pitchFamily="34" charset="0"/>
                <a:cs typeface="Noto Sans" panose="020B0502040504020204" pitchFamily="34" charset="0"/>
              </a:rPr>
              <a:t>REGULATORNI KONTEKST 2020-2022 GODINE</a:t>
            </a:r>
          </a:p>
          <a:p>
            <a:pPr algn="l"/>
            <a:endParaRPr lang="sr-Latn-ME" b="1"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marL="342900" lvl="0" indent="-342900" algn="just">
              <a:buFont typeface="+mj-lt"/>
              <a:buAutoNum type="arabicPeriod"/>
            </a:pPr>
            <a:r>
              <a:rPr lang="hr-HR" b="1" dirty="0">
                <a:effectLst/>
                <a:latin typeface="Noto Sans" panose="020B0502040504020204" pitchFamily="34" charset="0"/>
                <a:ea typeface="Noto Sans" panose="020B0502040504020204" pitchFamily="34" charset="0"/>
                <a:cs typeface="Noto Sans" panose="020B0502040504020204" pitchFamily="34" charset="0"/>
              </a:rPr>
              <a:t>Zakon o planiranju prostora i izgradnji objekata </a:t>
            </a:r>
            <a:r>
              <a:rPr lang="hr-HR" dirty="0">
                <a:effectLst/>
                <a:latin typeface="Noto Sans" panose="020B0502040504020204" pitchFamily="34" charset="0"/>
                <a:ea typeface="Noto Sans" panose="020B0502040504020204" pitchFamily="34" charset="0"/>
                <a:cs typeface="Noto Sans" panose="020B0502040504020204" pitchFamily="34" charset="0"/>
              </a:rPr>
              <a:t>(Sl. list CG br. 64 od 6. oktobra 2017, 44/18, 63/18, 11/19, 82/20, 86/22, 4/23)</a:t>
            </a:r>
          </a:p>
          <a:p>
            <a:pPr marL="342900" indent="-342900" algn="just">
              <a:buFont typeface="+mj-lt"/>
              <a:buAutoNum type="arabicPeriod"/>
            </a:pPr>
            <a:r>
              <a:rPr lang="hr-HR" b="1" dirty="0">
                <a:effectLst/>
                <a:latin typeface="Noto Sans" panose="020B0502040504020204" pitchFamily="34" charset="0"/>
                <a:ea typeface="Noto Sans" panose="020B0502040504020204" pitchFamily="34" charset="0"/>
                <a:cs typeface="Noto Sans" panose="020B0502040504020204" pitchFamily="34" charset="0"/>
              </a:rPr>
              <a:t>Zakon o </a:t>
            </a:r>
            <a:r>
              <a:rPr lang="hr-HR" b="1" dirty="0" err="1">
                <a:effectLst/>
                <a:latin typeface="Noto Sans" panose="020B0502040504020204" pitchFamily="34" charset="0"/>
                <a:ea typeface="Noto Sans" panose="020B0502040504020204" pitchFamily="34" charset="0"/>
                <a:cs typeface="Noto Sans" panose="020B0502040504020204" pitchFamily="34" charset="0"/>
              </a:rPr>
              <a:t>ljekovima</a:t>
            </a:r>
            <a:r>
              <a:rPr lang="hr-HR" b="1" dirty="0">
                <a:effectLst/>
                <a:latin typeface="Noto Sans" panose="020B0502040504020204" pitchFamily="34" charset="0"/>
                <a:ea typeface="Noto Sans" panose="020B0502040504020204" pitchFamily="34" charset="0"/>
                <a:cs typeface="Noto Sans" panose="020B0502040504020204" pitchFamily="34" charset="0"/>
              </a:rPr>
              <a:t> </a:t>
            </a:r>
            <a:r>
              <a:rPr lang="hr-HR" dirty="0">
                <a:effectLst/>
                <a:latin typeface="Noto Sans" panose="020B0502040504020204" pitchFamily="34" charset="0"/>
                <a:ea typeface="Noto Sans" panose="020B0502040504020204" pitchFamily="34" charset="0"/>
                <a:cs typeface="Noto Sans" panose="020B0502040504020204" pitchFamily="34" charset="0"/>
              </a:rPr>
              <a:t>(Sl. list CG br. 80/2020)</a:t>
            </a:r>
            <a:endParaRPr lang="sr-Latn-CS" dirty="0">
              <a:effectLst/>
              <a:latin typeface="Noto Sans" panose="020B0502040504020204" pitchFamily="34" charset="0"/>
              <a:ea typeface="Noto Sans" panose="020B0502040504020204" pitchFamily="34" charset="0"/>
              <a:cs typeface="Noto Sans" panose="020B0502040504020204" pitchFamily="34" charset="0"/>
            </a:endParaRPr>
          </a:p>
          <a:p>
            <a:pPr marL="342900" indent="-342900" algn="just">
              <a:buFont typeface="+mj-lt"/>
              <a:buAutoNum type="arabicPeriod"/>
            </a:pPr>
            <a:r>
              <a:rPr lang="hr-HR" b="1" dirty="0">
                <a:effectLst/>
                <a:latin typeface="Noto Sans" panose="020B0502040504020204" pitchFamily="34" charset="0"/>
                <a:ea typeface="Noto Sans" panose="020B0502040504020204" pitchFamily="34" charset="0"/>
                <a:cs typeface="Noto Sans" panose="020B0502040504020204" pitchFamily="34" charset="0"/>
              </a:rPr>
              <a:t>Zakon o zaštiti i spašavanju </a:t>
            </a:r>
            <a:r>
              <a:rPr lang="hr-HR" dirty="0">
                <a:effectLst/>
                <a:latin typeface="Noto Sans" panose="020B0502040504020204" pitchFamily="34" charset="0"/>
                <a:ea typeface="Noto Sans" panose="020B0502040504020204" pitchFamily="34" charset="0"/>
                <a:cs typeface="Noto Sans" panose="020B0502040504020204" pitchFamily="34" charset="0"/>
              </a:rPr>
              <a:t>(Sl. list CG br</a:t>
            </a:r>
            <a:r>
              <a:rPr lang="hr-HR" dirty="0">
                <a:latin typeface="Noto Sans" panose="020B0502040504020204" pitchFamily="34" charset="0"/>
                <a:ea typeface="Noto Sans" panose="020B0502040504020204" pitchFamily="34" charset="0"/>
                <a:cs typeface="Noto Sans" panose="020B0502040504020204" pitchFamily="34" charset="0"/>
              </a:rPr>
              <a:t>. 13/</a:t>
            </a:r>
            <a:r>
              <a:rPr lang="hr-HR" dirty="0">
                <a:effectLst/>
                <a:latin typeface="Noto Sans" panose="020B0502040504020204" pitchFamily="34" charset="0"/>
                <a:ea typeface="Noto Sans" panose="020B0502040504020204" pitchFamily="34" charset="0"/>
                <a:cs typeface="Noto Sans" panose="020B0502040504020204" pitchFamily="34" charset="0"/>
              </a:rPr>
              <a:t>07, 5/08, 86/09, 32/11, 54/16, 146/21, 3/23)</a:t>
            </a:r>
          </a:p>
          <a:p>
            <a:pPr marL="342900" indent="-342900" algn="just">
              <a:buFont typeface="+mj-lt"/>
              <a:buAutoNum type="arabicPeriod"/>
            </a:pPr>
            <a:r>
              <a:rPr lang="hr-HR" b="1" dirty="0">
                <a:effectLst/>
                <a:latin typeface="Noto Sans" panose="020B0502040504020204" pitchFamily="34" charset="0"/>
                <a:ea typeface="Noto Sans" panose="020B0502040504020204" pitchFamily="34" charset="0"/>
                <a:cs typeface="Noto Sans" panose="020B0502040504020204" pitchFamily="34" charset="0"/>
              </a:rPr>
              <a:t>Zakon o </a:t>
            </a:r>
            <a:r>
              <a:rPr lang="hr-HR" b="1" dirty="0" err="1">
                <a:effectLst/>
                <a:latin typeface="Noto Sans" panose="020B0502040504020204" pitchFamily="34" charset="0"/>
                <a:ea typeface="Noto Sans" panose="020B0502040504020204" pitchFamily="34" charset="0"/>
                <a:cs typeface="Noto Sans" panose="020B0502040504020204" pitchFamily="34" charset="0"/>
              </a:rPr>
              <a:t>prevozu</a:t>
            </a:r>
            <a:r>
              <a:rPr lang="hr-HR" b="1" dirty="0">
                <a:effectLst/>
                <a:latin typeface="Noto Sans" panose="020B0502040504020204" pitchFamily="34" charset="0"/>
                <a:ea typeface="Noto Sans" panose="020B0502040504020204" pitchFamily="34" charset="0"/>
                <a:cs typeface="Noto Sans" panose="020B0502040504020204" pitchFamily="34" charset="0"/>
              </a:rPr>
              <a:t> opasnih materija </a:t>
            </a:r>
            <a:r>
              <a:rPr lang="hr-HR" dirty="0">
                <a:effectLst/>
                <a:latin typeface="Noto Sans" panose="020B0502040504020204" pitchFamily="34" charset="0"/>
                <a:ea typeface="Noto Sans" panose="020B0502040504020204" pitchFamily="34" charset="0"/>
                <a:cs typeface="Noto Sans" panose="020B0502040504020204" pitchFamily="34" charset="0"/>
              </a:rPr>
              <a:t>(Sl. list CG br. 33/14, 13/18)</a:t>
            </a:r>
          </a:p>
          <a:p>
            <a:pPr marL="342900" indent="-342900" algn="just">
              <a:buFont typeface="+mj-lt"/>
              <a:buAutoNum type="arabicPeriod"/>
            </a:pPr>
            <a:r>
              <a:rPr lang="sr-Latn-CS" b="1" dirty="0">
                <a:effectLst/>
                <a:latin typeface="Noto Sans" panose="020B0502040504020204" pitchFamily="34" charset="0"/>
                <a:ea typeface="Noto Sans" panose="020B0502040504020204" pitchFamily="34" charset="0"/>
                <a:cs typeface="Noto Sans" panose="020B0502040504020204" pitchFamily="34" charset="0"/>
              </a:rPr>
              <a:t>ADR - Sporazum o međunarodnom prevozu opasnih materija u drumskom saobraćaju</a:t>
            </a:r>
            <a:r>
              <a:rPr lang="sr-Latn-CS" dirty="0">
                <a:effectLst/>
                <a:latin typeface="Noto Sans" panose="020B0502040504020204" pitchFamily="34" charset="0"/>
                <a:ea typeface="Noto Sans" panose="020B0502040504020204" pitchFamily="34" charset="0"/>
                <a:cs typeface="Noto Sans" panose="020B0502040504020204" pitchFamily="34" charset="0"/>
              </a:rPr>
              <a:t> (</a:t>
            </a:r>
            <a:r>
              <a:rPr lang="sr-Latn-CS" dirty="0" err="1">
                <a:effectLst/>
                <a:latin typeface="Noto Sans" panose="020B0502040504020204" pitchFamily="34" charset="0"/>
                <a:ea typeface="Noto Sans" panose="020B0502040504020204" pitchFamily="34" charset="0"/>
                <a:cs typeface="Noto Sans" panose="020B0502040504020204" pitchFamily="34" charset="0"/>
              </a:rPr>
              <a:t>United</a:t>
            </a:r>
            <a:r>
              <a:rPr lang="sr-Latn-CS" dirty="0">
                <a:effectLst/>
                <a:latin typeface="Noto Sans" panose="020B0502040504020204" pitchFamily="34" charset="0"/>
                <a:ea typeface="Noto Sans" panose="020B0502040504020204" pitchFamily="34" charset="0"/>
                <a:cs typeface="Noto Sans" panose="020B0502040504020204" pitchFamily="34" charset="0"/>
              </a:rPr>
              <a:t> </a:t>
            </a:r>
            <a:r>
              <a:rPr lang="sr-Latn-CS" dirty="0" err="1">
                <a:effectLst/>
                <a:latin typeface="Noto Sans" panose="020B0502040504020204" pitchFamily="34" charset="0"/>
                <a:ea typeface="Noto Sans" panose="020B0502040504020204" pitchFamily="34" charset="0"/>
                <a:cs typeface="Noto Sans" panose="020B0502040504020204" pitchFamily="34" charset="0"/>
              </a:rPr>
              <a:t>Nations</a:t>
            </a:r>
            <a:r>
              <a:rPr lang="sr-Latn-CS" dirty="0">
                <a:effectLst/>
                <a:latin typeface="Noto Sans" panose="020B0502040504020204" pitchFamily="34" charset="0"/>
                <a:ea typeface="Noto Sans" panose="020B0502040504020204" pitchFamily="34" charset="0"/>
                <a:cs typeface="Noto Sans" panose="020B0502040504020204" pitchFamily="34" charset="0"/>
              </a:rPr>
              <a:t> </a:t>
            </a:r>
            <a:r>
              <a:rPr lang="sr-Latn-CS" dirty="0" err="1">
                <a:effectLst/>
                <a:latin typeface="Noto Sans" panose="020B0502040504020204" pitchFamily="34" charset="0"/>
                <a:ea typeface="Noto Sans" panose="020B0502040504020204" pitchFamily="34" charset="0"/>
                <a:cs typeface="Noto Sans" panose="020B0502040504020204" pitchFamily="34" charset="0"/>
              </a:rPr>
              <a:t>Publications</a:t>
            </a:r>
            <a:r>
              <a:rPr lang="sr-Latn-CS" dirty="0">
                <a:effectLst/>
                <a:latin typeface="Noto Sans" panose="020B0502040504020204" pitchFamily="34" charset="0"/>
                <a:ea typeface="Noto Sans" panose="020B0502040504020204" pitchFamily="34" charset="0"/>
                <a:cs typeface="Noto Sans" panose="020B0502040504020204" pitchFamily="34" charset="0"/>
              </a:rPr>
              <a:t>, New </a:t>
            </a:r>
            <a:r>
              <a:rPr lang="sr-Latn-CS" dirty="0" err="1">
                <a:effectLst/>
                <a:latin typeface="Noto Sans" panose="020B0502040504020204" pitchFamily="34" charset="0"/>
                <a:ea typeface="Noto Sans" panose="020B0502040504020204" pitchFamily="34" charset="0"/>
                <a:cs typeface="Noto Sans" panose="020B0502040504020204" pitchFamily="34" charset="0"/>
              </a:rPr>
              <a:t>York</a:t>
            </a:r>
            <a:r>
              <a:rPr lang="sr-Latn-CS" dirty="0">
                <a:effectLst/>
                <a:latin typeface="Noto Sans" panose="020B0502040504020204" pitchFamily="34" charset="0"/>
                <a:ea typeface="Noto Sans" panose="020B0502040504020204" pitchFamily="34" charset="0"/>
                <a:cs typeface="Noto Sans" panose="020B0502040504020204" pitchFamily="34" charset="0"/>
              </a:rPr>
              <a:t>, USA, 2020)</a:t>
            </a:r>
            <a:endParaRPr lang="sr-Latn-ME" sz="28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marL="342900" lvl="0" indent="-342900" algn="just">
              <a:buFont typeface="+mj-lt"/>
              <a:buAutoNum type="arabicPeriod"/>
            </a:pPr>
            <a:r>
              <a:rPr lang="hr-HR" b="1" dirty="0">
                <a:effectLst/>
                <a:latin typeface="Noto Sans" panose="020B0502040504020204" pitchFamily="34" charset="0"/>
                <a:ea typeface="Noto Sans" panose="020B0502040504020204" pitchFamily="34" charset="0"/>
                <a:cs typeface="Noto Sans" panose="020B0502040504020204" pitchFamily="34" charset="0"/>
              </a:rPr>
              <a:t>Zakon o procjeni </a:t>
            </a:r>
            <a:r>
              <a:rPr lang="hr-HR" b="1" dirty="0" err="1">
                <a:effectLst/>
                <a:latin typeface="Noto Sans" panose="020B0502040504020204" pitchFamily="34" charset="0"/>
                <a:ea typeface="Noto Sans" panose="020B0502040504020204" pitchFamily="34" charset="0"/>
                <a:cs typeface="Noto Sans" panose="020B0502040504020204" pitchFamily="34" charset="0"/>
              </a:rPr>
              <a:t>uticaja</a:t>
            </a:r>
            <a:r>
              <a:rPr lang="hr-HR" b="1" dirty="0">
                <a:effectLst/>
                <a:latin typeface="Noto Sans" panose="020B0502040504020204" pitchFamily="34" charset="0"/>
                <a:ea typeface="Noto Sans" panose="020B0502040504020204" pitchFamily="34" charset="0"/>
                <a:cs typeface="Noto Sans" panose="020B0502040504020204" pitchFamily="34" charset="0"/>
              </a:rPr>
              <a:t> na životnu sredinu </a:t>
            </a:r>
            <a:r>
              <a:rPr lang="hr-HR" dirty="0">
                <a:effectLst/>
                <a:latin typeface="Noto Sans" panose="020B0502040504020204" pitchFamily="34" charset="0"/>
                <a:ea typeface="Noto Sans" panose="020B0502040504020204" pitchFamily="34" charset="0"/>
                <a:cs typeface="Noto Sans" panose="020B0502040504020204" pitchFamily="34" charset="0"/>
              </a:rPr>
              <a:t>(Sl. list CG br. 75/18)</a:t>
            </a:r>
          </a:p>
          <a:p>
            <a:pPr marL="342900" indent="-342900" algn="just">
              <a:buFont typeface="+mj-lt"/>
              <a:buAutoNum type="arabicPeriod"/>
            </a:pPr>
            <a:r>
              <a:rPr lang="sr-Latn-ME" b="1" dirty="0">
                <a:effectLst/>
                <a:latin typeface="Noto Sans" panose="020B0502040504020204" pitchFamily="34" charset="0"/>
                <a:ea typeface="Noto Sans" panose="020B0502040504020204" pitchFamily="34" charset="0"/>
                <a:cs typeface="Noto Sans" panose="020B0502040504020204" pitchFamily="34" charset="0"/>
              </a:rPr>
              <a:t>Uredba o projektima za koje se vrši procjena uticaja na životnu sredinu </a:t>
            </a:r>
            <a:r>
              <a:rPr lang="sr-Latn-ME" dirty="0">
                <a:effectLst/>
                <a:latin typeface="Noto Sans" panose="020B0502040504020204" pitchFamily="34" charset="0"/>
                <a:ea typeface="Noto Sans" panose="020B0502040504020204" pitchFamily="34" charset="0"/>
                <a:cs typeface="Noto Sans" panose="020B0502040504020204" pitchFamily="34" charset="0"/>
              </a:rPr>
              <a:t>(Sl. list CG br. 20/07, 47 /13, 53/14, 37/18)</a:t>
            </a:r>
          </a:p>
          <a:p>
            <a:pPr marL="342900" indent="-342900" algn="just">
              <a:buFont typeface="+mj-lt"/>
              <a:buAutoNum type="arabicPeriod"/>
            </a:pPr>
            <a:r>
              <a:rPr lang="sr-Latn-ME" sz="1800" b="1"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Zakon o životnoj sredini </a:t>
            </a:r>
            <a:r>
              <a:rPr lang="sr-Latn-ME" sz="180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t>
            </a:r>
            <a:r>
              <a:rPr lang="hr-HR" dirty="0">
                <a:effectLst/>
                <a:latin typeface="Noto Sans" panose="020B0502040504020204" pitchFamily="34" charset="0"/>
                <a:ea typeface="Noto Sans" panose="020B0502040504020204" pitchFamily="34" charset="0"/>
                <a:cs typeface="Noto Sans" panose="020B0502040504020204" pitchFamily="34" charset="0"/>
              </a:rPr>
              <a:t>Sl. list CG br. </a:t>
            </a:r>
            <a:r>
              <a:rPr lang="sr-Latn-ME" sz="180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52/16, 73/19)</a:t>
            </a:r>
            <a:r>
              <a:rPr lang="hr-HR" b="1" dirty="0">
                <a:latin typeface="Noto Sans" panose="020B0502040504020204" pitchFamily="34" charset="0"/>
                <a:ea typeface="Noto Sans" panose="020B0502040504020204" pitchFamily="34" charset="0"/>
                <a:cs typeface="Noto Sans" panose="020B0502040504020204" pitchFamily="34" charset="0"/>
              </a:rPr>
              <a:t> </a:t>
            </a:r>
          </a:p>
          <a:p>
            <a:pPr marL="342900" indent="-342900" algn="just">
              <a:buFont typeface="+mj-lt"/>
              <a:buAutoNum type="arabicPeriod"/>
            </a:pPr>
            <a:r>
              <a:rPr lang="hr-HR" b="1" dirty="0">
                <a:latin typeface="Noto Sans" panose="020B0502040504020204" pitchFamily="34" charset="0"/>
                <a:ea typeface="Noto Sans" panose="020B0502040504020204" pitchFamily="34" charset="0"/>
                <a:cs typeface="Noto Sans" panose="020B0502040504020204" pitchFamily="34" charset="0"/>
              </a:rPr>
              <a:t>Zakon o zaštiti i zdravlju na radu </a:t>
            </a:r>
            <a:r>
              <a:rPr lang="hr-HR" dirty="0">
                <a:latin typeface="Noto Sans" panose="020B0502040504020204" pitchFamily="34" charset="0"/>
                <a:ea typeface="Noto Sans" panose="020B0502040504020204" pitchFamily="34" charset="0"/>
                <a:cs typeface="Noto Sans" panose="020B0502040504020204" pitchFamily="34" charset="0"/>
              </a:rPr>
              <a:t>(Sl. list CG br. 34/14, 44/18)</a:t>
            </a:r>
            <a:endParaRPr lang="sr-Latn-CS" dirty="0">
              <a:latin typeface="Noto Sans" panose="020B0502040504020204" pitchFamily="34" charset="0"/>
              <a:ea typeface="Noto Sans" panose="020B0502040504020204" pitchFamily="34" charset="0"/>
              <a:cs typeface="Noto Sans" panose="020B0502040504020204" pitchFamily="34" charset="0"/>
            </a:endParaRPr>
          </a:p>
          <a:p>
            <a:pPr marL="342900" indent="-342900" algn="just">
              <a:buFont typeface="+mj-lt"/>
              <a:buAutoNum type="arabicPeriod"/>
            </a:pPr>
            <a:endParaRPr lang="sr-Latn-ME" dirty="0">
              <a:effectLst/>
              <a:latin typeface="Noto Sans" panose="020B0502040504020204" pitchFamily="34" charset="0"/>
              <a:ea typeface="Noto Sans" panose="020B0502040504020204" pitchFamily="34" charset="0"/>
              <a:cs typeface="Noto Sans" panose="020B0502040504020204" pitchFamily="34" charset="0"/>
            </a:endParaRPr>
          </a:p>
          <a:p>
            <a:pPr algn="l"/>
            <a:endParaRPr lang="sr-Latn-ME" sz="28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11781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6</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691639" y="508917"/>
            <a:ext cx="9415398" cy="6155531"/>
          </a:xfrm>
          <a:prstGeom prst="rect">
            <a:avLst/>
          </a:prstGeom>
          <a:noFill/>
        </p:spPr>
        <p:txBody>
          <a:bodyPr wrap="square">
            <a:spAutoFit/>
          </a:bodyPr>
          <a:lstStyle/>
          <a:p>
            <a:pPr algn="ctr"/>
            <a:r>
              <a:rPr lang="pl-PL" sz="2400" b="1" i="0" u="none" strike="noStrike" baseline="0" dirty="0">
                <a:latin typeface="Noto Sans" panose="020B0502040504020204" pitchFamily="34" charset="0"/>
                <a:ea typeface="Noto Sans" panose="020B0502040504020204" pitchFamily="34" charset="0"/>
                <a:cs typeface="Noto Sans" panose="020B0502040504020204" pitchFamily="34" charset="0"/>
              </a:rPr>
              <a:t>ZAKON O PLANIRANJU PROSTORA I IZGRADNJI OBJEKATA - </a:t>
            </a:r>
            <a:r>
              <a:rPr lang="pl-PL" sz="2400" b="1" dirty="0">
                <a:latin typeface="Noto Sans" panose="020B0502040504020204" pitchFamily="34" charset="0"/>
                <a:ea typeface="Noto Sans" panose="020B0502040504020204" pitchFamily="34" charset="0"/>
                <a:cs typeface="Noto Sans" panose="020B0502040504020204" pitchFamily="34" charset="0"/>
              </a:rPr>
              <a:t>OGRANIČENJE U POGLEDU PRIMJENE</a:t>
            </a:r>
          </a:p>
          <a:p>
            <a:pPr algn="ctr"/>
            <a:endParaRPr lang="pl-PL" sz="1600" b="1" dirty="0">
              <a:latin typeface="Noto Sans" panose="020B0502040504020204" pitchFamily="34" charset="0"/>
              <a:ea typeface="Noto Sans" panose="020B0502040504020204" pitchFamily="34" charset="0"/>
              <a:cs typeface="Noto Sans" panose="020B0502040504020204" pitchFamily="34" charset="0"/>
            </a:endParaRPr>
          </a:p>
          <a:p>
            <a:pPr algn="ctr"/>
            <a:r>
              <a:rPr lang="pl-PL" sz="1600" b="1" dirty="0">
                <a:latin typeface="Noto Sans" panose="020B0502040504020204" pitchFamily="34" charset="0"/>
                <a:ea typeface="Noto Sans" panose="020B0502040504020204" pitchFamily="34" charset="0"/>
                <a:cs typeface="Noto Sans" panose="020B0502040504020204" pitchFamily="34" charset="0"/>
              </a:rPr>
              <a:t>Sadržina ograničenja</a:t>
            </a:r>
          </a:p>
          <a:p>
            <a:pPr algn="ctr"/>
            <a:r>
              <a:rPr lang="pl-PL" sz="1600" dirty="0">
                <a:latin typeface="Noto Sans" panose="020B0502040504020204" pitchFamily="34" charset="0"/>
                <a:ea typeface="Noto Sans" panose="020B0502040504020204" pitchFamily="34" charset="0"/>
                <a:cs typeface="Noto Sans" panose="020B0502040504020204" pitchFamily="34" charset="0"/>
              </a:rPr>
              <a:t>Član 111, stav 1</a:t>
            </a:r>
          </a:p>
          <a:p>
            <a:pPr algn="l"/>
            <a:endParaRPr lang="pl-PL" sz="1600" dirty="0">
              <a:latin typeface="Noto Sans" panose="020B0502040504020204" pitchFamily="34" charset="0"/>
              <a:ea typeface="Noto Sans" panose="020B0502040504020204" pitchFamily="34" charset="0"/>
              <a:cs typeface="Noto Sans" panose="020B0502040504020204" pitchFamily="34" charset="0"/>
            </a:endParaRPr>
          </a:p>
          <a:p>
            <a:pPr indent="265113" algn="just"/>
            <a:r>
              <a:rPr lang="sr-Latn-CS" sz="16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Odredbe koje se odnose na izgradnju ne </a:t>
            </a:r>
            <a:r>
              <a:rPr lang="sr-Latn-CS" sz="1600" b="1" i="0" u="sng" strike="noStrike" baseline="0" dirty="0" err="1">
                <a:solidFill>
                  <a:srgbClr val="FF0000"/>
                </a:solidFill>
                <a:latin typeface="Noto Sans" panose="020B0502040504020204" pitchFamily="34" charset="0"/>
                <a:ea typeface="Noto Sans" panose="020B0502040504020204" pitchFamily="34" charset="0"/>
                <a:cs typeface="Noto Sans" panose="020B0502040504020204" pitchFamily="34" charset="0"/>
              </a:rPr>
              <a:t>primjenjuju</a:t>
            </a:r>
            <a:r>
              <a:rPr lang="sr-Latn-CS" sz="16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 se u slučaju </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kada </a:t>
            </a:r>
            <a:r>
              <a:rPr lang="sv-SE" sz="1600" b="0" i="0" u="none" strike="noStrike" baseline="0" dirty="0">
                <a:latin typeface="Noto Sans" panose="020B0502040504020204" pitchFamily="34" charset="0"/>
                <a:ea typeface="Noto Sans" panose="020B0502040504020204" pitchFamily="34" charset="0"/>
                <a:cs typeface="Noto Sans" panose="020B0502040504020204" pitchFamily="34" charset="0"/>
              </a:rPr>
              <a:t>se objekat gradi zbog spriječavanja prijetećih </a:t>
            </a:r>
            <a:r>
              <a:rPr lang="sv-SE" sz="16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prirodnih i drugih nepogoda </a:t>
            </a:r>
            <a:r>
              <a:rPr lang="sv-SE" sz="1600" b="0" i="0" u="none" strike="noStrike" baseline="0" dirty="0">
                <a:latin typeface="Noto Sans" panose="020B0502040504020204" pitchFamily="34" charset="0"/>
                <a:ea typeface="Noto Sans" panose="020B0502040504020204" pitchFamily="34" charset="0"/>
                <a:cs typeface="Noto Sans" panose="020B0502040504020204" pitchFamily="34" charset="0"/>
              </a:rPr>
              <a:t>i vanrednog</a:t>
            </a:r>
            <a:r>
              <a:rPr lang="sr-Latn-ME" sz="1600" b="0" i="0" u="none" strike="noStrike" baseline="0" dirty="0">
                <a:latin typeface="Noto Sans" panose="020B0502040504020204" pitchFamily="34" charset="0"/>
                <a:ea typeface="Noto Sans" panose="020B0502040504020204" pitchFamily="34" charset="0"/>
                <a:cs typeface="Noto Sans" panose="020B0502040504020204" pitchFamily="34" charset="0"/>
              </a:rPr>
              <a:t> </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ili ratnog stanja, (…) kako bi se </a:t>
            </a:r>
            <a:r>
              <a:rPr lang="sr-Latn-CS" sz="1600" b="0" i="0" u="none" strike="noStrike" baseline="0" dirty="0" err="1">
                <a:latin typeface="Noto Sans" panose="020B0502040504020204" pitchFamily="34" charset="0"/>
                <a:ea typeface="Noto Sans" panose="020B0502040504020204" pitchFamily="34" charset="0"/>
                <a:cs typeface="Noto Sans" panose="020B0502040504020204" pitchFamily="34" charset="0"/>
              </a:rPr>
              <a:t>spriječilo</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 njihovo negativno </a:t>
            </a:r>
            <a:r>
              <a:rPr lang="sr-Latn-CS" sz="1600" b="0" i="0" u="none" strike="noStrike" baseline="0" dirty="0" err="1">
                <a:latin typeface="Noto Sans" panose="020B0502040504020204" pitchFamily="34" charset="0"/>
                <a:ea typeface="Noto Sans" panose="020B0502040504020204" pitchFamily="34" charset="0"/>
                <a:cs typeface="Noto Sans" panose="020B0502040504020204" pitchFamily="34" charset="0"/>
              </a:rPr>
              <a:t>djelovanje</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 ili osigurala zaštita i sanirale njihove neposredne štetne posljedice.</a:t>
            </a:r>
          </a:p>
          <a:p>
            <a:pPr algn="ctr"/>
            <a:r>
              <a:rPr lang="sr-Latn-CS" sz="1600" b="1" i="0" u="none" strike="noStrike" baseline="0" dirty="0">
                <a:latin typeface="Noto Sans" panose="020B0502040504020204" pitchFamily="34" charset="0"/>
                <a:ea typeface="Noto Sans" panose="020B0502040504020204" pitchFamily="34" charset="0"/>
                <a:cs typeface="Noto Sans" panose="020B0502040504020204" pitchFamily="34" charset="0"/>
              </a:rPr>
              <a:t>Izgradnja i građenje</a:t>
            </a:r>
          </a:p>
          <a:p>
            <a:pPr algn="ct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Član 67   </a:t>
            </a:r>
          </a:p>
          <a:p>
            <a:pPr indent="265113" algn="just"/>
            <a:r>
              <a:rPr lang="sr-Latn-CS" sz="16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Izgradnja objekata </a:t>
            </a:r>
            <a:r>
              <a:rPr lang="sr-Latn-CS" sz="1600" b="1"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je skup radnji </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koje obuhvataju izradu tehničke dokumentacije, reviziju tehničke </a:t>
            </a:r>
            <a:r>
              <a:rPr lang="sr-Latn-CS" sz="1600" i="0" strike="noStrike" baseline="0" dirty="0">
                <a:latin typeface="Noto Sans" panose="020B0502040504020204" pitchFamily="34" charset="0"/>
                <a:ea typeface="Noto Sans" panose="020B0502040504020204" pitchFamily="34" charset="0"/>
                <a:cs typeface="Noto Sans" panose="020B0502040504020204" pitchFamily="34" charset="0"/>
              </a:rPr>
              <a:t>dokumentacije, građenje objekata</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 vršenje stručnog nadzora nad građenjem objekata i stvaranje uslova za upotrebu objekata.</a:t>
            </a:r>
          </a:p>
          <a:p>
            <a:pPr indent="265113" algn="just"/>
            <a:r>
              <a:rPr lang="sr-Latn-CS" sz="16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Građenje objekta </a:t>
            </a:r>
            <a:r>
              <a:rPr lang="sr-Latn-CS" sz="1600" b="1"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je izvođenje radova </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(pripremni radovi, radovi na izradi građevinskih konstrukcija, građevinsko-instalaterski radovi, </a:t>
            </a:r>
            <a:r>
              <a:rPr lang="sr-Latn-CS" sz="1600" i="0" u="none" strike="noStrike" baseline="0" dirty="0">
                <a:latin typeface="Noto Sans" panose="020B0502040504020204" pitchFamily="34" charset="0"/>
                <a:ea typeface="Noto Sans" panose="020B0502040504020204" pitchFamily="34" charset="0"/>
                <a:cs typeface="Noto Sans" panose="020B0502040504020204" pitchFamily="34" charset="0"/>
              </a:rPr>
              <a:t>radovi na ugradnji građevinskih </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proizvoda, </a:t>
            </a:r>
            <a:r>
              <a:rPr lang="sr-Latn-CS" sz="16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ugradnji postrojenja i opreme </a:t>
            </a: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i drugi radovi) </a:t>
            </a:r>
            <a:r>
              <a:rPr lang="sr-Latn-CS" sz="1600" i="0" strike="noStrike" baseline="0" dirty="0">
                <a:latin typeface="Noto Sans" panose="020B0502040504020204" pitchFamily="34" charset="0"/>
                <a:ea typeface="Noto Sans" panose="020B0502040504020204" pitchFamily="34" charset="0"/>
                <a:cs typeface="Noto Sans" panose="020B0502040504020204" pitchFamily="34" charset="0"/>
              </a:rPr>
              <a:t>radi građenja novog objekta, rekonstrukcije objekta ili radi </a:t>
            </a:r>
            <a:r>
              <a:rPr lang="sr-Latn-CS" sz="1600" i="0" strike="noStrike" baseline="0" dirty="0" err="1">
                <a:latin typeface="Noto Sans" panose="020B0502040504020204" pitchFamily="34" charset="0"/>
                <a:ea typeface="Noto Sans" panose="020B0502040504020204" pitchFamily="34" charset="0"/>
                <a:cs typeface="Noto Sans" panose="020B0502040504020204" pitchFamily="34" charset="0"/>
              </a:rPr>
              <a:t>promjene</a:t>
            </a:r>
            <a:r>
              <a:rPr lang="sr-Latn-CS" sz="1600" i="0" strike="noStrike" baseline="0" dirty="0">
                <a:latin typeface="Noto Sans" panose="020B0502040504020204" pitchFamily="34" charset="0"/>
                <a:ea typeface="Noto Sans" panose="020B0502040504020204" pitchFamily="34" charset="0"/>
                <a:cs typeface="Noto Sans" panose="020B0502040504020204" pitchFamily="34" charset="0"/>
              </a:rPr>
              <a:t> stanja u prostoru.</a:t>
            </a:r>
          </a:p>
          <a:p>
            <a:pPr algn="ctr"/>
            <a:r>
              <a:rPr lang="sr-Latn-ME" sz="1600" dirty="0">
                <a:latin typeface="Noto Sans" panose="020B0502040504020204" pitchFamily="34" charset="0"/>
                <a:ea typeface="Noto Sans" panose="020B0502040504020204" pitchFamily="34" charset="0"/>
                <a:cs typeface="Noto Sans" panose="020B0502040504020204" pitchFamily="34" charset="0"/>
              </a:rPr>
              <a:t>___________________________________</a:t>
            </a:r>
          </a:p>
          <a:p>
            <a:pPr algn="ctr"/>
            <a:endParaRPr lang="sr-Latn-CS" sz="1600" dirty="0">
              <a:latin typeface="Noto Sans" panose="020B0502040504020204" pitchFamily="34" charset="0"/>
              <a:ea typeface="Noto Sans" panose="020B0502040504020204" pitchFamily="34" charset="0"/>
              <a:cs typeface="Noto Sans" panose="020B0502040504020204" pitchFamily="34" charset="0"/>
            </a:endParaRPr>
          </a:p>
          <a:p>
            <a:pPr algn="ctr"/>
            <a:r>
              <a:rPr lang="sr-Latn-CS" sz="24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IZGRADNJA ≠ GRAĐENJE</a:t>
            </a:r>
            <a:endParaRPr lang="sr-Latn-CS" sz="2400" b="1" i="0" u="none" strike="noStrike" baseline="0" dirty="0">
              <a:solidFill>
                <a:srgbClr val="0070C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endParaRPr lang="sr-Latn-CS" sz="1800" b="0" i="0" u="none" strike="noStrike" baseline="0" dirty="0">
              <a:latin typeface="CIDFont+F2"/>
            </a:endParaRPr>
          </a:p>
        </p:txBody>
      </p:sp>
    </p:spTree>
    <p:extLst>
      <p:ext uri="{BB962C8B-B14F-4D97-AF65-F5344CB8AC3E}">
        <p14:creationId xmlns:p14="http://schemas.microsoft.com/office/powerpoint/2010/main" val="420256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7</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363166" y="834890"/>
            <a:ext cx="9716631" cy="3323987"/>
          </a:xfrm>
          <a:prstGeom prst="rect">
            <a:avLst/>
          </a:prstGeom>
          <a:noFill/>
        </p:spPr>
        <p:txBody>
          <a:bodyPr wrap="square">
            <a:spAutoFit/>
          </a:bodyPr>
          <a:lstStyle/>
          <a:p>
            <a:pPr algn="ctr"/>
            <a:r>
              <a:rPr lang="pl-PL" sz="2400" b="1" i="0" u="none" strike="noStrike" baseline="0" dirty="0">
                <a:latin typeface="Noto Sans" panose="020B0502040504020204" pitchFamily="34" charset="0"/>
                <a:ea typeface="Noto Sans" panose="020B0502040504020204" pitchFamily="34" charset="0"/>
                <a:cs typeface="Noto Sans" panose="020B0502040504020204" pitchFamily="34" charset="0"/>
              </a:rPr>
              <a:t>ZAKON O ZAŠTITI I SPAŠAVANJU – </a:t>
            </a:r>
          </a:p>
          <a:p>
            <a:pPr algn="ctr"/>
            <a:r>
              <a:rPr lang="pl-PL" sz="2400" b="1" i="0" u="none" strike="noStrike" baseline="0" dirty="0">
                <a:latin typeface="Noto Sans" panose="020B0502040504020204" pitchFamily="34" charset="0"/>
                <a:ea typeface="Noto Sans" panose="020B0502040504020204" pitchFamily="34" charset="0"/>
                <a:cs typeface="Noto Sans" panose="020B0502040504020204" pitchFamily="34" charset="0"/>
              </a:rPr>
              <a:t>ŠTA JE ELEMENTARNA NEPOGODA?</a:t>
            </a:r>
            <a:endParaRPr lang="sr-Latn-CS" sz="2400"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a:p>
            <a:pPr algn="ctr"/>
            <a:r>
              <a:rPr lang="sr-Latn-CS" dirty="0">
                <a:latin typeface="Noto Sans" panose="020B0502040504020204" pitchFamily="34" charset="0"/>
                <a:ea typeface="Noto Sans" panose="020B0502040504020204" pitchFamily="34" charset="0"/>
                <a:cs typeface="Noto Sans" panose="020B0502040504020204" pitchFamily="34" charset="0"/>
              </a:rPr>
              <a:t>Član 4, stav 1, tačka 2</a:t>
            </a:r>
          </a:p>
          <a:p>
            <a:pPr algn="l"/>
            <a:endPar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indent="265113" algn="just"/>
            <a:r>
              <a:rPr lang="sr-Latn-CS" dirty="0">
                <a:latin typeface="Noto Sans" panose="020B0502040504020204" pitchFamily="34" charset="0"/>
                <a:ea typeface="Noto Sans" panose="020B0502040504020204" pitchFamily="34" charset="0"/>
                <a:cs typeface="Noto Sans" panose="020B0502040504020204" pitchFamily="34" charset="0"/>
              </a:rPr>
              <a:t>E</a:t>
            </a:r>
            <a:r>
              <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rPr>
              <a:t>lementarna nepogoda je događaj hidrometeorološkog, geološkog ili </a:t>
            </a:r>
            <a:r>
              <a:rPr lang="sr-Latn-CS" sz="18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biološkog porijekla </a:t>
            </a:r>
            <a:r>
              <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rPr>
              <a:t>prouzrokovan </a:t>
            </a:r>
            <a:r>
              <a:rPr lang="sr-Latn-CS" sz="1800" b="0" i="0" u="none" strike="noStrike" baseline="0" dirty="0" err="1">
                <a:latin typeface="Noto Sans" panose="020B0502040504020204" pitchFamily="34" charset="0"/>
                <a:ea typeface="Noto Sans" panose="020B0502040504020204" pitchFamily="34" charset="0"/>
                <a:cs typeface="Noto Sans" panose="020B0502040504020204" pitchFamily="34" charset="0"/>
              </a:rPr>
              <a:t>djelovanjem</a:t>
            </a:r>
            <a:r>
              <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rPr>
              <a:t> prirodnih sila, kao što su: zemljotres, poplava, bujica, oluja, jake kiše, atmosferska pražnjenja, grad, suša, odron ili klizanje zemljišta, </a:t>
            </a:r>
            <a:r>
              <a:rPr lang="sr-Latn-CS" sz="1800" b="0" i="0" u="none" strike="noStrike" baseline="0" dirty="0" err="1">
                <a:latin typeface="Noto Sans" panose="020B0502040504020204" pitchFamily="34" charset="0"/>
                <a:ea typeface="Noto Sans" panose="020B0502040504020204" pitchFamily="34" charset="0"/>
                <a:cs typeface="Noto Sans" panose="020B0502040504020204" pitchFamily="34" charset="0"/>
              </a:rPr>
              <a:t>sniježni</a:t>
            </a:r>
            <a:r>
              <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rPr>
              <a:t> nanosi i lavina, požar, ekstremne temperature vazduha, zaleđivanje vodotoka, </a:t>
            </a:r>
            <a:r>
              <a:rPr lang="sr-Latn-CS" sz="18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epidemija zaraznih bolesti </a:t>
            </a:r>
            <a:r>
              <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rPr>
              <a:t>i pojava štetočina i druge prirodne pojave </a:t>
            </a:r>
            <a:r>
              <a:rPr lang="sr-Latn-CS" sz="1800" b="1"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koje mogu da ugroze zdravlje i život ljudi </a:t>
            </a:r>
            <a:r>
              <a:rPr lang="sr-Latn-CS" sz="1800" b="0" i="0" u="none" strike="noStrike" baseline="0" dirty="0">
                <a:latin typeface="Noto Sans" panose="020B0502040504020204" pitchFamily="34" charset="0"/>
                <a:ea typeface="Noto Sans" panose="020B0502040504020204" pitchFamily="34" charset="0"/>
                <a:cs typeface="Noto Sans" panose="020B0502040504020204" pitchFamily="34" charset="0"/>
              </a:rPr>
              <a:t>i pričine veću materijalnu štetu.</a:t>
            </a:r>
          </a:p>
        </p:txBody>
      </p:sp>
      <p:pic>
        <p:nvPicPr>
          <p:cNvPr id="9" name="Picture 8" descr="A close-up of a virus&#10;&#10;AI-generated content may be incorrect.">
            <a:extLst>
              <a:ext uri="{FF2B5EF4-FFF2-40B4-BE49-F238E27FC236}">
                <a16:creationId xmlns:a16="http://schemas.microsoft.com/office/drawing/2014/main" id="{8FF5742D-2724-F096-F573-77852EE6EAFE}"/>
              </a:ext>
            </a:extLst>
          </p:cNvPr>
          <p:cNvPicPr>
            <a:picLocks noChangeAspect="1"/>
          </p:cNvPicPr>
          <p:nvPr/>
        </p:nvPicPr>
        <p:blipFill>
          <a:blip r:embed="rId6"/>
          <a:stretch>
            <a:fillRect/>
          </a:stretch>
        </p:blipFill>
        <p:spPr>
          <a:xfrm>
            <a:off x="1" y="-5690"/>
            <a:ext cx="863600" cy="829056"/>
          </a:xfrm>
          <a:prstGeom prst="rect">
            <a:avLst/>
          </a:prstGeom>
        </p:spPr>
      </p:pic>
    </p:spTree>
    <p:extLst>
      <p:ext uri="{BB962C8B-B14F-4D97-AF65-F5344CB8AC3E}">
        <p14:creationId xmlns:p14="http://schemas.microsoft.com/office/powerpoint/2010/main" val="365842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8</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603115" y="448999"/>
            <a:ext cx="9503922" cy="6047809"/>
          </a:xfrm>
          <a:prstGeom prst="rect">
            <a:avLst/>
          </a:prstGeom>
          <a:noFill/>
        </p:spPr>
        <p:txBody>
          <a:bodyPr wrap="square">
            <a:spAutoFit/>
          </a:bodyPr>
          <a:lstStyle/>
          <a:p>
            <a:pPr algn="ctr"/>
            <a:r>
              <a:rPr lang="sr-Latn-CS" b="1" dirty="0">
                <a:latin typeface="Noto Sans" panose="020B0502040504020204" pitchFamily="34" charset="0"/>
                <a:ea typeface="Noto Sans" panose="020B0502040504020204" pitchFamily="34" charset="0"/>
                <a:cs typeface="Noto Sans" panose="020B0502040504020204" pitchFamily="34" charset="0"/>
              </a:rPr>
              <a:t>KAKO INŽENJER MOŽE NEDVOSMISLENO ZNATI DA SE RADI O „PRIRODNOJ I DRUGOJ NEPOGODI“ I DA SE NE PRIMJENJUJU ODREDBE ZAKONA O PLANIRANJU PROSTORA I IZGRADNJI OBJEKATA KOJE SE ODNOSE NA IZGRADNJU?!</a:t>
            </a:r>
          </a:p>
          <a:p>
            <a:pPr algn="ctr"/>
            <a:endParaRPr lang="sr-Latn-CS" sz="17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algn="l"/>
            <a:r>
              <a:rPr lang="sr-Latn-ME" sz="1600" b="1" dirty="0">
                <a:latin typeface="Noto Sans" panose="020B0502040504020204" pitchFamily="34" charset="0"/>
                <a:ea typeface="Noto Sans" panose="020B0502040504020204" pitchFamily="34" charset="0"/>
                <a:cs typeface="Noto Sans" panose="020B0502040504020204" pitchFamily="34" charset="0"/>
              </a:rPr>
              <a:t>Okolnosti:</a:t>
            </a:r>
          </a:p>
          <a:p>
            <a:pPr marL="342900" indent="-342900">
              <a:buFont typeface="+mj-lt"/>
              <a:buAutoNum type="arabicPeriod"/>
            </a:pPr>
            <a:r>
              <a:rPr lang="sr-Latn-CS" sz="1600" dirty="0">
                <a:latin typeface="Noto Sans" panose="020B0502040504020204" pitchFamily="34" charset="0"/>
                <a:ea typeface="Noto Sans" panose="020B0502040504020204" pitchFamily="34" charset="0"/>
                <a:cs typeface="Noto Sans" panose="020B0502040504020204" pitchFamily="34" charset="0"/>
              </a:rPr>
              <a:t>Potražnja za </a:t>
            </a:r>
            <a:r>
              <a:rPr lang="sr-Latn-CS" sz="1600" dirty="0" err="1">
                <a:latin typeface="Noto Sans" panose="020B0502040504020204" pitchFamily="34" charset="0"/>
                <a:ea typeface="Noto Sans" panose="020B0502040504020204" pitchFamily="34" charset="0"/>
                <a:cs typeface="Noto Sans" panose="020B0502040504020204" pitchFamily="34" charset="0"/>
              </a:rPr>
              <a:t>lijekom</a:t>
            </a:r>
            <a:r>
              <a:rPr lang="sr-Latn-CS" sz="1600" dirty="0">
                <a:latin typeface="Noto Sans" panose="020B0502040504020204" pitchFamily="34" charset="0"/>
                <a:ea typeface="Noto Sans" panose="020B0502040504020204" pitchFamily="34" charset="0"/>
                <a:cs typeface="Noto Sans" panose="020B0502040504020204" pitchFamily="34" charset="0"/>
              </a:rPr>
              <a:t> medicinski kiseonik povećana i do 10 puta</a:t>
            </a:r>
          </a:p>
          <a:p>
            <a:pPr marL="342900" indent="-342900">
              <a:buFont typeface="+mj-lt"/>
              <a:buAutoNum type="arabicPeriod"/>
            </a:pPr>
            <a:r>
              <a:rPr lang="sr-Latn-CS" sz="1600" dirty="0">
                <a:latin typeface="Noto Sans" panose="020B0502040504020204" pitchFamily="34" charset="0"/>
                <a:ea typeface="Noto Sans" panose="020B0502040504020204" pitchFamily="34" charset="0"/>
                <a:cs typeface="Noto Sans" panose="020B0502040504020204" pitchFamily="34" charset="0"/>
              </a:rPr>
              <a:t>Komprimovani i tečni </a:t>
            </a:r>
            <a:r>
              <a:rPr lang="sr-Latn-CS" sz="1600" dirty="0" err="1">
                <a:latin typeface="Noto Sans" panose="020B0502040504020204" pitchFamily="34" charset="0"/>
                <a:ea typeface="Noto Sans" panose="020B0502040504020204" pitchFamily="34" charset="0"/>
                <a:cs typeface="Noto Sans" panose="020B0502040504020204" pitchFamily="34" charset="0"/>
              </a:rPr>
              <a:t>medicionski</a:t>
            </a:r>
            <a:r>
              <a:rPr lang="sr-Latn-CS" sz="1600" dirty="0">
                <a:latin typeface="Noto Sans" panose="020B0502040504020204" pitchFamily="34" charset="0"/>
                <a:ea typeface="Noto Sans" panose="020B0502040504020204" pitchFamily="34" charset="0"/>
                <a:cs typeface="Noto Sans" panose="020B0502040504020204" pitchFamily="34" charset="0"/>
              </a:rPr>
              <a:t> kiseonik su registrovani </a:t>
            </a:r>
            <a:r>
              <a:rPr lang="sr-Latn-CS" sz="1600" dirty="0" err="1">
                <a:latin typeface="Noto Sans" panose="020B0502040504020204" pitchFamily="34" charset="0"/>
                <a:ea typeface="Noto Sans" panose="020B0502040504020204" pitchFamily="34" charset="0"/>
                <a:cs typeface="Noto Sans" panose="020B0502040504020204" pitchFamily="34" charset="0"/>
              </a:rPr>
              <a:t>ljekovi</a:t>
            </a:r>
            <a:endParaRPr lang="sr-Latn-CS" sz="1600" dirty="0">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mj-lt"/>
              <a:buAutoNum type="arabicPeriod"/>
            </a:pPr>
            <a:r>
              <a:rPr lang="sr-Latn-CS" sz="1600" dirty="0">
                <a:latin typeface="Noto Sans" panose="020B0502040504020204" pitchFamily="34" charset="0"/>
                <a:ea typeface="Noto Sans" panose="020B0502040504020204" pitchFamily="34" charset="0"/>
                <a:cs typeface="Noto Sans" panose="020B0502040504020204" pitchFamily="34" charset="0"/>
              </a:rPr>
              <a:t>Ambalaža za </a:t>
            </a:r>
            <a:r>
              <a:rPr lang="sr-Latn-CS" sz="1600" dirty="0" err="1">
                <a:latin typeface="Noto Sans" panose="020B0502040504020204" pitchFamily="34" charset="0"/>
                <a:ea typeface="Noto Sans" panose="020B0502040504020204" pitchFamily="34" charset="0"/>
                <a:cs typeface="Noto Sans" panose="020B0502040504020204" pitchFamily="34" charset="0"/>
              </a:rPr>
              <a:t>lijek</a:t>
            </a:r>
            <a:r>
              <a:rPr lang="sr-Latn-CS" sz="1600" dirty="0">
                <a:latin typeface="Noto Sans" panose="020B0502040504020204" pitchFamily="34" charset="0"/>
                <a:ea typeface="Noto Sans" panose="020B0502040504020204" pitchFamily="34" charset="0"/>
                <a:cs typeface="Noto Sans" panose="020B0502040504020204" pitchFamily="34" charset="0"/>
              </a:rPr>
              <a:t> je oprema pod pritiskom</a:t>
            </a:r>
          </a:p>
          <a:p>
            <a:pPr marL="342900" indent="-342900">
              <a:buFont typeface="+mj-lt"/>
              <a:buAutoNum type="arabicPeriod"/>
            </a:pPr>
            <a:r>
              <a:rPr lang="sr-Latn-CS" sz="1600" dirty="0">
                <a:latin typeface="Noto Sans" panose="020B0502040504020204" pitchFamily="34" charset="0"/>
                <a:ea typeface="Noto Sans" panose="020B0502040504020204" pitchFamily="34" charset="0"/>
                <a:cs typeface="Noto Sans" panose="020B0502040504020204" pitchFamily="34" charset="0"/>
              </a:rPr>
              <a:t>Opreme pod pritiskom nema dovoljno</a:t>
            </a:r>
          </a:p>
          <a:p>
            <a:pPr algn="l"/>
            <a:endParaRPr lang="sr-Latn-CS" sz="1600" b="1" dirty="0">
              <a:latin typeface="Noto Sans" panose="020B0502040504020204" pitchFamily="34" charset="0"/>
              <a:ea typeface="Noto Sans" panose="020B0502040504020204" pitchFamily="34" charset="0"/>
              <a:cs typeface="Noto Sans" panose="020B0502040504020204" pitchFamily="34" charset="0"/>
            </a:endParaRPr>
          </a:p>
          <a:p>
            <a:pPr algn="l"/>
            <a:r>
              <a:rPr lang="sr-Latn-CS" sz="1600" b="1" dirty="0">
                <a:latin typeface="Noto Sans" panose="020B0502040504020204" pitchFamily="34" charset="0"/>
                <a:ea typeface="Noto Sans" panose="020B0502040504020204" pitchFamily="34" charset="0"/>
                <a:cs typeface="Noto Sans" panose="020B0502040504020204" pitchFamily="34" charset="0"/>
              </a:rPr>
              <a:t>COVID–19 </a:t>
            </a:r>
            <a:r>
              <a:rPr lang="sr-Latn-CS" sz="1600" b="1" dirty="0">
                <a:latin typeface="Noto Sans" panose="020B0502040504020204" pitchFamily="34" charset="0"/>
                <a:ea typeface="Noto Sans" panose="020B0502040504020204" pitchFamily="34" charset="0"/>
                <a:cs typeface="Noto Sans" panose="020B0502040504020204" pitchFamily="34" charset="0"/>
                <a:sym typeface="Wingdings 3" panose="05040102010807070707" pitchFamily="18" charset="2"/>
              </a:rPr>
              <a:t>u kontekstu Zakona o zaštiti i spašavanju</a:t>
            </a:r>
            <a:r>
              <a:rPr lang="sr-Latn-CS" sz="1600" b="1" dirty="0">
                <a:latin typeface="Noto Sans" panose="020B0502040504020204" pitchFamily="34" charset="0"/>
                <a:ea typeface="Noto Sans" panose="020B0502040504020204" pitchFamily="34" charset="0"/>
                <a:cs typeface="Noto Sans" panose="020B0502040504020204" pitchFamily="34" charset="0"/>
              </a:rPr>
              <a:t>:</a:t>
            </a:r>
          </a:p>
          <a:p>
            <a:pPr marL="285750" indent="-285750" algn="l">
              <a:buFontTx/>
              <a:buChar char="-"/>
            </a:pP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Elementarna nepogoda – događaj biološkog porijekla</a:t>
            </a:r>
          </a:p>
          <a:p>
            <a:pPr marL="285750" indent="-285750" algn="l">
              <a:buFontTx/>
              <a:buChar char="-"/>
            </a:pPr>
            <a:r>
              <a:rPr lang="sr-Latn-CS" sz="1600" dirty="0">
                <a:latin typeface="Noto Sans" panose="020B0502040504020204" pitchFamily="34" charset="0"/>
                <a:ea typeface="Noto Sans" panose="020B0502040504020204" pitchFamily="34" charset="0"/>
                <a:cs typeface="Noto Sans" panose="020B0502040504020204" pitchFamily="34" charset="0"/>
              </a:rPr>
              <a:t>Epidemija zarazne bolesti</a:t>
            </a:r>
          </a:p>
          <a:p>
            <a:pPr marL="285750" indent="-285750" algn="l">
              <a:buFontTx/>
              <a:buChar char="-"/>
            </a:pPr>
            <a:r>
              <a:rPr lang="sr-Latn-CS" sz="1600" b="0" i="0" u="none" strike="noStrike" baseline="0" dirty="0">
                <a:latin typeface="Noto Sans" panose="020B0502040504020204" pitchFamily="34" charset="0"/>
                <a:ea typeface="Noto Sans" panose="020B0502040504020204" pitchFamily="34" charset="0"/>
                <a:cs typeface="Noto Sans" panose="020B0502040504020204" pitchFamily="34" charset="0"/>
              </a:rPr>
              <a:t>Ugroženi zdravlje i život ljudi</a:t>
            </a:r>
          </a:p>
          <a:p>
            <a:pPr marL="285750" indent="-285750" algn="l">
              <a:buFontTx/>
              <a:buChar char="-"/>
            </a:pPr>
            <a:endParaRPr lang="sr-Latn-CS" sz="1600" dirty="0">
              <a:latin typeface="Noto Sans" panose="020B0502040504020204" pitchFamily="34" charset="0"/>
              <a:ea typeface="Noto Sans" panose="020B0502040504020204" pitchFamily="34" charset="0"/>
              <a:cs typeface="Noto Sans" panose="020B0502040504020204" pitchFamily="34" charset="0"/>
            </a:endParaRPr>
          </a:p>
          <a:p>
            <a:r>
              <a:rPr lang="sr-Latn-CS" sz="1600" b="1" i="0" u="none" strike="noStrike" baseline="0" dirty="0">
                <a:latin typeface="Noto Sans" panose="020B0502040504020204" pitchFamily="34" charset="0"/>
                <a:ea typeface="Noto Sans" panose="020B0502040504020204" pitchFamily="34" charset="0"/>
                <a:cs typeface="Noto Sans" panose="020B0502040504020204" pitchFamily="34" charset="0"/>
              </a:rPr>
              <a:t>Oprema pod pritiskom </a:t>
            </a:r>
            <a:r>
              <a:rPr lang="sr-Latn-CS" sz="1600" b="1" dirty="0">
                <a:latin typeface="Noto Sans" panose="020B0502040504020204" pitchFamily="34" charset="0"/>
                <a:ea typeface="Noto Sans" panose="020B0502040504020204" pitchFamily="34" charset="0"/>
                <a:cs typeface="Noto Sans" panose="020B0502040504020204" pitchFamily="34" charset="0"/>
                <a:sym typeface="Wingdings 3" panose="05040102010807070707" pitchFamily="18" charset="2"/>
              </a:rPr>
              <a:t>u kontekstu Zakona o planiranju prostora i izgradnji objekata</a:t>
            </a:r>
            <a:r>
              <a:rPr lang="sr-Latn-CS" sz="1600" b="1" dirty="0">
                <a:latin typeface="Noto Sans" panose="020B0502040504020204" pitchFamily="34" charset="0"/>
                <a:ea typeface="Noto Sans" panose="020B0502040504020204" pitchFamily="34" charset="0"/>
                <a:cs typeface="Noto Sans" panose="020B0502040504020204" pitchFamily="34" charset="0"/>
              </a:rPr>
              <a:t>:</a:t>
            </a:r>
            <a:endParaRPr lang="sr-Latn-CS" sz="1600" b="1"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Tx/>
              <a:buChar char="-"/>
            </a:pPr>
            <a:r>
              <a:rPr lang="sr-Latn-CS" sz="1600" dirty="0">
                <a:latin typeface="Noto Sans" panose="020B0502040504020204" pitchFamily="34" charset="0"/>
                <a:ea typeface="Noto Sans" panose="020B0502040504020204" pitchFamily="34" charset="0"/>
                <a:cs typeface="Noto Sans" panose="020B0502040504020204" pitchFamily="34" charset="0"/>
              </a:rPr>
              <a:t>Inženjerski objekti su, između ostalih: inženjerske konstrukcije, postrojenja, stabilne posude pod pritiskom, objekti u kojima se proizvode i skladište opasne materije, i svi objekti koji nisu zgrade.</a:t>
            </a:r>
          </a:p>
          <a:p>
            <a:pPr marL="285750" indent="-285750">
              <a:buFontTx/>
              <a:buChar char="-"/>
            </a:pPr>
            <a:r>
              <a:rPr lang="sv-SE" sz="1600" dirty="0">
                <a:latin typeface="Noto Sans" panose="020B0502040504020204" pitchFamily="34" charset="0"/>
                <a:ea typeface="Noto Sans" panose="020B0502040504020204" pitchFamily="34" charset="0"/>
                <a:cs typeface="Noto Sans" panose="020B0502040504020204" pitchFamily="34" charset="0"/>
              </a:rPr>
              <a:t>objekat </a:t>
            </a:r>
            <a:r>
              <a:rPr lang="sr-Latn-ME" sz="1600" dirty="0">
                <a:latin typeface="Noto Sans" panose="020B0502040504020204" pitchFamily="34" charset="0"/>
                <a:ea typeface="Noto Sans" panose="020B0502040504020204" pitchFamily="34" charset="0"/>
                <a:cs typeface="Noto Sans" panose="020B0502040504020204" pitchFamily="34" charset="0"/>
              </a:rPr>
              <a:t>s </a:t>
            </a:r>
            <a:r>
              <a:rPr lang="sv-SE" sz="1600" dirty="0">
                <a:latin typeface="Noto Sans" panose="020B0502040504020204" pitchFamily="34" charset="0"/>
                <a:ea typeface="Noto Sans" panose="020B0502040504020204" pitchFamily="34" charset="0"/>
                <a:cs typeface="Noto Sans" panose="020B0502040504020204" pitchFamily="34" charset="0"/>
              </a:rPr>
              <a:t>gradi zbog spriječavanja prijetećih prirodnih i drugih nepogoda</a:t>
            </a:r>
            <a:endParaRPr lang="sr-Latn-ME" sz="1600"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dirty="0">
                <a:latin typeface="Noto Sans" panose="020B0502040504020204" pitchFamily="34" charset="0"/>
                <a:ea typeface="Noto Sans" panose="020B0502040504020204" pitchFamily="34" charset="0"/>
                <a:cs typeface="Noto Sans" panose="020B0502040504020204" pitchFamily="34" charset="0"/>
              </a:rPr>
              <a:t>___________________________________</a:t>
            </a:r>
            <a:endParaRPr lang="sr-Latn-ME" sz="2000" b="1" u="sng"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a:p>
            <a:pPr algn="ctr"/>
            <a:r>
              <a:rPr lang="sr-Latn-CS"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DA LI INŽENJER MOŽE BITI SIGURAN U SOPSTVENO TUMAČENJE PROPISA?!</a:t>
            </a:r>
          </a:p>
          <a:p>
            <a:pPr algn="ctr"/>
            <a:r>
              <a:rPr lang="sr-Latn-CS"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KO JE OD NADLEŽNIH TO POTVRDIO I „ĐE TO PIŠE“?!</a:t>
            </a:r>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77157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4294967295"/>
          </p:nvPr>
        </p:nvSpPr>
        <p:spPr>
          <a:xfrm>
            <a:off x="10810874" y="6356350"/>
            <a:ext cx="542925" cy="365125"/>
          </a:xfrm>
        </p:spPr>
        <p:txBody>
          <a:bodyPr/>
          <a:lstStyle/>
          <a:p>
            <a:fld id="{B5CEABB6-07DC-46E8-9B57-56EC44A396E5}" type="slidenum">
              <a:rPr lang="en-US" smtClean="0"/>
              <a:pPr/>
              <a:t>9</a:t>
            </a:fld>
            <a:endParaRPr lang="en-US" dirty="0"/>
          </a:p>
        </p:txBody>
      </p:sp>
      <p:grpSp>
        <p:nvGrpSpPr>
          <p:cNvPr id="40" name="Group 39">
            <a:extLst>
              <a:ext uri="{FF2B5EF4-FFF2-40B4-BE49-F238E27FC236}">
                <a16:creationId xmlns:a16="http://schemas.microsoft.com/office/drawing/2014/main" id="{AA730022-8045-912E-A321-AB79C34E705C}"/>
              </a:ext>
            </a:extLst>
          </p:cNvPr>
          <p:cNvGrpSpPr/>
          <p:nvPr/>
        </p:nvGrpSpPr>
        <p:grpSpPr>
          <a:xfrm>
            <a:off x="398834" y="368316"/>
            <a:ext cx="11430000" cy="6170596"/>
            <a:chOff x="398834" y="368316"/>
            <a:chExt cx="11430000" cy="6170596"/>
          </a:xfrm>
        </p:grpSpPr>
        <p:sp>
          <p:nvSpPr>
            <p:cNvPr id="14" name="Rectangle 13">
              <a:extLst>
                <a:ext uri="{FF2B5EF4-FFF2-40B4-BE49-F238E27FC236}">
                  <a16:creationId xmlns:a16="http://schemas.microsoft.com/office/drawing/2014/main" id="{BACDB94D-3F27-58C1-EDD6-0BD2505B0690}"/>
                </a:ext>
              </a:extLst>
            </p:cNvPr>
            <p:cNvSpPr/>
            <p:nvPr/>
          </p:nvSpPr>
          <p:spPr>
            <a:xfrm>
              <a:off x="10107037" y="538543"/>
              <a:ext cx="1721797" cy="5817807"/>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nvGrpSpPr>
            <p:cNvPr id="39" name="Group 38">
              <a:extLst>
                <a:ext uri="{FF2B5EF4-FFF2-40B4-BE49-F238E27FC236}">
                  <a16:creationId xmlns:a16="http://schemas.microsoft.com/office/drawing/2014/main" id="{F23E650A-AC37-7641-6659-1CBCC09C5515}"/>
                </a:ext>
              </a:extLst>
            </p:cNvPr>
            <p:cNvGrpSpPr/>
            <p:nvPr/>
          </p:nvGrpSpPr>
          <p:grpSpPr>
            <a:xfrm>
              <a:off x="398834" y="368316"/>
              <a:ext cx="11430000" cy="6170596"/>
              <a:chOff x="398834" y="368316"/>
              <a:chExt cx="11430000" cy="6170596"/>
            </a:xfrm>
          </p:grpSpPr>
          <p:sp>
            <p:nvSpPr>
              <p:cNvPr id="38" name="Rectangle 37">
                <a:extLst>
                  <a:ext uri="{FF2B5EF4-FFF2-40B4-BE49-F238E27FC236}">
                    <a16:creationId xmlns:a16="http://schemas.microsoft.com/office/drawing/2014/main" id="{EA6F3C01-4E4A-FCE9-8596-40BC7E4A0FF6}"/>
                  </a:ext>
                </a:extLst>
              </p:cNvPr>
              <p:cNvSpPr/>
              <p:nvPr/>
            </p:nvSpPr>
            <p:spPr>
              <a:xfrm>
                <a:off x="398834" y="6458229"/>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sp>
            <p:nvSpPr>
              <p:cNvPr id="15" name="Rectangle 14">
                <a:extLst>
                  <a:ext uri="{FF2B5EF4-FFF2-40B4-BE49-F238E27FC236}">
                    <a16:creationId xmlns:a16="http://schemas.microsoft.com/office/drawing/2014/main" id="{B3304409-8005-4DF2-B153-82FBA43A06A1}"/>
                  </a:ext>
                </a:extLst>
              </p:cNvPr>
              <p:cNvSpPr/>
              <p:nvPr/>
            </p:nvSpPr>
            <p:spPr>
              <a:xfrm>
                <a:off x="398834" y="368316"/>
                <a:ext cx="114300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r-Latn-CS"/>
              </a:p>
            </p:txBody>
          </p:sp>
        </p:grpSp>
      </p:grpSp>
      <p:grpSp>
        <p:nvGrpSpPr>
          <p:cNvPr id="17" name="Group 16">
            <a:extLst>
              <a:ext uri="{FF2B5EF4-FFF2-40B4-BE49-F238E27FC236}">
                <a16:creationId xmlns:a16="http://schemas.microsoft.com/office/drawing/2014/main" id="{D7B09390-11F4-B9E8-9E37-0900E2004D4E}"/>
              </a:ext>
            </a:extLst>
          </p:cNvPr>
          <p:cNvGrpSpPr/>
          <p:nvPr/>
        </p:nvGrpSpPr>
        <p:grpSpPr>
          <a:xfrm>
            <a:off x="107800" y="84302"/>
            <a:ext cx="648710" cy="648709"/>
            <a:chOff x="9685338" y="4460675"/>
            <a:chExt cx="1080904" cy="1080902"/>
          </a:xfrm>
        </p:grpSpPr>
        <p:sp>
          <p:nvSpPr>
            <p:cNvPr id="18" name="Oval 17">
              <a:extLst>
                <a:ext uri="{FF2B5EF4-FFF2-40B4-BE49-F238E27FC236}">
                  <a16:creationId xmlns:a16="http://schemas.microsoft.com/office/drawing/2014/main" id="{1C1F4F9F-6157-2B5E-D6E4-877998D8BA42}"/>
                </a:ext>
              </a:extLst>
            </p:cNvPr>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sr-Latn-CS"/>
            </a:p>
          </p:txBody>
        </p:sp>
        <p:sp>
          <p:nvSpPr>
            <p:cNvPr id="19" name="Oval 18">
              <a:extLst>
                <a:ext uri="{FF2B5EF4-FFF2-40B4-BE49-F238E27FC236}">
                  <a16:creationId xmlns:a16="http://schemas.microsoft.com/office/drawing/2014/main" id="{4285467F-C7D7-49EA-61EC-80C439E5BCE4}"/>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sr-Latn-CS"/>
            </a:p>
          </p:txBody>
        </p:sp>
      </p:grpSp>
      <p:sp>
        <p:nvSpPr>
          <p:cNvPr id="42" name="TextBox 41">
            <a:extLst>
              <a:ext uri="{FF2B5EF4-FFF2-40B4-BE49-F238E27FC236}">
                <a16:creationId xmlns:a16="http://schemas.microsoft.com/office/drawing/2014/main" id="{CCDA04B7-082A-C6A5-6958-5B4F8DF14126}"/>
              </a:ext>
            </a:extLst>
          </p:cNvPr>
          <p:cNvSpPr txBox="1"/>
          <p:nvPr/>
        </p:nvSpPr>
        <p:spPr>
          <a:xfrm>
            <a:off x="691639" y="1648534"/>
            <a:ext cx="9415398" cy="4431983"/>
          </a:xfrm>
          <a:prstGeom prst="rect">
            <a:avLst/>
          </a:prstGeom>
          <a:noFill/>
        </p:spPr>
        <p:txBody>
          <a:bodyPr wrap="square">
            <a:spAutoFit/>
          </a:bodyPr>
          <a:lstStyle/>
          <a:p>
            <a:pPr algn="ctr"/>
            <a:r>
              <a:rPr lang="sr-Latn-CS" sz="2400" b="1" i="0" u="none" strike="noStrike" baseline="0" dirty="0">
                <a:latin typeface="Noto Sans" panose="020B0502040504020204" pitchFamily="34" charset="0"/>
                <a:ea typeface="Noto Sans" panose="020B0502040504020204" pitchFamily="34" charset="0"/>
                <a:cs typeface="Noto Sans" panose="020B0502040504020204" pitchFamily="34" charset="0"/>
              </a:rPr>
              <a:t>MINISTARSTVO ZDRAVLJA</a:t>
            </a:r>
            <a:endParaRPr lang="sr-Latn-CS" sz="2400" b="0" i="0" u="none" strike="noStrike" baseline="0" dirty="0">
              <a:latin typeface="Noto Sans" panose="020B0502040504020204" pitchFamily="34" charset="0"/>
              <a:ea typeface="Noto Sans" panose="020B0502040504020204" pitchFamily="34" charset="0"/>
              <a:cs typeface="Noto Sans" panose="020B0502040504020204" pitchFamily="34" charset="0"/>
            </a:endParaRPr>
          </a:p>
          <a:p>
            <a:pPr algn="l"/>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l"/>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just"/>
            <a:r>
              <a:rPr lang="sr-Latn-ME" sz="2000" dirty="0">
                <a:latin typeface="Noto Sans" panose="020B0502040504020204" pitchFamily="34" charset="0"/>
                <a:ea typeface="Noto Sans" panose="020B0502040504020204" pitchFamily="34" charset="0"/>
                <a:cs typeface="Noto Sans" panose="020B0502040504020204" pitchFamily="34" charset="0"/>
              </a:rPr>
              <a:t>Naredba o proglašavanju epidemije zarazne bolesti COVID 19 od većeg epidemiološkog značaja ("Sl. list CG", broj 24/20)</a:t>
            </a:r>
          </a:p>
          <a:p>
            <a:pPr algn="l"/>
            <a:endParaRPr lang="sr-Latn-ME" dirty="0">
              <a:latin typeface="Noto Sans" panose="020B0502040504020204" pitchFamily="34" charset="0"/>
              <a:ea typeface="Noto Sans" panose="020B0502040504020204" pitchFamily="34" charset="0"/>
              <a:cs typeface="Noto Sans" panose="020B0502040504020204" pitchFamily="34" charset="0"/>
            </a:endParaRPr>
          </a:p>
          <a:p>
            <a:pPr algn="ctr"/>
            <a:r>
              <a:rPr lang="sr-Latn-ME" dirty="0">
                <a:latin typeface="Noto Sans" panose="020B0502040504020204" pitchFamily="34" charset="0"/>
                <a:ea typeface="Noto Sans" panose="020B0502040504020204" pitchFamily="34" charset="0"/>
                <a:cs typeface="Noto Sans" panose="020B0502040504020204" pitchFamily="34" charset="0"/>
              </a:rPr>
              <a:t>___________________________________</a:t>
            </a:r>
          </a:p>
          <a:p>
            <a:pPr algn="l"/>
            <a:endParaRPr lang="sr-Latn-ME" dirty="0">
              <a:latin typeface="Noto Sans" panose="020B0502040504020204" pitchFamily="34" charset="0"/>
              <a:ea typeface="Noto Sans" panose="020B0502040504020204" pitchFamily="34" charset="0"/>
              <a:cs typeface="Noto Sans" panose="020B0502040504020204" pitchFamily="34" charset="0"/>
            </a:endParaRPr>
          </a:p>
          <a:p>
            <a:pPr algn="ctr"/>
            <a:r>
              <a:rPr lang="sr-Latn-ME" sz="20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POTVRĐENO JE DA JE U PITANJU EPIDEMIJA ZARAZNE BOLESTI</a:t>
            </a:r>
          </a:p>
          <a:p>
            <a:pPr algn="l"/>
            <a:endParaRPr lang="sr-Latn-ME" dirty="0">
              <a:latin typeface="Noto Sans" panose="020B0502040504020204" pitchFamily="34" charset="0"/>
              <a:ea typeface="Noto Sans" panose="020B0502040504020204" pitchFamily="34" charset="0"/>
              <a:cs typeface="Noto Sans" panose="020B0502040504020204" pitchFamily="34" charset="0"/>
            </a:endParaRPr>
          </a:p>
          <a:p>
            <a:pPr algn="l"/>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l"/>
            <a:endParaRPr lang="sr-Latn-ME" b="1"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b="1" dirty="0">
              <a:latin typeface="Noto Sans" panose="020B0502040504020204" pitchFamily="34" charset="0"/>
              <a:ea typeface="Noto Sans" panose="020B0502040504020204" pitchFamily="34" charset="0"/>
              <a:cs typeface="Noto Sans" panose="020B0502040504020204" pitchFamily="34" charset="0"/>
            </a:endParaRPr>
          </a:p>
          <a:p>
            <a:pPr algn="l"/>
            <a:endParaRPr lang="sr-Latn-CS" dirty="0">
              <a:latin typeface="Noto Sans" panose="020B0502040504020204" pitchFamily="34" charset="0"/>
              <a:ea typeface="Noto Sans" panose="020B0502040504020204" pitchFamily="34" charset="0"/>
              <a:cs typeface="Noto Sans" panose="020B0502040504020204" pitchFamily="34" charset="0"/>
            </a:endParaRPr>
          </a:p>
          <a:p>
            <a:pPr indent="265113" algn="just"/>
            <a:endParaRPr lang="sr-Latn-CS" dirty="0">
              <a:latin typeface="Noto Sans" panose="020B0502040504020204" pitchFamily="34" charset="0"/>
              <a:ea typeface="Noto Sans" panose="020B0502040504020204" pitchFamily="34" charset="0"/>
              <a:cs typeface="Noto Sans" panose="020B0502040504020204" pitchFamily="34" charset="0"/>
            </a:endParaRPr>
          </a:p>
        </p:txBody>
      </p:sp>
      <p:pic>
        <p:nvPicPr>
          <p:cNvPr id="2" name="Picture 1" descr="A close-up of a virus&#10;&#10;AI-generated content may be incorrect.">
            <a:extLst>
              <a:ext uri="{FF2B5EF4-FFF2-40B4-BE49-F238E27FC236}">
                <a16:creationId xmlns:a16="http://schemas.microsoft.com/office/drawing/2014/main" id="{605FE58C-AB8D-8C66-54C6-077F9C91164D}"/>
              </a:ext>
            </a:extLst>
          </p:cNvPr>
          <p:cNvPicPr>
            <a:picLocks noChangeAspect="1"/>
          </p:cNvPicPr>
          <p:nvPr/>
        </p:nvPicPr>
        <p:blipFill>
          <a:blip r:embed="rId6"/>
          <a:stretch>
            <a:fillRect/>
          </a:stretch>
        </p:blipFill>
        <p:spPr>
          <a:xfrm>
            <a:off x="1" y="-5690"/>
            <a:ext cx="863600" cy="829056"/>
          </a:xfrm>
          <a:prstGeom prst="rect">
            <a:avLst/>
          </a:prstGeom>
        </p:spPr>
      </p:pic>
    </p:spTree>
    <p:extLst>
      <p:ext uri="{BB962C8B-B14F-4D97-AF65-F5344CB8AC3E}">
        <p14:creationId xmlns:p14="http://schemas.microsoft.com/office/powerpoint/2010/main" val="1682149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966C46A-DC57-4209-80CD-9FE6C93151FF}">
  <ds:schemaRefs>
    <ds:schemaRef ds:uri="http://schemas.microsoft.com/sharepoint/v3/contenttype/forms"/>
  </ds:schemaRefs>
</ds:datastoreItem>
</file>

<file path=customXml/itemProps2.xml><?xml version="1.0" encoding="utf-8"?>
<ds:datastoreItem xmlns:ds="http://schemas.openxmlformats.org/officeDocument/2006/customXml" ds:itemID="{4E18436D-DA32-4E27-AC64-8FFEDA521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FFA3F-0FB5-4ED3-8906-A15B16577F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3377</TotalTime>
  <Words>2445</Words>
  <Application>Microsoft Office PowerPoint</Application>
  <PresentationFormat>Widescreen</PresentationFormat>
  <Paragraphs>270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CIDFont+F2</vt:lpstr>
      <vt:lpstr>Noto Sans</vt:lpstr>
      <vt:lpstr>Rockwell</vt:lpstr>
      <vt:lpstr>Rockwell Condensed</vt:lpstr>
      <vt:lpstr>Wingdings</vt:lpstr>
      <vt:lpstr>Wood Type</vt:lpstr>
      <vt:lpstr>Građenje mašinskih inženjerskih objekata zbog sprječavanja prijetećih „prirodnih i drugih nepogoda“   – studija slučaja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PRVI KORAK –  OSLOBAĐANJE POSTOJEĆIH KAPACITETA</vt:lpstr>
      <vt:lpstr>PowerPoint Presentation</vt:lpstr>
      <vt:lpstr>PowerPoint Presentation</vt:lpstr>
      <vt:lpstr>DRUGI KORAK –  KREIRANJE NOVIH KAPACITETA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PITANJA?</vt:lpstr>
    </vt:vector>
  </TitlesOfParts>
  <Company>Messer Group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Krstajic, Marko</dc:creator>
  <cp:lastModifiedBy>Krstajic, Marko</cp:lastModifiedBy>
  <cp:revision>30</cp:revision>
  <dcterms:created xsi:type="dcterms:W3CDTF">2026-04-20T21:11:32Z</dcterms:created>
  <dcterms:modified xsi:type="dcterms:W3CDTF">2026-05-06T21:48:06Z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